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6161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4" name="Text 2"/>
          <p:cNvSpPr/>
          <p:nvPr/>
        </p:nvSpPr>
        <p:spPr>
          <a:xfrm>
            <a:off x="6319599" y="2018109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L'importance des namespaces en programmation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4850963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Les namespaces sont des outils essentiels pour organiser et structurer votre code. Découvrez comment les utiliser efficacement dans vos projets.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319599" y="581167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219" y="5819299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786086" y="5817156"/>
            <a:ext cx="198322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yaro nazirou</a:t>
            </a: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5722883" cy="8229600"/>
          </a:xfrm>
          <a:prstGeom prst="rect">
            <a:avLst/>
          </a:prstGeom>
        </p:spPr>
      </p:pic>
      <p:pic>
        <p:nvPicPr>
          <p:cNvPr id="10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4" name="Text 2"/>
          <p:cNvSpPr/>
          <p:nvPr/>
        </p:nvSpPr>
        <p:spPr>
          <a:xfrm>
            <a:off x="833199" y="272069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Qu'est-ce qu'un namespace ?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444269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 namespace est un mécanisme qui permet de regrouper des éléments dans un espace de noms distinct. Il évite les conflits de noms et améliore la lisibilité du code.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4" name="Text 2"/>
          <p:cNvSpPr/>
          <p:nvPr/>
        </p:nvSpPr>
        <p:spPr>
          <a:xfrm>
            <a:off x="6319599" y="1083588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Utiliser un namespace dans votre code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6319599" y="297918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6" name="Text 4"/>
          <p:cNvSpPr/>
          <p:nvPr/>
        </p:nvSpPr>
        <p:spPr>
          <a:xfrm>
            <a:off x="6487954" y="3020854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7041713" y="3055501"/>
            <a:ext cx="271379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Organisation du code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041713" y="3624858"/>
            <a:ext cx="2905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Les namespaces permettent de mieux structurer votre code en le divisant en modules ou fonctionnalités.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0169485" y="297918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0" name="Text 8"/>
          <p:cNvSpPr/>
          <p:nvPr/>
        </p:nvSpPr>
        <p:spPr>
          <a:xfrm>
            <a:off x="10318790" y="3020854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10891599" y="3055501"/>
            <a:ext cx="29056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Prévention des conflits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0891599" y="3972044"/>
            <a:ext cx="2905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 utilisant des namespaces, vous évitez les conflits de noms entre les différentes parties de votre projet.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6319599" y="578941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4" name="Text 12"/>
          <p:cNvSpPr/>
          <p:nvPr/>
        </p:nvSpPr>
        <p:spPr>
          <a:xfrm>
            <a:off x="6465094" y="5831086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7041713" y="5865733"/>
            <a:ext cx="29021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Facilite la maintenance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041713" y="6435090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Les namespaces facilitent la maintenance et la compréhension du code en rendant les dépendances plus explicites.</a:t>
            </a:r>
            <a:endParaRPr lang="en-US" sz="175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18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4" name="Text 2"/>
          <p:cNvSpPr/>
          <p:nvPr/>
        </p:nvSpPr>
        <p:spPr>
          <a:xfrm>
            <a:off x="6319599" y="1071324"/>
            <a:ext cx="730865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Déclaration d'un namespace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6319599" y="227254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6" name="Text 4"/>
          <p:cNvSpPr/>
          <p:nvPr/>
        </p:nvSpPr>
        <p:spPr>
          <a:xfrm>
            <a:off x="6487954" y="2314218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7041713" y="234886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Syntaxe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041713" y="2918222"/>
            <a:ext cx="29056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Pour déclarer un namespace, utilisez le mot-clé "namespace" suivi du nom du namespace et des accolades pour délimiter le contenu du namespace.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0169485" y="227254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0" name="Text 8"/>
          <p:cNvSpPr/>
          <p:nvPr/>
        </p:nvSpPr>
        <p:spPr>
          <a:xfrm>
            <a:off x="10318790" y="2314218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10891599" y="2348865"/>
            <a:ext cx="270474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Inclusion des fichiers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0891599" y="2918222"/>
            <a:ext cx="29056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Lorsque vous déclarez un namespace dans un fichier, assurez-vous d'inclure ce fichier dans votre projet pour que le namespace soit pris en compte.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6319599" y="544639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4" name="Text 12"/>
          <p:cNvSpPr/>
          <p:nvPr/>
        </p:nvSpPr>
        <p:spPr>
          <a:xfrm>
            <a:off x="6465094" y="5488067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7041713" y="5522714"/>
            <a:ext cx="318551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Convention de nommage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041713" y="6092071"/>
            <a:ext cx="675548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Il est recommandé d'utiliser une convention de nommage claire et significative pour vos namespaces afin de faciliter la compréhension et la maintenance du code.</a:t>
            </a:r>
            <a:endParaRPr lang="en-US" sz="175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18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4" name="Text 2"/>
          <p:cNvSpPr/>
          <p:nvPr/>
        </p:nvSpPr>
        <p:spPr>
          <a:xfrm>
            <a:off x="2037993" y="656987"/>
            <a:ext cx="711053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Utilisation des namespaces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9103" y="1795701"/>
            <a:ext cx="44410" cy="5776793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6" name="Shape 4"/>
          <p:cNvSpPr/>
          <p:nvPr/>
        </p:nvSpPr>
        <p:spPr>
          <a:xfrm>
            <a:off x="2621220" y="2197001"/>
            <a:ext cx="777597" cy="4441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7" name="Shape 5"/>
          <p:cNvSpPr/>
          <p:nvPr/>
        </p:nvSpPr>
        <p:spPr>
          <a:xfrm>
            <a:off x="2121277" y="19692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8" name="Text 6"/>
          <p:cNvSpPr/>
          <p:nvPr/>
        </p:nvSpPr>
        <p:spPr>
          <a:xfrm>
            <a:off x="2289631" y="2010966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593306" y="2017871"/>
            <a:ext cx="302549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Importer un namespace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3593306" y="2587228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Pour utiliser un namespace dans votre code, utilisez la directive "use" suivie du nom complet du namespace.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621220" y="4196655"/>
            <a:ext cx="777597" cy="4441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2" name="Shape 10"/>
          <p:cNvSpPr/>
          <p:nvPr/>
        </p:nvSpPr>
        <p:spPr>
          <a:xfrm>
            <a:off x="2121277" y="396894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3" name="Text 11"/>
          <p:cNvSpPr/>
          <p:nvPr/>
        </p:nvSpPr>
        <p:spPr>
          <a:xfrm>
            <a:off x="2270581" y="4010620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593306" y="4017526"/>
            <a:ext cx="534293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Utilisation des classes dans le namespace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3593306" y="4586883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Une fois le namespace importé, vous pouvez utiliser les classes et les fonctions qu'il contient en utilisant leur nom court.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2621220" y="6196310"/>
            <a:ext cx="777597" cy="4441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7" name="Shape 15"/>
          <p:cNvSpPr/>
          <p:nvPr/>
        </p:nvSpPr>
        <p:spPr>
          <a:xfrm>
            <a:off x="2121277" y="596860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8" name="Text 16"/>
          <p:cNvSpPr/>
          <p:nvPr/>
        </p:nvSpPr>
        <p:spPr>
          <a:xfrm>
            <a:off x="2266771" y="6010275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3593306" y="6017181"/>
            <a:ext cx="35684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Éviter les collisions de noms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3593306" y="6586538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Les namespaces permettent de résoudre les collisions de noms en utilisant des noms complets pour référencer des éléments spécifiques.</a:t>
            </a:r>
            <a:endParaRPr lang="en-US" sz="1750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4" name="Text 2"/>
          <p:cNvSpPr/>
          <p:nvPr/>
        </p:nvSpPr>
        <p:spPr>
          <a:xfrm>
            <a:off x="2037993" y="1149072"/>
            <a:ext cx="825829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Les avantages des namespaces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287786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6" name="Text 4"/>
          <p:cNvSpPr/>
          <p:nvPr/>
        </p:nvSpPr>
        <p:spPr>
          <a:xfrm>
            <a:off x="2273975" y="2523768"/>
            <a:ext cx="275046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Clarté et organisation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093125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Les namespaces rendent votre code plus clair, organisé et facile à comprendre.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287786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9" name="Text 7"/>
          <p:cNvSpPr/>
          <p:nvPr/>
        </p:nvSpPr>
        <p:spPr>
          <a:xfrm>
            <a:off x="7662267" y="2523768"/>
            <a:ext cx="277260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Réutilisabilité du code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3093125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 structurant votre code avec des namespaces, vous favorisez la réutilisabilité des modules dans d'autres projets.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617482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2" name="Text 10"/>
          <p:cNvSpPr/>
          <p:nvPr/>
        </p:nvSpPr>
        <p:spPr>
          <a:xfrm>
            <a:off x="2273975" y="4853464"/>
            <a:ext cx="278022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Collaboration facilitée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422821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Les namespaces facilitent la collaboration en permettant à plusieurs développeurs de travailler sur le même projet sans se soucier des conflits de noms.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617482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5" name="Text 13"/>
          <p:cNvSpPr/>
          <p:nvPr/>
        </p:nvSpPr>
        <p:spPr>
          <a:xfrm>
            <a:off x="7662267" y="4853464"/>
            <a:ext cx="233493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Extension du code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42282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Les namespaces permettent d'ajouter facilement de nouvelles fonctionnalités à votre projet sans affecter le code existant.</a:t>
            </a:r>
            <a:endParaRPr lang="en-US" sz="1750" dirty="0"/>
          </a:p>
        </p:txBody>
      </p:sp>
      <p:pic>
        <p:nvPicPr>
          <p:cNvPr id="17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4" name="Text 2"/>
          <p:cNvSpPr/>
          <p:nvPr/>
        </p:nvSpPr>
        <p:spPr>
          <a:xfrm>
            <a:off x="6319599" y="306788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6319599" y="4095512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Les namespaces sont des outils puissants qui améliorent la structure, la lisibilité et la maintenance de votre code. Intégrez-les dans votre pratique de développement pour des projets plus robustes et évolutifs.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437</Words>
  <Application>Microsoft Office PowerPoint</Application>
  <PresentationFormat>Personnalisé</PresentationFormat>
  <Paragraphs>53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Inter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YARO M</cp:lastModifiedBy>
  <cp:revision>2</cp:revision>
  <dcterms:created xsi:type="dcterms:W3CDTF">2023-10-09T09:31:07Z</dcterms:created>
  <dcterms:modified xsi:type="dcterms:W3CDTF">2023-10-11T13:49:24Z</dcterms:modified>
</cp:coreProperties>
</file>