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8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5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72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5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8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7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1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6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5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73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54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9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3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14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643C-6098-43FF-A742-006DC3E11000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AB62AC-DDE3-4708-BA47-89E919950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-1430866"/>
            <a:ext cx="8825658" cy="3329581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PLAN DU TRAVAIL</a:t>
            </a:r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3022" y="5384799"/>
            <a:ext cx="9144000" cy="1306689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Présentation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4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2031"/>
          </a:xfrm>
        </p:spPr>
        <p:txBody>
          <a:bodyPr/>
          <a:lstStyle/>
          <a:p>
            <a:r>
              <a:rPr lang="fr-FR" dirty="0" smtClean="0"/>
              <a:t>Première Partie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L’analyse de </a:t>
            </a:r>
            <a:r>
              <a:rPr lang="fr-FR" sz="2800" dirty="0" smtClean="0"/>
              <a:t>maquettage</a:t>
            </a:r>
            <a:r>
              <a:rPr lang="fr-FR" dirty="0" smtClean="0"/>
              <a:t> à imiter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629" y="0"/>
            <a:ext cx="1943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Définition du maquettage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maquettage est un processus de concrétisation graphique de l’interface d’une interface digitale (site web, logiciel, application…).</a:t>
            </a:r>
          </a:p>
          <a:p>
            <a:pPr marL="0" indent="0">
              <a:buNone/>
            </a:pPr>
            <a:r>
              <a:rPr lang="fr-FR" dirty="0" smtClean="0"/>
              <a:t>Il englobe trois phases bien distinctes mais souvent confondues: le </a:t>
            </a:r>
            <a:r>
              <a:rPr lang="fr-FR" dirty="0" err="1" smtClean="0"/>
              <a:t>wireframe</a:t>
            </a:r>
            <a:r>
              <a:rPr lang="fr-FR" dirty="0" smtClean="0"/>
              <a:t>, la maquette et le prototype.</a:t>
            </a:r>
            <a:endParaRPr lang="fr-FR" dirty="0"/>
          </a:p>
        </p:txBody>
      </p:sp>
      <p:sp>
        <p:nvSpPr>
          <p:cNvPr id="5" name="AutoShape 4" descr="Outils de maquettage"/>
          <p:cNvSpPr>
            <a:spLocks noChangeAspect="1" noChangeArrowheads="1"/>
          </p:cNvSpPr>
          <p:nvPr/>
        </p:nvSpPr>
        <p:spPr bwMode="auto">
          <a:xfrm>
            <a:off x="-1377415" y="-144463"/>
            <a:ext cx="1837790" cy="18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48" y="3345324"/>
            <a:ext cx="5544273" cy="33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 Les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L’utilisation de Adobe XD m’a permis de bien faire mon travail après avoir pris les mesures nécessaires (longueur </a:t>
            </a:r>
            <a:r>
              <a:rPr lang="fr-FR" sz="3600" dirty="0" smtClean="0"/>
              <a:t>comme</a:t>
            </a:r>
            <a:r>
              <a:rPr lang="fr-FR" dirty="0" smtClean="0"/>
              <a:t> largeur) pour la maquette en question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314" y="4332574"/>
            <a:ext cx="2164268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4- Début du travail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avoir ouvert mon adobe XD, je me suis intéressé à la page personnalisée pour débuter le maquettage </a:t>
            </a:r>
          </a:p>
          <a:p>
            <a:r>
              <a:rPr lang="fr-FR" dirty="0" smtClean="0"/>
              <a:t>J’ai ensuite </a:t>
            </a:r>
            <a:r>
              <a:rPr lang="fr-FR" sz="2800" dirty="0" smtClean="0"/>
              <a:t>ouvert</a:t>
            </a:r>
            <a:r>
              <a:rPr lang="fr-FR" dirty="0" smtClean="0"/>
              <a:t> utilisé les mesures prises chez la maquette à imiter</a:t>
            </a:r>
          </a:p>
          <a:p>
            <a:r>
              <a:rPr lang="fr-FR" dirty="0" smtClean="0"/>
              <a:t>Enfin tracer le rectangle nécessaire pour mon travail et commencer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47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5- Pendant le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Là, j’ai fait des recherches sur plusieurs domaines pour pouvoir ajouter des photos et quelques icônes</a:t>
            </a:r>
          </a:p>
          <a:p>
            <a:r>
              <a:rPr lang="fr-FR" dirty="0" smtClean="0"/>
              <a:t>J’ai par la suite ajouter des couleurs et grouper les cases ou images pour ne pas perdre tout mon travail pendant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04" y="4056208"/>
            <a:ext cx="3691794" cy="26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6-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avoir fini mon travail j’ai essayé d’enregistrer mais cela s’est soldé par échec à plusieurs reprises </a:t>
            </a:r>
          </a:p>
          <a:p>
            <a:r>
              <a:rPr lang="fr-FR" dirty="0" smtClean="0"/>
              <a:t>Il a fallu que je reparte pour créer une nouvelle page Web, et copier mon travail pour y coller avant de pouvoir enregistrer en mode fichier XD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92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450" y="3213100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74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69</TotalTime>
  <Words>224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PLAN DU TRAVAIL</vt:lpstr>
      <vt:lpstr>Première Partie</vt:lpstr>
      <vt:lpstr>2- Définition du maquettage</vt:lpstr>
      <vt:lpstr>3- Les outils</vt:lpstr>
      <vt:lpstr>4- Début du travail </vt:lpstr>
      <vt:lpstr>5- Pendant le travail</vt:lpstr>
      <vt:lpstr>6- 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TRAVAIL</dc:title>
  <dc:creator>hp</dc:creator>
  <cp:lastModifiedBy>hp</cp:lastModifiedBy>
  <cp:revision>9</cp:revision>
  <dcterms:created xsi:type="dcterms:W3CDTF">2023-03-06T09:41:58Z</dcterms:created>
  <dcterms:modified xsi:type="dcterms:W3CDTF">2023-03-06T12:28:30Z</dcterms:modified>
</cp:coreProperties>
</file>