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CCFFCC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914" y="75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17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80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1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8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382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33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9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8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17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86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01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9AD84-7AF8-4911-9417-C598199DA956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BEF1001-E7E8-4510-99FC-49C4CAF71A62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4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DFC67-A610-866C-5BC0-0040806CA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4700" y="1041400"/>
            <a:ext cx="9144000" cy="2387600"/>
          </a:xfrm>
        </p:spPr>
        <p:txBody>
          <a:bodyPr>
            <a:noAutofit/>
          </a:bodyPr>
          <a:lstStyle/>
          <a:p>
            <a:pPr algn="ctr"/>
            <a:r>
              <a:rPr lang="ru-RU" sz="4000" dirty="0"/>
              <a:t>История и основные понятия </a:t>
            </a:r>
            <a:r>
              <a:rPr lang="ru-RU" sz="4000" dirty="0" err="1"/>
              <a:t>сппр</a:t>
            </a:r>
            <a:r>
              <a:rPr lang="ru-RU" sz="4000" dirty="0"/>
              <a:t>. Помощь ЛПР. Основные характеристики </a:t>
            </a:r>
            <a:r>
              <a:rPr lang="ru-RU" sz="4000" dirty="0" err="1"/>
              <a:t>сппр</a:t>
            </a:r>
            <a:r>
              <a:rPr lang="ru-RU" sz="4000" dirty="0"/>
              <a:t>. Принципы учитываемые при создании </a:t>
            </a:r>
            <a:r>
              <a:rPr lang="ru-RU" sz="4000" dirty="0" err="1"/>
              <a:t>сппр</a:t>
            </a:r>
            <a:r>
              <a:rPr lang="ru-RU" sz="4000" dirty="0"/>
              <a:t>.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BCA4C8-07D5-08D6-5638-9568A561B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9259" y="3872101"/>
            <a:ext cx="9144000" cy="1655762"/>
          </a:xfrm>
        </p:spPr>
        <p:txBody>
          <a:bodyPr/>
          <a:lstStyle/>
          <a:p>
            <a:r>
              <a:rPr lang="ru-RU" dirty="0"/>
              <a:t>Обзор систем поддержки принятия решений</a:t>
            </a:r>
          </a:p>
        </p:txBody>
      </p:sp>
    </p:spTree>
    <p:extLst>
      <p:ext uri="{BB962C8B-B14F-4D97-AF65-F5344CB8AC3E}">
        <p14:creationId xmlns:p14="http://schemas.microsoft.com/office/powerpoint/2010/main" val="40311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ED65A-E8A7-FF38-5D83-AF013FF4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СППР?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3E8306-2E98-AE36-FB38-C57BF96E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04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Система поддержки принятия решений (СППР) — это интерактивная компьютерная система, которая помогает менеджерам принимать обоснованные решения в условиях неопределённости.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7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5E3EA-8F61-CFDE-DD8A-F4607F34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949"/>
            <a:ext cx="10515600" cy="1325563"/>
          </a:xfrm>
        </p:spPr>
        <p:txBody>
          <a:bodyPr/>
          <a:lstStyle/>
          <a:p>
            <a:r>
              <a:rPr lang="ru-RU" dirty="0"/>
              <a:t>История СППР.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BB073-F855-A0AF-6079-A460B4403E11}"/>
              </a:ext>
            </a:extLst>
          </p:cNvPr>
          <p:cNvSpPr txBox="1"/>
          <p:nvPr/>
        </p:nvSpPr>
        <p:spPr>
          <a:xfrm>
            <a:off x="1756372" y="2720377"/>
            <a:ext cx="500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1970-е:</a:t>
            </a:r>
            <a:r>
              <a:rPr lang="ru-RU" dirty="0"/>
              <a:t> первые системы на основе математических моделей.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90F24-74C1-0B44-8D1A-CBE8B8EA9924}"/>
              </a:ext>
            </a:extLst>
          </p:cNvPr>
          <p:cNvSpPr txBox="1"/>
          <p:nvPr/>
        </p:nvSpPr>
        <p:spPr>
          <a:xfrm>
            <a:off x="1756372" y="3475349"/>
            <a:ext cx="500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1980-е:</a:t>
            </a:r>
            <a:r>
              <a:rPr lang="ru-RU" dirty="0"/>
              <a:t> интеграция искусственного интеллекта.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54926-F26B-018F-6804-4689FDB96997}"/>
              </a:ext>
            </a:extLst>
          </p:cNvPr>
          <p:cNvSpPr txBox="1"/>
          <p:nvPr/>
        </p:nvSpPr>
        <p:spPr>
          <a:xfrm>
            <a:off x="1756372" y="4230321"/>
            <a:ext cx="500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1990-е:</a:t>
            </a:r>
            <a:r>
              <a:rPr lang="ru-RU" dirty="0"/>
              <a:t> рост популярности благодаря персональным компьютерам.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9CB9C8-59D6-3CD3-8A40-179CBE7CD4D7}"/>
              </a:ext>
            </a:extLst>
          </p:cNvPr>
          <p:cNvSpPr txBox="1"/>
          <p:nvPr/>
        </p:nvSpPr>
        <p:spPr>
          <a:xfrm>
            <a:off x="1756372" y="1965405"/>
            <a:ext cx="5009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1960-е годы</a:t>
            </a:r>
            <a:r>
              <a:rPr lang="ru-RU" dirty="0"/>
              <a:t> – появление концепции в связи с развитием вычислительной 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142820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C2626-9BE2-10B6-B993-314E8EC9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Помощь ЛПР.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0FB3C-2F2E-65F5-BB46-D1E947C44F6A}"/>
              </a:ext>
            </a:extLst>
          </p:cNvPr>
          <p:cNvSpPr txBox="1"/>
          <p:nvPr/>
        </p:nvSpPr>
        <p:spPr>
          <a:xfrm>
            <a:off x="1473449" y="2680015"/>
            <a:ext cx="434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Сбор и анализ данных.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D395E-B33E-9B95-490A-BFEAFF9AB280}"/>
              </a:ext>
            </a:extLst>
          </p:cNvPr>
          <p:cNvSpPr txBox="1"/>
          <p:nvPr/>
        </p:nvSpPr>
        <p:spPr>
          <a:xfrm>
            <a:off x="1473445" y="3439322"/>
            <a:ext cx="434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Оценка последствий решений.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A83DE-35DE-B4D8-E73C-E8DE131ACF15}"/>
              </a:ext>
            </a:extLst>
          </p:cNvPr>
          <p:cNvSpPr txBox="1"/>
          <p:nvPr/>
        </p:nvSpPr>
        <p:spPr>
          <a:xfrm>
            <a:off x="1473446" y="3069441"/>
            <a:ext cx="4345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Генерация альтернатив.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BD464-8950-DCB6-E891-D64A059563EB}"/>
              </a:ext>
            </a:extLst>
          </p:cNvPr>
          <p:cNvSpPr txBox="1"/>
          <p:nvPr/>
        </p:nvSpPr>
        <p:spPr>
          <a:xfrm>
            <a:off x="1050199" y="1412563"/>
            <a:ext cx="1038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ЛПР</a:t>
            </a:r>
            <a:r>
              <a:rPr lang="ru-RU" dirty="0"/>
              <a:t> – лицо, принимающее решения (руководитель, менеджер и т.д.).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1C04E1-032B-9364-18EF-941110B6FCF9}"/>
              </a:ext>
            </a:extLst>
          </p:cNvPr>
          <p:cNvSpPr txBox="1"/>
          <p:nvPr/>
        </p:nvSpPr>
        <p:spPr>
          <a:xfrm>
            <a:off x="1050199" y="1920789"/>
            <a:ext cx="1038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 помогает СППР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47ADC8-F9DF-C377-8376-7FE665059A1C}"/>
              </a:ext>
            </a:extLst>
          </p:cNvPr>
          <p:cNvSpPr txBox="1"/>
          <p:nvPr/>
        </p:nvSpPr>
        <p:spPr>
          <a:xfrm>
            <a:off x="1473445" y="3808654"/>
            <a:ext cx="4345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/>
              <a:t>Ускорение процесса принятия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2979471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CB566-4F26-DE7E-4DFC-2373596A7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Основные характеристики СППР.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D67101-83CC-8E5D-35F4-00805C6FDBF4}"/>
              </a:ext>
            </a:extLst>
          </p:cNvPr>
          <p:cNvSpPr txBox="1"/>
          <p:nvPr/>
        </p:nvSpPr>
        <p:spPr>
          <a:xfrm>
            <a:off x="1350475" y="2263366"/>
            <a:ext cx="2089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Обоснованность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0B51C-5CAB-E7D8-C3B9-EA4DAEFB6901}"/>
              </a:ext>
            </a:extLst>
          </p:cNvPr>
          <p:cNvSpPr txBox="1"/>
          <p:nvPr/>
        </p:nvSpPr>
        <p:spPr>
          <a:xfrm>
            <a:off x="838200" y="2586532"/>
            <a:ext cx="311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решение должно опираться на достоверные данные и логический анализ.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40F229-AF90-79C0-1797-ABE9B8479B11}"/>
              </a:ext>
            </a:extLst>
          </p:cNvPr>
          <p:cNvSpPr txBox="1"/>
          <p:nvPr/>
        </p:nvSpPr>
        <p:spPr>
          <a:xfrm>
            <a:off x="5009207" y="2263366"/>
            <a:ext cx="2173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Своевременность</a:t>
            </a:r>
          </a:p>
          <a:p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F8FC0-9C1F-A24E-CF13-82921D059E90}"/>
              </a:ext>
            </a:extLst>
          </p:cNvPr>
          <p:cNvSpPr txBox="1"/>
          <p:nvPr/>
        </p:nvSpPr>
        <p:spPr>
          <a:xfrm>
            <a:off x="4538804" y="2595585"/>
            <a:ext cx="3114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запоздалое решение может потерять актуальность.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22359-F46C-BD0F-A5A3-850E78AADD8E}"/>
              </a:ext>
            </a:extLst>
          </p:cNvPr>
          <p:cNvSpPr txBox="1"/>
          <p:nvPr/>
        </p:nvSpPr>
        <p:spPr>
          <a:xfrm>
            <a:off x="8859947" y="2263366"/>
            <a:ext cx="20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Эффективность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792D18-188F-164F-92BA-783B22784AAC}"/>
              </a:ext>
            </a:extLst>
          </p:cNvPr>
          <p:cNvSpPr txBox="1"/>
          <p:nvPr/>
        </p:nvSpPr>
        <p:spPr>
          <a:xfrm>
            <a:off x="8239408" y="2595585"/>
            <a:ext cx="3330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достижение максимального результата при минимальных затратах ресурсов.</a:t>
            </a:r>
          </a:p>
          <a:p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CE060-6A69-A497-FA93-AEA3EF20F2F1}"/>
              </a:ext>
            </a:extLst>
          </p:cNvPr>
          <p:cNvSpPr txBox="1"/>
          <p:nvPr/>
        </p:nvSpPr>
        <p:spPr>
          <a:xfrm>
            <a:off x="3493883" y="4144019"/>
            <a:ext cx="20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Гибкость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C199F-1313-A1B0-1B4E-540BCF749B28}"/>
              </a:ext>
            </a:extLst>
          </p:cNvPr>
          <p:cNvSpPr txBox="1"/>
          <p:nvPr/>
        </p:nvSpPr>
        <p:spPr>
          <a:xfrm>
            <a:off x="2538743" y="4467185"/>
            <a:ext cx="3321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способность адаптироваться к изменяющимся условиям.</a:t>
            </a:r>
          </a:p>
          <a:p>
            <a:pPr algn="just"/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AD93A-02A3-D542-EBF6-EC6975A87A5F}"/>
              </a:ext>
            </a:extLst>
          </p:cNvPr>
          <p:cNvSpPr txBox="1"/>
          <p:nvPr/>
        </p:nvSpPr>
        <p:spPr>
          <a:xfrm>
            <a:off x="7182793" y="4143772"/>
            <a:ext cx="208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Прозрачность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FA9EF5-8ED2-F86C-F15D-4F16189873EF}"/>
              </a:ext>
            </a:extLst>
          </p:cNvPr>
          <p:cNvSpPr txBox="1"/>
          <p:nvPr/>
        </p:nvSpPr>
        <p:spPr>
          <a:xfrm>
            <a:off x="6538865" y="4433651"/>
            <a:ext cx="38126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решение должно быть понятно исполнителям и заинтересованным сторонам.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847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92594-F8F6-AC57-727F-3C696219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применения СППР</a:t>
            </a:r>
            <a:br>
              <a:rPr lang="ru-RU" dirty="0"/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C719A-4A0B-A60E-0927-06D0FA6326F9}"/>
              </a:ext>
            </a:extLst>
          </p:cNvPr>
          <p:cNvSpPr txBox="1"/>
          <p:nvPr/>
        </p:nvSpPr>
        <p:spPr>
          <a:xfrm>
            <a:off x="838201" y="2145454"/>
            <a:ext cx="1059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Финансы</a:t>
            </a:r>
            <a:r>
              <a:rPr lang="ru-RU" dirty="0"/>
              <a:t>: банки используют СППР для оценки кредитных рисков и прогнозирования доходности инвестиций.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69232-A187-1897-7D01-B3A945E90CC1}"/>
              </a:ext>
            </a:extLst>
          </p:cNvPr>
          <p:cNvSpPr txBox="1"/>
          <p:nvPr/>
        </p:nvSpPr>
        <p:spPr>
          <a:xfrm>
            <a:off x="838201" y="3139826"/>
            <a:ext cx="1059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Логистика</a:t>
            </a:r>
            <a:r>
              <a:rPr lang="ru-RU" dirty="0"/>
              <a:t>: компании вроде DHL оптимизируют маршруты доставки с помощью систем моделирования.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6BBB0-AFEA-5482-FBDF-F41D4DE8E2DF}"/>
              </a:ext>
            </a:extLst>
          </p:cNvPr>
          <p:cNvSpPr txBox="1"/>
          <p:nvPr/>
        </p:nvSpPr>
        <p:spPr>
          <a:xfrm>
            <a:off x="838200" y="4130654"/>
            <a:ext cx="10592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Маркетинг</a:t>
            </a:r>
            <a:r>
              <a:rPr lang="ru-RU" dirty="0"/>
              <a:t>: анализ поведения клиентов через Google Analytics или CRM помогает разрабатывать таргетированные кампании.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8117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4B077-B205-B550-70BD-D560A9AF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3881D6-E421-4DAC-EFE3-7416C0DD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СППР — это инструмент, который помогает менеджерам принимать качественные решения, но требует правильного подхода к внедрению и использованию.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857346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</TotalTime>
  <Words>249</Words>
  <Application>Microsoft Office PowerPoint</Application>
  <PresentationFormat>Широкоэкранный</PresentationFormat>
  <Paragraphs>33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Галерея</vt:lpstr>
      <vt:lpstr>История и основные понятия сппр. Помощь ЛПР. Основные характеристики сппр. Принципы учитываемые при создании сппр. </vt:lpstr>
      <vt:lpstr>Что такое СППР? </vt:lpstr>
      <vt:lpstr>История СППР.</vt:lpstr>
      <vt:lpstr>Помощь ЛПР. </vt:lpstr>
      <vt:lpstr>Основные характеристики СППР. </vt:lpstr>
      <vt:lpstr>Примеры применения СППР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Abdulgalimov</dc:creator>
  <cp:lastModifiedBy>Ahmad Abdulgalimov</cp:lastModifiedBy>
  <cp:revision>2</cp:revision>
  <dcterms:created xsi:type="dcterms:W3CDTF">2025-02-22T09:48:16Z</dcterms:created>
  <dcterms:modified xsi:type="dcterms:W3CDTF">2025-03-12T10:17:28Z</dcterms:modified>
</cp:coreProperties>
</file>