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8" r:id="rId3"/>
    <p:sldId id="261" r:id="rId4"/>
    <p:sldId id="260" r:id="rId5"/>
    <p:sldId id="262" r:id="rId6"/>
    <p:sldId id="283" r:id="rId7"/>
    <p:sldId id="263" r:id="rId8"/>
    <p:sldId id="264" r:id="rId9"/>
    <p:sldId id="265" r:id="rId10"/>
    <p:sldId id="266" r:id="rId11"/>
    <p:sldId id="267" r:id="rId12"/>
    <p:sldId id="28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689D-DA33-4767-A284-2F7D2204BF1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8C2-883C-4795-AB81-40F8E29E6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25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689D-DA33-4767-A284-2F7D2204BF1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8C2-883C-4795-AB81-40F8E29E6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20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689D-DA33-4767-A284-2F7D2204BF1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8C2-883C-4795-AB81-40F8E29E61E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29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689D-DA33-4767-A284-2F7D2204BF1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8C2-883C-4795-AB81-40F8E29E6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39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689D-DA33-4767-A284-2F7D2204BF1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8C2-883C-4795-AB81-40F8E29E61E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50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689D-DA33-4767-A284-2F7D2204BF1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8C2-883C-4795-AB81-40F8E29E6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972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689D-DA33-4767-A284-2F7D2204BF1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8C2-883C-4795-AB81-40F8E29E6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224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689D-DA33-4767-A284-2F7D2204BF1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8C2-883C-4795-AB81-40F8E29E6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689D-DA33-4767-A284-2F7D2204BF1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8C2-883C-4795-AB81-40F8E29E6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49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689D-DA33-4767-A284-2F7D2204BF1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8C2-883C-4795-AB81-40F8E29E6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63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689D-DA33-4767-A284-2F7D2204BF1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8C2-883C-4795-AB81-40F8E29E6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5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689D-DA33-4767-A284-2F7D2204BF1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8C2-883C-4795-AB81-40F8E29E6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05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689D-DA33-4767-A284-2F7D2204BF1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8C2-883C-4795-AB81-40F8E29E6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73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689D-DA33-4767-A284-2F7D2204BF1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8C2-883C-4795-AB81-40F8E29E6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44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689D-DA33-4767-A284-2F7D2204BF1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8C2-883C-4795-AB81-40F8E29E6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54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689D-DA33-4767-A284-2F7D2204BF1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8C2-883C-4795-AB81-40F8E29E6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5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C689D-DA33-4767-A284-2F7D2204BF1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06E8C2-883C-4795-AB81-40F8E29E6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225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07D36D8D-F482-4380-BF12-2A6DD501E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Isabella Bragion Pereira – Fast Track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A475CE-75E2-4B14-9086-28DBC6B88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DESAFIO PAGSEGURO</a:t>
            </a:r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6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B1E96-B6EC-4D32-92B9-B798148D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Carregamento dos dados para o banco de dados</a:t>
            </a:r>
          </a:p>
        </p:txBody>
      </p:sp>
      <p:pic>
        <p:nvPicPr>
          <p:cNvPr id="5" name="Espaço Reservado para Conteúdo 4" descr="Tela de computador com letras e números em fundo preto&#10;&#10;Descrição gerada automaticamente">
            <a:extLst>
              <a:ext uri="{FF2B5EF4-FFF2-40B4-BE49-F238E27FC236}">
                <a16:creationId xmlns:a16="http://schemas.microsoft.com/office/drawing/2014/main" id="{E23F25F7-31C3-4B9A-BF78-560803225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2076125"/>
            <a:ext cx="8008672" cy="3773020"/>
          </a:xfr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70F6C1E-2CDF-4D55-96A5-FF3E46AE8A26}"/>
              </a:ext>
            </a:extLst>
          </p:cNvPr>
          <p:cNvCxnSpPr>
            <a:cxnSpLocks/>
          </p:cNvCxnSpPr>
          <p:nvPr/>
        </p:nvCxnSpPr>
        <p:spPr>
          <a:xfrm flipH="1">
            <a:off x="8481391" y="3429000"/>
            <a:ext cx="792611" cy="7321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1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0E12139B-917C-4B32-9AEB-A08E07719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3" y="1511349"/>
            <a:ext cx="9246516" cy="2517312"/>
          </a:xfrm>
          <a:prstGeom prst="rect">
            <a:avLst/>
          </a:prstGeom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1296A3A-23EE-4935-A1EF-AEA7F8720C61}"/>
              </a:ext>
            </a:extLst>
          </p:cNvPr>
          <p:cNvCxnSpPr/>
          <p:nvPr/>
        </p:nvCxnSpPr>
        <p:spPr>
          <a:xfrm flipH="1" flipV="1">
            <a:off x="7527235" y="3557608"/>
            <a:ext cx="596347" cy="17890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9DD27DA4-BCF9-43DD-9997-208E88757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05" y="520506"/>
            <a:ext cx="8283568" cy="5331654"/>
          </a:xfrm>
        </p:spPr>
      </p:pic>
    </p:spTree>
    <p:extLst>
      <p:ext uri="{BB962C8B-B14F-4D97-AF65-F5344CB8AC3E}">
        <p14:creationId xmlns:p14="http://schemas.microsoft.com/office/powerpoint/2010/main" val="288347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AC1E2-409F-4078-BB0C-BC7A8069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Limpeza de dados (SQL)</a:t>
            </a:r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0A28B23-E2C3-49F5-9DEB-D007C9211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657" y="2110350"/>
            <a:ext cx="7747920" cy="26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8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DB7558EC-DDB1-440D-86CB-3A3361851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06" y="1167618"/>
            <a:ext cx="7588193" cy="32985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62DA5C4-5685-4EF6-8005-0E30B44DE8C5}"/>
              </a:ext>
            </a:extLst>
          </p:cNvPr>
          <p:cNvSpPr txBox="1"/>
          <p:nvPr/>
        </p:nvSpPr>
        <p:spPr>
          <a:xfrm>
            <a:off x="7074549" y="4666038"/>
            <a:ext cx="14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CASE WHEN</a:t>
            </a:r>
          </a:p>
        </p:txBody>
      </p:sp>
    </p:spTree>
    <p:extLst>
      <p:ext uri="{BB962C8B-B14F-4D97-AF65-F5344CB8AC3E}">
        <p14:creationId xmlns:p14="http://schemas.microsoft.com/office/powerpoint/2010/main" val="226340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E71CA4DA-CC80-4BEF-B568-747A51E96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49" y="844059"/>
            <a:ext cx="7332786" cy="3798277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5394F70-A0F8-42DB-AAB5-4A35FA8DC092}"/>
              </a:ext>
            </a:extLst>
          </p:cNvPr>
          <p:cNvCxnSpPr>
            <a:cxnSpLocks/>
          </p:cNvCxnSpPr>
          <p:nvPr/>
        </p:nvCxnSpPr>
        <p:spPr>
          <a:xfrm flipH="1">
            <a:off x="7142922" y="1722783"/>
            <a:ext cx="1802296" cy="145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FA1470B-183C-4CF3-B709-45D09F586BA0}"/>
              </a:ext>
            </a:extLst>
          </p:cNvPr>
          <p:cNvCxnSpPr>
            <a:cxnSpLocks/>
          </p:cNvCxnSpPr>
          <p:nvPr/>
        </p:nvCxnSpPr>
        <p:spPr>
          <a:xfrm flipH="1">
            <a:off x="7716079" y="3631094"/>
            <a:ext cx="1802296" cy="145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6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36FAB-EA17-427C-99BA-433E7936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8000"/>
              </a:lnSpc>
            </a:pPr>
            <a:r>
              <a:rPr lang="pt-BR" dirty="0">
                <a:effectLst/>
              </a:rPr>
              <a:t>Modelagem dimensional (SQL)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EF8A4F3F-0FB2-4610-A12E-0B083EBE4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067" y="1757476"/>
            <a:ext cx="6105307" cy="4490924"/>
          </a:xfrm>
        </p:spPr>
      </p:pic>
    </p:spTree>
    <p:extLst>
      <p:ext uri="{BB962C8B-B14F-4D97-AF65-F5344CB8AC3E}">
        <p14:creationId xmlns:p14="http://schemas.microsoft.com/office/powerpoint/2010/main" val="292643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63876-9BDA-41F7-A72E-0996602D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Carregamento de dados para os </a:t>
            </a:r>
            <a:r>
              <a:rPr lang="pt-BR" dirty="0" err="1"/>
              <a:t>Datamarts</a:t>
            </a:r>
            <a:endParaRPr lang="pt-BR" dirty="0"/>
          </a:p>
        </p:txBody>
      </p:sp>
      <p:pic>
        <p:nvPicPr>
          <p:cNvPr id="5" name="Espaço Reservado para Conteúdo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7A6F34EB-2618-48F4-BD1D-06159C762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6"/>
          <a:stretch/>
        </p:blipFill>
        <p:spPr>
          <a:xfrm>
            <a:off x="2194558" y="2076182"/>
            <a:ext cx="4839287" cy="4448529"/>
          </a:xfrm>
        </p:spPr>
      </p:pic>
    </p:spTree>
    <p:extLst>
      <p:ext uri="{BB962C8B-B14F-4D97-AF65-F5344CB8AC3E}">
        <p14:creationId xmlns:p14="http://schemas.microsoft.com/office/powerpoint/2010/main" val="57832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93BB0EC-7740-4ED0-9B56-C697E9E76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33" y="958645"/>
            <a:ext cx="6596022" cy="4291781"/>
          </a:xfrm>
        </p:spPr>
      </p:pic>
    </p:spTree>
    <p:extLst>
      <p:ext uri="{BB962C8B-B14F-4D97-AF65-F5344CB8AC3E}">
        <p14:creationId xmlns:p14="http://schemas.microsoft.com/office/powerpoint/2010/main" val="2355687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89D7F69-B3E8-4CFB-A179-18FA60F1E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89" y="1064290"/>
            <a:ext cx="7579930" cy="4729419"/>
          </a:xfr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7D3747F-4ED0-48A6-840E-254E75E770D4}"/>
              </a:ext>
            </a:extLst>
          </p:cNvPr>
          <p:cNvCxnSpPr>
            <a:cxnSpLocks/>
          </p:cNvCxnSpPr>
          <p:nvPr/>
        </p:nvCxnSpPr>
        <p:spPr>
          <a:xfrm flipH="1">
            <a:off x="3952568" y="2359742"/>
            <a:ext cx="929149" cy="7079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49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C103B5-15CA-44B8-BDA2-2AD96766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PagSeguro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9B555-BF75-434F-9117-7A5D9FCFD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70" y="2160589"/>
            <a:ext cx="5549732" cy="38807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PagSeguro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pioneiro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líder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mercado de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meios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pagamentos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online.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portifólio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pagamentos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para: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Comércio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eletrônico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atendendo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lojas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virtuais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Estabelecimentos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comerciais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3F8CD59-992A-4651-9E1C-F30548A50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3" r="-3" b="11219"/>
          <a:stretch/>
        </p:blipFill>
        <p:spPr>
          <a:xfrm>
            <a:off x="5586332" y="3649895"/>
            <a:ext cx="4657341" cy="3428996"/>
          </a:xfrm>
          <a:prstGeom prst="rect">
            <a:avLst/>
          </a:prstGeo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D6B242EC-D70C-423E-B320-814C7FE7D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91" y="-9987"/>
            <a:ext cx="3880773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4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60AC780-37DE-44D6-9725-775909BA4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31" y="881954"/>
            <a:ext cx="6042202" cy="5094091"/>
          </a:xfrm>
        </p:spPr>
      </p:pic>
    </p:spTree>
    <p:extLst>
      <p:ext uri="{BB962C8B-B14F-4D97-AF65-F5344CB8AC3E}">
        <p14:creationId xmlns:p14="http://schemas.microsoft.com/office/powerpoint/2010/main" val="378508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D642454-7395-4EFD-A761-42E29A29D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8" y="1378306"/>
            <a:ext cx="8772089" cy="4101387"/>
          </a:xfrm>
        </p:spPr>
      </p:pic>
    </p:spTree>
    <p:extLst>
      <p:ext uri="{BB962C8B-B14F-4D97-AF65-F5344CB8AC3E}">
        <p14:creationId xmlns:p14="http://schemas.microsoft.com/office/powerpoint/2010/main" val="4029957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ADA3218-7AE2-4FD0-BB1D-932D3940F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47" y="1643270"/>
            <a:ext cx="6506510" cy="490314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3A16578-7D80-4238-86B0-86E98BDC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Dashboard no Power BI</a:t>
            </a:r>
          </a:p>
        </p:txBody>
      </p:sp>
    </p:spTree>
    <p:extLst>
      <p:ext uri="{BB962C8B-B14F-4D97-AF65-F5344CB8AC3E}">
        <p14:creationId xmlns:p14="http://schemas.microsoft.com/office/powerpoint/2010/main" val="2361882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1237CE96-11A2-418B-9320-D2D6C8CB1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16" y="538231"/>
            <a:ext cx="3299363" cy="2293328"/>
          </a:xfrm>
          <a:prstGeom prst="rect">
            <a:avLst/>
          </a:prstGeom>
        </p:spPr>
      </p:pic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B4079E7-6B00-4DED-AC8F-F159DCA4F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919" y="1789908"/>
            <a:ext cx="3493324" cy="2293327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3948611-71EC-4A80-9B37-D0188E8C5074}"/>
              </a:ext>
            </a:extLst>
          </p:cNvPr>
          <p:cNvCxnSpPr>
            <a:cxnSpLocks/>
          </p:cNvCxnSpPr>
          <p:nvPr/>
        </p:nvCxnSpPr>
        <p:spPr>
          <a:xfrm>
            <a:off x="4186885" y="2166425"/>
            <a:ext cx="942536" cy="4434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94F8FB7E-D1D1-4CE2-89BF-A27D79D2F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356" y="4738488"/>
            <a:ext cx="6896980" cy="72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00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D9060EF1-FE27-4752-B17C-4BD4CDFFC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7" y="896888"/>
            <a:ext cx="8790049" cy="148055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0762351-A3E5-4719-9FCF-6D09E2EAE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24" y="3692988"/>
            <a:ext cx="7808004" cy="541387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0AA9E06-082A-4E1D-8238-4E4F52D4A1CD}"/>
              </a:ext>
            </a:extLst>
          </p:cNvPr>
          <p:cNvCxnSpPr>
            <a:cxnSpLocks/>
          </p:cNvCxnSpPr>
          <p:nvPr/>
        </p:nvCxnSpPr>
        <p:spPr>
          <a:xfrm flipH="1" flipV="1">
            <a:off x="5129421" y="2609848"/>
            <a:ext cx="244437" cy="8191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461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9C54A-5A2A-4505-A36C-BC689BD7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394B7-60BD-4ED9-9C57-09D19182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https://github.com/ibragionp/desafio_pagseguro</a:t>
            </a:r>
          </a:p>
        </p:txBody>
      </p:sp>
    </p:spTree>
    <p:extLst>
      <p:ext uri="{BB962C8B-B14F-4D97-AF65-F5344CB8AC3E}">
        <p14:creationId xmlns:p14="http://schemas.microsoft.com/office/powerpoint/2010/main" val="1295348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FF98BCF3-F80C-41BA-83F0-1529E1E5E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23824A-005B-4671-8F78-5C073795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That’s all folks!</a:t>
            </a:r>
          </a:p>
        </p:txBody>
      </p:sp>
    </p:spTree>
    <p:extLst>
      <p:ext uri="{BB962C8B-B14F-4D97-AF65-F5344CB8AC3E}">
        <p14:creationId xmlns:p14="http://schemas.microsoft.com/office/powerpoint/2010/main" val="195807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EC799C5-74E6-4236-8F38-0D5AEC2B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863151"/>
            <a:ext cx="4185623" cy="576262"/>
          </a:xfrm>
        </p:spPr>
        <p:txBody>
          <a:bodyPr/>
          <a:lstStyle/>
          <a:p>
            <a:r>
              <a:rPr lang="en-US" dirty="0" err="1"/>
              <a:t>Missão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3E25CF5-58EB-4BB3-A588-DE1ED8D36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3614901" cy="3304117"/>
          </a:xfrm>
        </p:spPr>
        <p:txBody>
          <a:bodyPr/>
          <a:lstStyle/>
          <a:p>
            <a:r>
              <a:rPr lang="en-US" dirty="0" err="1"/>
              <a:t>Satisfazer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compradores</a:t>
            </a:r>
            <a:r>
              <a:rPr lang="en-US" dirty="0"/>
              <a:t>, </a:t>
            </a:r>
            <a:r>
              <a:rPr lang="en-US" dirty="0" err="1"/>
              <a:t>vendedores</a:t>
            </a:r>
            <a:r>
              <a:rPr lang="en-US" dirty="0"/>
              <a:t> e </a:t>
            </a:r>
            <a:r>
              <a:rPr lang="en-US" dirty="0" err="1"/>
              <a:t>parceiros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E7B875B-04F6-44F4-92D1-681B64185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12677" y="1863151"/>
            <a:ext cx="2518116" cy="639504"/>
          </a:xfrm>
        </p:spPr>
        <p:txBody>
          <a:bodyPr/>
          <a:lstStyle/>
          <a:p>
            <a:r>
              <a:rPr lang="en-US" dirty="0" err="1"/>
              <a:t>Valores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42F692F5-A29C-4BB6-9860-828096197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12677" y="2737245"/>
            <a:ext cx="3362177" cy="3304117"/>
          </a:xfrm>
        </p:spPr>
        <p:txBody>
          <a:bodyPr/>
          <a:lstStyle/>
          <a:p>
            <a:r>
              <a:rPr lang="en-US" dirty="0" err="1"/>
              <a:t>Ética</a:t>
            </a:r>
            <a:endParaRPr lang="en-US" dirty="0"/>
          </a:p>
          <a:p>
            <a:r>
              <a:rPr lang="en-US" dirty="0" err="1"/>
              <a:t>Credibilidade</a:t>
            </a:r>
            <a:endParaRPr lang="en-US" dirty="0"/>
          </a:p>
          <a:p>
            <a:r>
              <a:rPr lang="en-US" dirty="0" err="1"/>
              <a:t>Confiança</a:t>
            </a:r>
            <a:endParaRPr lang="en-US" dirty="0"/>
          </a:p>
          <a:p>
            <a:r>
              <a:rPr lang="en-US" dirty="0" err="1"/>
              <a:t>Segurança</a:t>
            </a:r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C738FA1-1ABD-4351-A14F-DA01AE5A9576}"/>
              </a:ext>
            </a:extLst>
          </p:cNvPr>
          <p:cNvCxnSpPr/>
          <p:nvPr/>
        </p:nvCxnSpPr>
        <p:spPr>
          <a:xfrm>
            <a:off x="4290646" y="1768288"/>
            <a:ext cx="0" cy="320712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61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BDF9B-5B60-431F-AC2A-9183D783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Balanços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01313-E5CF-4287-AD1D-1E1FE77F8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566425" cy="332581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Valor de Mercado US$ 19 Bi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Ações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Bolsa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329 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B3</a:t>
            </a:r>
          </a:p>
        </p:txBody>
      </p:sp>
      <p:pic>
        <p:nvPicPr>
          <p:cNvPr id="12" name="Imagem 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14C1CD8-812E-48BE-8F9C-B64BF0CEA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" y="891686"/>
            <a:ext cx="5062993" cy="50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2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87873-3A6E-497E-B407-7C2C4F4E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Ferramentas </a:t>
            </a:r>
            <a:r>
              <a:rPr lang="en-US" dirty="0" err="1"/>
              <a:t>utilizadas</a:t>
            </a:r>
            <a:endParaRPr lang="pt-BR" dirty="0"/>
          </a:p>
        </p:txBody>
      </p:sp>
      <p:pic>
        <p:nvPicPr>
          <p:cNvPr id="5" name="Espaço Reservado para Conteúdo 4" descr="Logotipo&#10;&#10;Descrição gerada automaticamente com confiança baixa">
            <a:extLst>
              <a:ext uri="{FF2B5EF4-FFF2-40B4-BE49-F238E27FC236}">
                <a16:creationId xmlns:a16="http://schemas.microsoft.com/office/drawing/2014/main" id="{881FCF79-114B-47B5-A198-D9A1D4A35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9" y="1876439"/>
            <a:ext cx="2079526" cy="803349"/>
          </a:xfr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E085A59-04EC-4D46-B3E1-FDFD102A3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01" y="1522014"/>
            <a:ext cx="1742601" cy="1488472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210A4671-5BB4-4E8C-AF17-23D776849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14" y="1930400"/>
            <a:ext cx="1856755" cy="717130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FA5AE22F-C232-4210-B182-6B7FB651A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3618223"/>
            <a:ext cx="2729133" cy="791994"/>
          </a:xfrm>
          <a:prstGeom prst="rect">
            <a:avLst/>
          </a:prstGeom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6648969A-0967-447D-A885-24B83FE785F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647" y="3183749"/>
            <a:ext cx="2079526" cy="1681089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C41FC8F6-45DF-4C2F-8088-CEEA81E85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88" y="5009821"/>
            <a:ext cx="2515812" cy="1320801"/>
          </a:xfrm>
          <a:prstGeom prst="rect">
            <a:avLst/>
          </a:prstGeom>
        </p:spPr>
      </p:pic>
      <p:pic>
        <p:nvPicPr>
          <p:cNvPr id="17" name="Imagem 16" descr="Texto&#10;&#10;Descrição gerada automaticamente com confiança média">
            <a:extLst>
              <a:ext uri="{FF2B5EF4-FFF2-40B4-BE49-F238E27FC236}">
                <a16:creationId xmlns:a16="http://schemas.microsoft.com/office/drawing/2014/main" id="{3A8D0766-E985-4878-BF25-30F6B2BC7C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15" y="3616924"/>
            <a:ext cx="2916239" cy="994863"/>
          </a:xfrm>
          <a:prstGeom prst="rect">
            <a:avLst/>
          </a:prstGeom>
        </p:spPr>
      </p:pic>
      <p:pic>
        <p:nvPicPr>
          <p:cNvPr id="19" name="Imagem 18" descr="Logotipo&#10;&#10;Descrição gerada automaticamente">
            <a:extLst>
              <a:ext uri="{FF2B5EF4-FFF2-40B4-BE49-F238E27FC236}">
                <a16:creationId xmlns:a16="http://schemas.microsoft.com/office/drawing/2014/main" id="{A9A265A4-F86F-4C1F-A703-ED9154C3B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80" y="5223199"/>
            <a:ext cx="3443172" cy="9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58333-C1A3-41B5-8D7F-6C5CBD6D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das atividades</a:t>
            </a:r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D0C6417-14F9-423C-90A5-7043131F5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11" y="1811829"/>
            <a:ext cx="8997200" cy="3793841"/>
          </a:xfrm>
        </p:spPr>
      </p:pic>
    </p:spTree>
    <p:extLst>
      <p:ext uri="{BB962C8B-B14F-4D97-AF65-F5344CB8AC3E}">
        <p14:creationId xmlns:p14="http://schemas.microsoft.com/office/powerpoint/2010/main" val="25082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99CE7-BC99-40BA-9FA1-2AB2C875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com imagem do Airflow</a:t>
            </a:r>
            <a:endParaRPr lang="pt-BR" dirty="0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9C67980E-1E7C-434A-8E6E-A5B3BB8F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8" y="1671995"/>
            <a:ext cx="5670702" cy="1498600"/>
          </a:xfrm>
          <a:prstGeom prst="rect">
            <a:avLst/>
          </a:prstGeom>
        </p:spPr>
      </p:pic>
      <p:pic>
        <p:nvPicPr>
          <p:cNvPr id="23" name="Imagem 22" descr="Texto&#10;&#10;Descrição gerada automaticamente">
            <a:extLst>
              <a:ext uri="{FF2B5EF4-FFF2-40B4-BE49-F238E27FC236}">
                <a16:creationId xmlns:a16="http://schemas.microsoft.com/office/drawing/2014/main" id="{68F70FEF-0B01-4240-A7EA-5F7478CDE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26"/>
          <a:stretch/>
        </p:blipFill>
        <p:spPr>
          <a:xfrm>
            <a:off x="4975668" y="3687406"/>
            <a:ext cx="3445733" cy="2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6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83712-BA75-414E-B5EF-7C8069AB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para pegar os dados do </a:t>
            </a:r>
            <a:r>
              <a:rPr lang="pt-BR" dirty="0" err="1"/>
              <a:t>Kaggle</a:t>
            </a:r>
            <a:endParaRPr lang="pt-BR" dirty="0"/>
          </a:p>
        </p:txBody>
      </p:sp>
      <p:pic>
        <p:nvPicPr>
          <p:cNvPr id="11" name="Imagem 10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306205B6-4E5E-4429-B212-30D424704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09" y="1723923"/>
            <a:ext cx="9202621" cy="3498083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1057EF9-65AD-4B0E-805F-3F09547456AC}"/>
              </a:ext>
            </a:extLst>
          </p:cNvPr>
          <p:cNvSpPr/>
          <p:nvPr/>
        </p:nvSpPr>
        <p:spPr>
          <a:xfrm>
            <a:off x="3209643" y="4435522"/>
            <a:ext cx="1635311" cy="6414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8EA6ABA-C8B6-41DA-A3D5-DAB2443424F1}"/>
              </a:ext>
            </a:extLst>
          </p:cNvPr>
          <p:cNvCxnSpPr>
            <a:cxnSpLocks/>
          </p:cNvCxnSpPr>
          <p:nvPr/>
        </p:nvCxnSpPr>
        <p:spPr>
          <a:xfrm flipH="1" flipV="1">
            <a:off x="4844954" y="5295331"/>
            <a:ext cx="586855" cy="6005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62FDF12-686A-4628-A851-4C6ED04195C1}"/>
              </a:ext>
            </a:extLst>
          </p:cNvPr>
          <p:cNvSpPr txBox="1"/>
          <p:nvPr/>
        </p:nvSpPr>
        <p:spPr>
          <a:xfrm>
            <a:off x="5677468" y="5595582"/>
            <a:ext cx="255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um token para acessar a API</a:t>
            </a:r>
          </a:p>
        </p:txBody>
      </p:sp>
    </p:spTree>
    <p:extLst>
      <p:ext uri="{BB962C8B-B14F-4D97-AF65-F5344CB8AC3E}">
        <p14:creationId xmlns:p14="http://schemas.microsoft.com/office/powerpoint/2010/main" val="118056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8" descr="Texto&#10;&#10;Descrição gerada automaticamente">
            <a:extLst>
              <a:ext uri="{FF2B5EF4-FFF2-40B4-BE49-F238E27FC236}">
                <a16:creationId xmlns:a16="http://schemas.microsoft.com/office/drawing/2014/main" id="{FB3DDCE7-D66B-446E-9C7A-E2C14D18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1" y="959586"/>
            <a:ext cx="8740397" cy="388625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B8D5ACA-BA74-49AD-874E-56595D179DA2}"/>
              </a:ext>
            </a:extLst>
          </p:cNvPr>
          <p:cNvCxnSpPr>
            <a:cxnSpLocks/>
          </p:cNvCxnSpPr>
          <p:nvPr/>
        </p:nvCxnSpPr>
        <p:spPr>
          <a:xfrm flipH="1" flipV="1">
            <a:off x="4147930" y="2544417"/>
            <a:ext cx="1391479" cy="2252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2653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agSeguro">
      <a:dk1>
        <a:sysClr val="windowText" lastClr="000000"/>
      </a:dk1>
      <a:lt1>
        <a:sysClr val="window" lastClr="FFFFFF"/>
      </a:lt1>
      <a:dk2>
        <a:srgbClr val="000000"/>
      </a:dk2>
      <a:lt2>
        <a:srgbClr val="04BB9B"/>
      </a:lt2>
      <a:accent1>
        <a:srgbClr val="CADD91"/>
      </a:accent1>
      <a:accent2>
        <a:srgbClr val="04BB9B"/>
      </a:accent2>
      <a:accent3>
        <a:srgbClr val="E6B91E"/>
      </a:accent3>
      <a:accent4>
        <a:srgbClr val="E76618"/>
      </a:accent4>
      <a:accent5>
        <a:srgbClr val="C42F1A"/>
      </a:accent5>
      <a:accent6>
        <a:srgbClr val="04BB9B"/>
      </a:accent6>
      <a:hlink>
        <a:srgbClr val="99CA3C"/>
      </a:hlink>
      <a:folHlink>
        <a:srgbClr val="04BB9B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1623</TotalTime>
  <Words>146</Words>
  <Application>Microsoft Office PowerPoint</Application>
  <PresentationFormat>Widescreen</PresentationFormat>
  <Paragraphs>32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Facetado</vt:lpstr>
      <vt:lpstr>DESAFIO PAGSEGURO</vt:lpstr>
      <vt:lpstr>O PagSeguro</vt:lpstr>
      <vt:lpstr>Apresentação do PowerPoint</vt:lpstr>
      <vt:lpstr>Balanços</vt:lpstr>
      <vt:lpstr>Ferramentas utilizadas</vt:lpstr>
      <vt:lpstr>Organização das atividades</vt:lpstr>
      <vt:lpstr>Docker com imagem do Airflow</vt:lpstr>
      <vt:lpstr>Processo para pegar os dados do Kaggle</vt:lpstr>
      <vt:lpstr>Apresentação do PowerPoint</vt:lpstr>
      <vt:lpstr>Carregamento dos dados para o banco de dados</vt:lpstr>
      <vt:lpstr>Apresentação do PowerPoint</vt:lpstr>
      <vt:lpstr>Apresentação do PowerPoint</vt:lpstr>
      <vt:lpstr>Limpeza de dados (SQL)</vt:lpstr>
      <vt:lpstr>Apresentação do PowerPoint</vt:lpstr>
      <vt:lpstr>Apresentação do PowerPoint</vt:lpstr>
      <vt:lpstr>Modelagem dimensional (SQL)</vt:lpstr>
      <vt:lpstr>Carregamento de dados para os Datamarts</vt:lpstr>
      <vt:lpstr>Apresentação do PowerPoint</vt:lpstr>
      <vt:lpstr>Apresentação do PowerPoint</vt:lpstr>
      <vt:lpstr>Apresentação do PowerPoint</vt:lpstr>
      <vt:lpstr>Apresentação do PowerPoint</vt:lpstr>
      <vt:lpstr>Dashboard no Power BI</vt:lpstr>
      <vt:lpstr>Apresentação do PowerPoint</vt:lpstr>
      <vt:lpstr>Apresentação do PowerPoint</vt:lpstr>
      <vt:lpstr>Repositório no Github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PAGSEGURO</dc:title>
  <dc:creator>MARCELO AUGUSTO DOS SANTOS</dc:creator>
  <cp:lastModifiedBy>Isabella Bragion Pereira</cp:lastModifiedBy>
  <cp:revision>8</cp:revision>
  <dcterms:created xsi:type="dcterms:W3CDTF">2021-08-16T12:34:45Z</dcterms:created>
  <dcterms:modified xsi:type="dcterms:W3CDTF">2021-08-25T18:08:02Z</dcterms:modified>
</cp:coreProperties>
</file>