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CAB BOOKING /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Indrive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2155825"/>
            <a:ext cx="11392535" cy="1752600"/>
          </a:xfrm>
        </p:spPr>
        <p:txBody>
          <a:bodyPr/>
          <a:lstStyle/>
          <a:p>
            <a:r>
              <a:rPr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by: Ahmad Hassan Shahzad &amp; Muhammad Ibrah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( 42896 )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Aanis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Ishaq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( 51712 )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F9CA-A859-40E1-85F5-57C4AE40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7101B-6189-4A40-8880-B2197E1E9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782" y="1174750"/>
            <a:ext cx="453443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k-d Tree is the best for real-time nearest-neighbor searches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Linear Search is not scalable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hybrid solution combining k-d Tree and A* provides robust performance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cab booking</a:t>
            </a: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app connects passengers with nearby drivers.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Efficient real-time search is critical to user experience and revenue.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study compares search algorithms for geolocation matching and proposes an optimized hybrid model.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z="3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Goal:</a:t>
            </a:r>
            <a:r>
              <a:rPr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Match the nearest available driver to a passenger in real-time.</a:t>
            </a:r>
          </a:p>
          <a:p>
            <a:pPr>
              <a:lnSpc>
                <a:spcPct val="150000"/>
              </a:lnSpc>
            </a:pPr>
            <a:r>
              <a:rPr sz="3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Challenges: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Multiple users and dynamic geolocations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High performance (&lt;500ms)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Scalable to thousands of requests</a:t>
            </a:r>
          </a:p>
          <a:p>
            <a:pPr>
              <a:lnSpc>
                <a:spcPct val="150000"/>
              </a:lnSpc>
            </a:pPr>
            <a:endParaRPr lang="en-US"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Linear &amp; Binary Search:</a:t>
            </a:r>
            <a:r>
              <a:rPr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Too basic for real-time spatial data.</a:t>
            </a:r>
          </a:p>
          <a:p>
            <a:pPr>
              <a:lnSpc>
                <a:spcPct val="150000"/>
              </a:lnSpc>
            </a:pPr>
            <a:r>
              <a:rPr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k-d Tree:</a:t>
            </a:r>
            <a:r>
              <a:rPr sz="3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Fast nearest neighbor in k-dimensional space.</a:t>
            </a:r>
          </a:p>
          <a:p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 Comparison Table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3983710"/>
              </p:ext>
            </p:extLst>
          </p:nvPr>
        </p:nvGraphicFramePr>
        <p:xfrm>
          <a:off x="609600" y="1174750"/>
          <a:ext cx="9230360" cy="228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7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009">
                <a:tc>
                  <a:txBody>
                    <a:bodyPr/>
                    <a:lstStyle/>
                    <a:p>
                      <a:r>
                        <a:rPr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659">
                <a:tc>
                  <a:txBody>
                    <a:bodyPr/>
                    <a:lstStyle/>
                    <a:p>
                      <a:r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Sequential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Simple, not 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017">
                <a:tc>
                  <a:txBody>
                    <a:bodyPr/>
                    <a:lstStyle/>
                    <a:p>
                      <a:r>
                        <a:t>k-d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Nearest neighbor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r>
                        <a:rPr dirty="0"/>
                        <a:t>: 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Optimal for static spatial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2652" y="324803"/>
            <a:ext cx="5158316" cy="823912"/>
          </a:xfrm>
        </p:spPr>
        <p:txBody>
          <a:bodyPr/>
          <a:lstStyle/>
          <a:p>
            <a:r>
              <a:rPr lang="en-US"/>
              <a:t>Linear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652" y="1490980"/>
            <a:ext cx="5158316" cy="3684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800">
                <a:sym typeface="+mn-ea"/>
              </a:rPr>
              <a:t>✅ Simple to implement</a:t>
            </a:r>
          </a:p>
          <a:p>
            <a:pPr>
              <a:lnSpc>
                <a:spcPct val="150000"/>
              </a:lnSpc>
            </a:pPr>
            <a:r>
              <a:rPr sz="2800">
                <a:sym typeface="+mn-ea"/>
              </a:rPr>
              <a:t>❌ Slow on large data (O(n))</a:t>
            </a:r>
          </a:p>
          <a:p>
            <a:pPr>
              <a:lnSpc>
                <a:spcPct val="150000"/>
              </a:lnSpc>
            </a:pPr>
            <a:r>
              <a:rPr sz="2800">
                <a:sym typeface="+mn-ea"/>
              </a:rPr>
              <a:t>Not suitable for real-time use</a:t>
            </a:r>
            <a:endParaRPr lang="en-US" sz="28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45835" y="324803"/>
            <a:ext cx="5183717" cy="823912"/>
          </a:xfrm>
        </p:spPr>
        <p:txBody>
          <a:bodyPr/>
          <a:lstStyle/>
          <a:p>
            <a:r>
              <a:rPr lang="en-US"/>
              <a:t>k-d Tree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45835" y="1490980"/>
            <a:ext cx="5183717" cy="3684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800" dirty="0">
                <a:sym typeface="+mn-ea"/>
              </a:rPr>
              <a:t>✅ Fast NN search in 2D/3D space</a:t>
            </a:r>
          </a:p>
          <a:p>
            <a:pPr>
              <a:lnSpc>
                <a:spcPct val="150000"/>
              </a:lnSpc>
            </a:pPr>
            <a:r>
              <a:rPr sz="2800" dirty="0">
                <a:sym typeface="+mn-ea"/>
              </a:rPr>
              <a:t>✅ Good average performance (O(log n))</a:t>
            </a:r>
          </a:p>
          <a:p>
            <a:pPr>
              <a:lnSpc>
                <a:spcPct val="150000"/>
              </a:lnSpc>
            </a:pPr>
            <a:r>
              <a:rPr sz="2800" dirty="0">
                <a:sym typeface="+mn-ea"/>
              </a:rPr>
              <a:t>❌ Requires rebalancing for dynamic updates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952" y="235903"/>
            <a:ext cx="5158316" cy="823912"/>
          </a:xfrm>
        </p:spPr>
        <p:txBody>
          <a:bodyPr/>
          <a:lstStyle/>
          <a:p>
            <a:r>
              <a:rPr lang="en-US" dirty="0">
                <a:sym typeface="+mn-ea"/>
              </a:rPr>
              <a:t>A -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287" y="1402080"/>
            <a:ext cx="5158316" cy="3684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✅ Great for spatial range queries</a:t>
            </a:r>
          </a:p>
          <a:p>
            <a:pPr>
              <a:lnSpc>
                <a:spcPct val="15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❌ Overlap in bounding boxes can slow down</a:t>
            </a:r>
          </a:p>
          <a:p>
            <a:pPr>
              <a:lnSpc>
                <a:spcPct val="15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Suitable for region-based lookups</a:t>
            </a: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Recommendation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🔹 Use k-d Tree for quick nearest-driver search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🔹 Use priority queues to filter drivers (e.g., rating, availability)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📌 Ensures both speed and intelligence in driver selection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Experimental Setup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 Datasets: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100, 10,000, 1M drivers</a:t>
            </a:r>
          </a:p>
          <a:p>
            <a:pPr>
              <a:lnSpc>
                <a:spcPct val="150000"/>
              </a:lnSpc>
            </a:pPr>
            <a:r>
              <a:rPr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Edge Case: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All drivers in one area</a:t>
            </a:r>
          </a:p>
          <a:p>
            <a:pPr>
              <a:lnSpc>
                <a:spcPct val="150000"/>
              </a:lnSpc>
            </a:pPr>
            <a:r>
              <a:rPr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Metrics: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Search Time, Accuracy, Memory Usage</a:t>
            </a:r>
          </a:p>
          <a:p>
            <a:pPr>
              <a:lnSpc>
                <a:spcPct val="150000"/>
              </a:lnSpc>
            </a:pPr>
            <a:r>
              <a:rPr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Result: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k-d Tree outperformed all others in real-time lookup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26*400"/>
  <p:tag name="TABLE_ENDDRAG_RECT" val="48*92*726*400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Blue Waves</vt:lpstr>
      <vt:lpstr>CAB BOOKING / Indrive</vt:lpstr>
      <vt:lpstr>Introduction</vt:lpstr>
      <vt:lpstr>Problem Statement</vt:lpstr>
      <vt:lpstr>Literature Review</vt:lpstr>
      <vt:lpstr>Algorithm Comparison Table</vt:lpstr>
      <vt:lpstr>PowerPoint Presentation</vt:lpstr>
      <vt:lpstr>PowerPoint Presentation</vt:lpstr>
      <vt:lpstr>Recommendation</vt:lpstr>
      <vt:lpstr>Experimental Setup</vt:lpstr>
      <vt:lpstr>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Geolocation Matching in inDrive App</dc:title>
  <dc:creator>ibraheem Qasim</dc:creator>
  <cp:lastModifiedBy>ibraheem Qasim</cp:lastModifiedBy>
  <cp:revision>9</cp:revision>
  <dcterms:created xsi:type="dcterms:W3CDTF">2025-05-24T03:42:18Z</dcterms:created>
  <dcterms:modified xsi:type="dcterms:W3CDTF">2025-06-24T04:48:26Z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8344DD7ED5F64BEFB7D0B70A0BC735DD_11</vt:lpwstr>
  </property>
  <property fmtid="{D5CDD505-2E9C-101B-9397-08002B2CF9AE}" pid="3" name="KSOProductBuildVer">
    <vt:lpwstr>1033-12.2.0.21179</vt:lpwstr>
  </property>
</Properties>
</file>