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6" r:id="rId2"/>
    <p:sldId id="256" r:id="rId3"/>
    <p:sldId id="267" r:id="rId4"/>
    <p:sldId id="268" r:id="rId5"/>
    <p:sldId id="269" r:id="rId6"/>
    <p:sldId id="270" r:id="rId7"/>
    <p:sldId id="277" r:id="rId8"/>
    <p:sldId id="271" r:id="rId9"/>
    <p:sldId id="272" r:id="rId10"/>
    <p:sldId id="273" r:id="rId11"/>
    <p:sldId id="275" r:id="rId12"/>
    <p:sldId id="276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30384-B7A2-BD39-107D-311AA7D85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964" y="941291"/>
            <a:ext cx="11586072" cy="1082675"/>
          </a:xfrm>
        </p:spPr>
        <p:txBody>
          <a:bodyPr/>
          <a:lstStyle/>
          <a:p>
            <a:pPr algn="ctr"/>
            <a:r>
              <a:rPr lang="en-US" sz="4400" b="1" u="sng" dirty="0"/>
              <a:t>Project</a:t>
            </a:r>
            <a:r>
              <a:rPr lang="en-US" sz="4400" dirty="0"/>
              <a:t>: </a:t>
            </a:r>
            <a:r>
              <a:rPr lang="en-US" sz="4400" b="1" dirty="0">
                <a:latin typeface="Times New Roman" panose="02020603050405020304" charset="0"/>
                <a:cs typeface="Times New Roman" panose="02020603050405020304" charset="0"/>
              </a:rPr>
              <a:t>Solo Processing operating system</a:t>
            </a:r>
            <a:endParaRPr lang="en-PK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DFFCC-BB5C-0F1F-3673-38850B6E0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3639" y="2156168"/>
            <a:ext cx="6632154" cy="675166"/>
          </a:xfrm>
        </p:spPr>
        <p:txBody>
          <a:bodyPr/>
          <a:lstStyle/>
          <a:p>
            <a:r>
              <a:rPr lang="en-US" sz="2800" dirty="0"/>
              <a:t>Operating system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2058143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AEE98-45E0-7BE8-F714-619A1BC7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Memory Management Output</a:t>
            </a:r>
            <a:endParaRPr lang="en-PK" sz="4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F7730A-AA22-41C2-9D42-2AAB89535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6339" y="2265169"/>
            <a:ext cx="4639322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79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2DB5-914C-F6AE-DFDF-6C4453419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7890"/>
            <a:ext cx="10972800" cy="582613"/>
          </a:xfrm>
        </p:spPr>
        <p:txBody>
          <a:bodyPr/>
          <a:lstStyle/>
          <a:p>
            <a:r>
              <a:rPr lang="en-US" sz="4400" dirty="0"/>
              <a:t>Process Synchronization</a:t>
            </a:r>
            <a:endParaRPr lang="en-PK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3C730-A2EB-41C8-A83E-0E5C852F3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process synchronization include two important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Semaphores Operation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Process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438790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CD81C8-C260-44C1-9A0A-E244412827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442" y="1331589"/>
            <a:ext cx="7459116" cy="4639322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50E291C-1C3A-4BEF-B786-484EB8D52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 Operations</a:t>
            </a:r>
          </a:p>
        </p:txBody>
      </p:sp>
    </p:spTree>
    <p:extLst>
      <p:ext uri="{BB962C8B-B14F-4D97-AF65-F5344CB8AC3E}">
        <p14:creationId xmlns:p14="http://schemas.microsoft.com/office/powerpoint/2010/main" val="1050193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773BF-846D-D12E-9026-AFB347E69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8943"/>
            <a:ext cx="10972800" cy="582613"/>
          </a:xfrm>
        </p:spPr>
        <p:txBody>
          <a:bodyPr/>
          <a:lstStyle/>
          <a:p>
            <a:r>
              <a:rPr lang="en-US" sz="4400" b="1" dirty="0"/>
              <a:t>Conclusion</a:t>
            </a:r>
            <a:endParaRPr lang="en-PK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63255-1862-B697-A2FD-7851ABC98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This project demonstrates: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/>
              <a:t>The basic operation of operating system </a:t>
            </a:r>
          </a:p>
        </p:txBody>
      </p:sp>
    </p:spTree>
    <p:extLst>
      <p:ext uri="{BB962C8B-B14F-4D97-AF65-F5344CB8AC3E}">
        <p14:creationId xmlns:p14="http://schemas.microsoft.com/office/powerpoint/2010/main" val="2598198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6558" y="1583637"/>
            <a:ext cx="6128450" cy="2436495"/>
          </a:xfrm>
        </p:spPr>
        <p:txBody>
          <a:bodyPr/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Ibrahim Qasim (42896)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Muhammad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Aanis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dirty="0" err="1">
                <a:latin typeface="Times New Roman" panose="02020603050405020304" charset="0"/>
                <a:cs typeface="Times New Roman" panose="02020603050405020304" charset="0"/>
              </a:rPr>
              <a:t>Ishaq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 (51712)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Ahmad Hassan Shahzad (42908)</a:t>
            </a:r>
            <a:br>
              <a:rPr lang="en-US" dirty="0">
                <a:latin typeface="Times New Roman" panose="02020603050405020304" charset="0"/>
                <a:cs typeface="Times New Roman" panose="02020603050405020304" charset="0"/>
              </a:rPr>
            </a:b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24790F-624A-F634-C5E1-1E1176030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133" y="390793"/>
            <a:ext cx="9211733" cy="1082675"/>
          </a:xfrm>
        </p:spPr>
        <p:txBody>
          <a:bodyPr/>
          <a:lstStyle/>
          <a:p>
            <a:pPr algn="ctr"/>
            <a:r>
              <a:rPr lang="en-US" b="1" dirty="0"/>
              <a:t>Group Members</a:t>
            </a:r>
            <a:endParaRPr lang="en-PK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2E5C0-800F-6044-F272-7721713F5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8943"/>
            <a:ext cx="10972800" cy="582613"/>
          </a:xfrm>
        </p:spPr>
        <p:txBody>
          <a:bodyPr/>
          <a:lstStyle/>
          <a:p>
            <a:r>
              <a:rPr lang="en-US" sz="4400" b="1" dirty="0"/>
              <a:t>Introduction</a:t>
            </a:r>
            <a:endParaRPr lang="en-PK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83262-849D-057C-4F4A-B9E78ADF7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66057"/>
            <a:ext cx="10972800" cy="4953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Java application provide the basic operations of operating system </a:t>
            </a:r>
          </a:p>
          <a:p>
            <a:pPr marL="0" indent="0">
              <a:buNone/>
            </a:pPr>
            <a:r>
              <a:rPr lang="en-US" dirty="0"/>
              <a:t>Including</a:t>
            </a:r>
          </a:p>
          <a:p>
            <a:r>
              <a:rPr lang="en-US" dirty="0"/>
              <a:t>Process creating </a:t>
            </a:r>
          </a:p>
          <a:p>
            <a:r>
              <a:rPr lang="en-US" dirty="0"/>
              <a:t>PCB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69187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91CC0-239C-6AD2-6D91-52B84A1E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92137"/>
            <a:ext cx="10972800" cy="582613"/>
          </a:xfrm>
        </p:spPr>
        <p:txBody>
          <a:bodyPr/>
          <a:lstStyle/>
          <a:p>
            <a:r>
              <a:rPr lang="en-US" sz="4400" b="1" dirty="0"/>
              <a:t>Key Features</a:t>
            </a:r>
            <a:endParaRPr lang="en-PK" sz="44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A0AE57-6346-5C49-560C-07637E8C75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517492"/>
            <a:ext cx="4248279" cy="4267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PK" sz="2800" b="1" dirty="0">
                <a:latin typeface="Arial" panose="020B0604020202020204" pitchFamily="34" charset="0"/>
              </a:rPr>
              <a:t>Process management</a:t>
            </a:r>
          </a:p>
          <a:p>
            <a:pPr eaLnBrk="0" hangingPunc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0" lang="en-US" altLang="en-PK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Scheduling </a:t>
            </a:r>
          </a:p>
          <a:p>
            <a:pPr eaLnBrk="0" hangingPunc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PK" sz="2800" b="1" dirty="0">
                <a:latin typeface="Arial" panose="020B0604020202020204" pitchFamily="34" charset="0"/>
              </a:rPr>
              <a:t>Memory management</a:t>
            </a:r>
          </a:p>
          <a:p>
            <a:pPr eaLnBrk="0" hangingPunc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0" lang="en-US" altLang="en-PK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 management </a:t>
            </a:r>
          </a:p>
          <a:p>
            <a:pPr eaLnBrk="0" hangingPunct="0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PK" sz="2800" b="1" dirty="0">
                <a:latin typeface="Arial" panose="020B0604020202020204" pitchFamily="34" charset="0"/>
              </a:rPr>
              <a:t>Synchronization </a:t>
            </a:r>
            <a:endParaRPr kumimoji="0" lang="en-PK" altLang="en-PK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652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45A4-E864-EFA3-13BC-13C95C9C3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19310"/>
            <a:ext cx="10972800" cy="582613"/>
          </a:xfrm>
        </p:spPr>
        <p:txBody>
          <a:bodyPr/>
          <a:lstStyle/>
          <a:p>
            <a:r>
              <a:rPr lang="en-US" sz="4400" b="1" dirty="0"/>
              <a:t>Process Management</a:t>
            </a:r>
            <a:endParaRPr lang="en-PK" sz="44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AC3E05-A1F2-4C1F-A864-E18F952E01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953719"/>
            <a:ext cx="5931432" cy="4267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PK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process management include 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PK" sz="2800" dirty="0">
                <a:latin typeface="Arial" panose="020B0604020202020204" pitchFamily="34" charset="0"/>
              </a:rPr>
              <a:t>Process Creation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PK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 De</a:t>
            </a:r>
            <a:r>
              <a:rPr lang="en-US" altLang="en-PK" sz="2800" dirty="0">
                <a:latin typeface="Arial" panose="020B0604020202020204" pitchFamily="34" charset="0"/>
              </a:rPr>
              <a:t>letion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PK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 </a:t>
            </a:r>
            <a:r>
              <a:rPr lang="en-US" altLang="en-PK" sz="2800" dirty="0">
                <a:latin typeface="Arial" panose="020B0604020202020204" pitchFamily="34" charset="0"/>
              </a:rPr>
              <a:t>Dispatch</a:t>
            </a:r>
            <a:endParaRPr kumimoji="0" lang="en-US" altLang="en-PK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PK" sz="2800" dirty="0">
                <a:latin typeface="Arial" panose="020B0604020202020204" pitchFamily="34" charset="0"/>
              </a:rPr>
              <a:t>Process Block</a:t>
            </a:r>
          </a:p>
        </p:txBody>
      </p:sp>
    </p:spTree>
    <p:extLst>
      <p:ext uri="{BB962C8B-B14F-4D97-AF65-F5344CB8AC3E}">
        <p14:creationId xmlns:p14="http://schemas.microsoft.com/office/powerpoint/2010/main" val="2668704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15BDE-A1EF-2BEA-1E53-4374E001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92137"/>
            <a:ext cx="10972800" cy="582613"/>
          </a:xfrm>
        </p:spPr>
        <p:txBody>
          <a:bodyPr/>
          <a:lstStyle/>
          <a:p>
            <a:r>
              <a:rPr lang="en-US" sz="4400" b="1" dirty="0"/>
              <a:t>Process Management Output</a:t>
            </a:r>
            <a:endParaRPr lang="en-PK" sz="44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638B20-9DFB-4D64-9FA7-5B64E8EBF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4918" y="1317299"/>
            <a:ext cx="4582164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9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15BDE-A1EF-2BEA-1E53-4374E001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92137"/>
            <a:ext cx="10972800" cy="582613"/>
          </a:xfrm>
        </p:spPr>
        <p:txBody>
          <a:bodyPr/>
          <a:lstStyle/>
          <a:p>
            <a:r>
              <a:rPr lang="en-US" sz="4400" b="1" dirty="0"/>
              <a:t>Scheduling Algorithm</a:t>
            </a:r>
            <a:endParaRPr lang="en-PK" sz="44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C0CD2C9-F459-3E37-C303-E2D85A5E56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2971361"/>
            <a:ext cx="4326826" cy="1682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PK" sz="2800" dirty="0">
                <a:latin typeface="Arial Unicode MS"/>
              </a:rPr>
              <a:t>First Come First Served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PK" sz="2800" dirty="0">
                <a:latin typeface="Arial Unicode MS"/>
              </a:rPr>
              <a:t>Round Robin</a:t>
            </a:r>
          </a:p>
        </p:txBody>
      </p:sp>
    </p:spTree>
    <p:extLst>
      <p:ext uri="{BB962C8B-B14F-4D97-AF65-F5344CB8AC3E}">
        <p14:creationId xmlns:p14="http://schemas.microsoft.com/office/powerpoint/2010/main" val="3045015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C7043-3DD7-8421-E8D8-99860265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4828"/>
            <a:ext cx="10972800" cy="582613"/>
          </a:xfrm>
        </p:spPr>
        <p:txBody>
          <a:bodyPr/>
          <a:lstStyle/>
          <a:p>
            <a:r>
              <a:rPr lang="en-US" sz="4400" b="1" dirty="0"/>
              <a:t>Algorithm output</a:t>
            </a:r>
            <a:endParaRPr lang="en-PK" sz="44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C4B575-6E15-4B98-BBD2-8A050C527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5865" y="1798379"/>
            <a:ext cx="4620270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17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D5C3C8-C491-9BEB-488D-37238274A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0169"/>
            <a:ext cx="10972800" cy="582613"/>
          </a:xfrm>
        </p:spPr>
        <p:txBody>
          <a:bodyPr/>
          <a:lstStyle/>
          <a:p>
            <a:r>
              <a:rPr lang="en-US" sz="4400" b="1" dirty="0"/>
              <a:t>Memory Management</a:t>
            </a:r>
            <a:endParaRPr lang="en-PK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DE452-17FE-4DD3-A3EA-D1BCE63E1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memory management include algorithm like</a:t>
            </a:r>
          </a:p>
          <a:p>
            <a:r>
              <a:rPr lang="en-US" dirty="0"/>
              <a:t>Paging </a:t>
            </a:r>
          </a:p>
          <a:p>
            <a:r>
              <a:rPr lang="en-US" dirty="0"/>
              <a:t>LRU ( Least Recently Used )</a:t>
            </a:r>
          </a:p>
        </p:txBody>
      </p:sp>
    </p:spTree>
    <p:extLst>
      <p:ext uri="{BB962C8B-B14F-4D97-AF65-F5344CB8AC3E}">
        <p14:creationId xmlns:p14="http://schemas.microsoft.com/office/powerpoint/2010/main" val="701554062"/>
      </p:ext>
    </p:extLst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123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Unicode MS</vt:lpstr>
      <vt:lpstr>Times New Roman</vt:lpstr>
      <vt:lpstr>Wingdings</vt:lpstr>
      <vt:lpstr>Gear Drives</vt:lpstr>
      <vt:lpstr>Project: Solo Processing operating system</vt:lpstr>
      <vt:lpstr>Group Members</vt:lpstr>
      <vt:lpstr>Introduction</vt:lpstr>
      <vt:lpstr>Key Features</vt:lpstr>
      <vt:lpstr>Process Management</vt:lpstr>
      <vt:lpstr>Process Management Output</vt:lpstr>
      <vt:lpstr>Scheduling Algorithm</vt:lpstr>
      <vt:lpstr>Algorithm output</vt:lpstr>
      <vt:lpstr>Memory Management</vt:lpstr>
      <vt:lpstr>Memory Management Output</vt:lpstr>
      <vt:lpstr>Process Synchronization</vt:lpstr>
      <vt:lpstr>Semaphores Operations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 Solar System Company Software</dc:title>
  <dc:creator>Muhammad Ali 38611</dc:creator>
  <cp:lastModifiedBy>ibraheem Qasim</cp:lastModifiedBy>
  <cp:revision>42</cp:revision>
  <dcterms:created xsi:type="dcterms:W3CDTF">2025-03-22T18:41:00Z</dcterms:created>
  <dcterms:modified xsi:type="dcterms:W3CDTF">2025-06-22T20:40:12Z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1BCE233EC32D466F9365EEDE2349267C_13</vt:lpwstr>
  </property>
  <property fmtid="{D5CDD505-2E9C-101B-9397-08002B2CF9AE}" pid="3" name="KSOProductBuildVer">
    <vt:lpwstr>1033-12.2.0.20795</vt:lpwstr>
  </property>
</Properties>
</file>