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5"/>
  </p:notesMasterIdLst>
  <p:handoutMasterIdLst>
    <p:handoutMasterId r:id="rId36"/>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626" y="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6/4/2023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6/4/2023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1961</TotalTime>
  <Words>2780</Words>
  <Application>Microsoft Office PowerPoint</Application>
  <PresentationFormat>On-screen Show (4:3)</PresentationFormat>
  <Paragraphs>252</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DELL</cp:lastModifiedBy>
  <cp:revision>32</cp:revision>
  <dcterms:created xsi:type="dcterms:W3CDTF">2009-12-29T10:39:27Z</dcterms:created>
  <dcterms:modified xsi:type="dcterms:W3CDTF">2023-06-04T18:14:14Z</dcterms:modified>
</cp:coreProperties>
</file>