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1656" y="7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6/9/2023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6/9/2023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a:ea typeface="+mn-ea"/>
                <a:cs typeface="+mn-cs"/>
              </a:rPr>
              <a: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059867087"/>
              </p:ext>
            </p:extLst>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a:p>
            <a:r>
              <a:rPr lang="en-US" dirty="0"/>
              <a:t>Make sub classes or sub functions for easy management and assure reusability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a:t>
            </a:r>
            <a:r>
              <a:rPr lang="en-GB"/>
              <a:t>chunks.</a:t>
            </a:r>
            <a:endParaRPr lang="en-GB" dirty="0"/>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a:t>
            </a:r>
            <a:r>
              <a:rPr lang="en-GB" dirty="0" err="1"/>
              <a:t>importaant</a:t>
            </a:r>
            <a:r>
              <a:rPr lang="en-GB" dirty="0"/>
              <a: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1562</TotalTime>
  <Words>5129</Words>
  <Application>Microsoft Office PowerPoint</Application>
  <PresentationFormat>On-screen Show (4:3)</PresentationFormat>
  <Paragraphs>498</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DELL</cp:lastModifiedBy>
  <cp:revision>45</cp:revision>
  <dcterms:created xsi:type="dcterms:W3CDTF">2010-01-06T20:28:26Z</dcterms:created>
  <dcterms:modified xsi:type="dcterms:W3CDTF">2023-06-09T11:16:52Z</dcterms:modified>
</cp:coreProperties>
</file>