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78"/>
  </p:notesMasterIdLst>
  <p:handoutMasterIdLst>
    <p:handoutMasterId r:id="rId79"/>
  </p:handoutMasterIdLst>
  <p:sldIdLst>
    <p:sldId id="256" r:id="rId2"/>
    <p:sldId id="276" r:id="rId3"/>
    <p:sldId id="277" r:id="rId4"/>
    <p:sldId id="278" r:id="rId5"/>
    <p:sldId id="280" r:id="rId6"/>
    <p:sldId id="257" r:id="rId7"/>
    <p:sldId id="258" r:id="rId8"/>
    <p:sldId id="378" r:id="rId9"/>
    <p:sldId id="379" r:id="rId10"/>
    <p:sldId id="380" r:id="rId11"/>
    <p:sldId id="351" r:id="rId12"/>
    <p:sldId id="281" r:id="rId13"/>
    <p:sldId id="282" r:id="rId14"/>
    <p:sldId id="283" r:id="rId15"/>
    <p:sldId id="285" r:id="rId16"/>
    <p:sldId id="286" r:id="rId17"/>
    <p:sldId id="287" r:id="rId18"/>
    <p:sldId id="259" r:id="rId19"/>
    <p:sldId id="310" r:id="rId20"/>
    <p:sldId id="288" r:id="rId21"/>
    <p:sldId id="260" r:id="rId22"/>
    <p:sldId id="261" r:id="rId23"/>
    <p:sldId id="353" r:id="rId24"/>
    <p:sldId id="302" r:id="rId25"/>
    <p:sldId id="269" r:id="rId26"/>
    <p:sldId id="382" r:id="rId27"/>
    <p:sldId id="303" r:id="rId28"/>
    <p:sldId id="333" r:id="rId29"/>
    <p:sldId id="304" r:id="rId30"/>
    <p:sldId id="270" r:id="rId31"/>
    <p:sldId id="340" r:id="rId32"/>
    <p:sldId id="335" r:id="rId33"/>
    <p:sldId id="336" r:id="rId34"/>
    <p:sldId id="383" r:id="rId35"/>
    <p:sldId id="384" r:id="rId36"/>
    <p:sldId id="346" r:id="rId37"/>
    <p:sldId id="395" r:id="rId38"/>
    <p:sldId id="358"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88" r:id="rId53"/>
    <p:sldId id="389" r:id="rId54"/>
    <p:sldId id="390" r:id="rId55"/>
    <p:sldId id="391" r:id="rId56"/>
    <p:sldId id="392" r:id="rId57"/>
    <p:sldId id="393" r:id="rId58"/>
    <p:sldId id="394" r:id="rId59"/>
    <p:sldId id="356" r:id="rId60"/>
    <p:sldId id="295" r:id="rId61"/>
    <p:sldId id="296" r:id="rId62"/>
    <p:sldId id="297" r:id="rId63"/>
    <p:sldId id="298" r:id="rId64"/>
    <p:sldId id="299" r:id="rId65"/>
    <p:sldId id="355" r:id="rId66"/>
    <p:sldId id="347" r:id="rId67"/>
    <p:sldId id="348" r:id="rId68"/>
    <p:sldId id="274" r:id="rId69"/>
    <p:sldId id="399" r:id="rId70"/>
    <p:sldId id="349" r:id="rId71"/>
    <p:sldId id="350" r:id="rId72"/>
    <p:sldId id="275" r:id="rId73"/>
    <p:sldId id="352" r:id="rId74"/>
    <p:sldId id="354" r:id="rId75"/>
    <p:sldId id="400" r:id="rId76"/>
    <p:sldId id="309" r:id="rId7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6/10/2023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6/10/2023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user and system requirements</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105642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8877174"/>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7089289"/>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069435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for the services the system provides and its operational constraints. Written for customers. In short, user requirements are the high level user requirements </a:t>
            </a:r>
            <a:r>
              <a:rPr lang="en-GB"/>
              <a:t>or features.</a:t>
            </a:r>
            <a:endParaRPr lang="en-GB" dirty="0"/>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2808645"/>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val="3002223797"/>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val="7418106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19410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dirty="0"/>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76</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4477</TotalTime>
  <Words>4657</Words>
  <Application>Microsoft Office PowerPoint</Application>
  <PresentationFormat>On-screen Show (4:3)</PresentationFormat>
  <Paragraphs>538</Paragraphs>
  <Slides>76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2"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Problems with interviews</vt:lpstr>
      <vt:lpstr>Ethnography</vt:lpstr>
      <vt:lpstr>Stories and scenarios</vt:lpstr>
      <vt:lpstr>Scenarios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DELL</cp:lastModifiedBy>
  <cp:revision>40</cp:revision>
  <cp:lastPrinted>2010-01-11T10:54:43Z</cp:lastPrinted>
  <dcterms:created xsi:type="dcterms:W3CDTF">2010-01-08T19:43:52Z</dcterms:created>
  <dcterms:modified xsi:type="dcterms:W3CDTF">2023-06-10T18:22:07Z</dcterms:modified>
</cp:coreProperties>
</file>