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84"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810" autoAdjust="0"/>
  </p:normalViewPr>
  <p:slideViewPr>
    <p:cSldViewPr snapToGrid="0">
      <p:cViewPr varScale="1">
        <p:scale>
          <a:sx n="76" d="100"/>
          <a:sy n="76" d="100"/>
        </p:scale>
        <p:origin x="91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45EDEF-E651-468E-BFB5-2E716DB36D9D}" type="datetimeFigureOut">
              <a:rPr lang="en-PK" smtClean="0"/>
              <a:t>05/06/2023</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C0BF72-E50A-462E-BA3D-9C5EBDBA1DCD}" type="slidenum">
              <a:rPr lang="en-PK" smtClean="0"/>
              <a:t>‹#›</a:t>
            </a:fld>
            <a:endParaRPr lang="en-PK"/>
          </a:p>
        </p:txBody>
      </p:sp>
    </p:spTree>
    <p:extLst>
      <p:ext uri="{BB962C8B-B14F-4D97-AF65-F5344CB8AC3E}">
        <p14:creationId xmlns:p14="http://schemas.microsoft.com/office/powerpoint/2010/main" val="1854854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94BBC-9FE3-31C6-5F26-27F96C490C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B4642853-407F-FBCC-542F-49B5CFBC7B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A30BE15A-421A-594D-0848-479BFF91917C}"/>
              </a:ext>
            </a:extLst>
          </p:cNvPr>
          <p:cNvSpPr>
            <a:spLocks noGrp="1"/>
          </p:cNvSpPr>
          <p:nvPr>
            <p:ph type="dt" sz="half" idx="10"/>
          </p:nvPr>
        </p:nvSpPr>
        <p:spPr/>
        <p:txBody>
          <a:bodyPr/>
          <a:lstStyle/>
          <a:p>
            <a:fld id="{95A95CA2-6212-4846-9F94-1C90C811D699}" type="datetime8">
              <a:rPr lang="en-PK" smtClean="0"/>
              <a:t>05/06/2023 11:42 AM</a:t>
            </a:fld>
            <a:endParaRPr lang="en-PK"/>
          </a:p>
        </p:txBody>
      </p:sp>
      <p:sp>
        <p:nvSpPr>
          <p:cNvPr id="5" name="Footer Placeholder 4">
            <a:extLst>
              <a:ext uri="{FF2B5EF4-FFF2-40B4-BE49-F238E27FC236}">
                <a16:creationId xmlns:a16="http://schemas.microsoft.com/office/drawing/2014/main" id="{8C7E672F-1428-A82B-4480-5AF18D90F33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5AA359B-038A-0D0F-5B30-BDF7B09B2858}"/>
              </a:ext>
            </a:extLst>
          </p:cNvPr>
          <p:cNvSpPr>
            <a:spLocks noGrp="1"/>
          </p:cNvSpPr>
          <p:nvPr>
            <p:ph type="sldNum" sz="quarter" idx="12"/>
          </p:nvPr>
        </p:nvSpPr>
        <p:spPr/>
        <p:txBody>
          <a:bodyPr/>
          <a:lstStyle/>
          <a:p>
            <a:fld id="{6804156C-767B-4600-88D9-DB58F887D9D8}" type="slidenum">
              <a:rPr lang="en-PK" smtClean="0"/>
              <a:t>‹#›</a:t>
            </a:fld>
            <a:endParaRPr lang="en-PK"/>
          </a:p>
        </p:txBody>
      </p:sp>
      <p:sp>
        <p:nvSpPr>
          <p:cNvPr id="8" name="Rectangle 7">
            <a:extLst>
              <a:ext uri="{FF2B5EF4-FFF2-40B4-BE49-F238E27FC236}">
                <a16:creationId xmlns:a16="http://schemas.microsoft.com/office/drawing/2014/main" id="{91BBC3C5-99B5-7AF0-EE05-2D842D543C17}"/>
              </a:ext>
            </a:extLst>
          </p:cNvPr>
          <p:cNvSpPr/>
          <p:nvPr userDrawn="1"/>
        </p:nvSpPr>
        <p:spPr>
          <a:xfrm>
            <a:off x="0" y="6731203"/>
            <a:ext cx="12192000" cy="124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sz="1000" dirty="0"/>
          </a:p>
        </p:txBody>
      </p:sp>
      <p:sp>
        <p:nvSpPr>
          <p:cNvPr id="9" name="Oval 8">
            <a:extLst>
              <a:ext uri="{FF2B5EF4-FFF2-40B4-BE49-F238E27FC236}">
                <a16:creationId xmlns:a16="http://schemas.microsoft.com/office/drawing/2014/main" id="{144C60C3-B760-CC88-403F-21BD8451F93A}"/>
              </a:ext>
            </a:extLst>
          </p:cNvPr>
          <p:cNvSpPr/>
          <p:nvPr userDrawn="1"/>
        </p:nvSpPr>
        <p:spPr>
          <a:xfrm>
            <a:off x="11414992" y="5996372"/>
            <a:ext cx="736600" cy="725055"/>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0" name="Rectangle 9">
            <a:extLst>
              <a:ext uri="{FF2B5EF4-FFF2-40B4-BE49-F238E27FC236}">
                <a16:creationId xmlns:a16="http://schemas.microsoft.com/office/drawing/2014/main" id="{B62A53E0-81BD-C9DA-4CEE-3EE9A2E66026}"/>
              </a:ext>
            </a:extLst>
          </p:cNvPr>
          <p:cNvSpPr/>
          <p:nvPr userDrawn="1"/>
        </p:nvSpPr>
        <p:spPr>
          <a:xfrm>
            <a:off x="0" y="4357"/>
            <a:ext cx="12192000" cy="124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sz="1100" dirty="0"/>
          </a:p>
        </p:txBody>
      </p:sp>
    </p:spTree>
    <p:extLst>
      <p:ext uri="{BB962C8B-B14F-4D97-AF65-F5344CB8AC3E}">
        <p14:creationId xmlns:p14="http://schemas.microsoft.com/office/powerpoint/2010/main" val="3622880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E2FF0-B429-8C90-B08A-E9B9C93DE531}"/>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58B44410-4139-1615-C1F0-EE051BBDCF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52C16F18-1A23-F785-8AD6-12F3970D8193}"/>
              </a:ext>
            </a:extLst>
          </p:cNvPr>
          <p:cNvSpPr>
            <a:spLocks noGrp="1"/>
          </p:cNvSpPr>
          <p:nvPr>
            <p:ph type="dt" sz="half" idx="10"/>
          </p:nvPr>
        </p:nvSpPr>
        <p:spPr/>
        <p:txBody>
          <a:bodyPr/>
          <a:lstStyle/>
          <a:p>
            <a:fld id="{8933B0FE-1393-4D0C-BC8A-049DF719D354}" type="datetime8">
              <a:rPr lang="en-PK" smtClean="0"/>
              <a:t>05/06/2023 11:42 AM</a:t>
            </a:fld>
            <a:endParaRPr lang="en-PK"/>
          </a:p>
        </p:txBody>
      </p:sp>
      <p:sp>
        <p:nvSpPr>
          <p:cNvPr id="5" name="Footer Placeholder 4">
            <a:extLst>
              <a:ext uri="{FF2B5EF4-FFF2-40B4-BE49-F238E27FC236}">
                <a16:creationId xmlns:a16="http://schemas.microsoft.com/office/drawing/2014/main" id="{1C13307F-A545-C99F-8816-899B28C6ED5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21A5FA5-700B-E6E3-69B5-0C0601A21EBE}"/>
              </a:ext>
            </a:extLst>
          </p:cNvPr>
          <p:cNvSpPr>
            <a:spLocks noGrp="1"/>
          </p:cNvSpPr>
          <p:nvPr>
            <p:ph type="sldNum" sz="quarter" idx="12"/>
          </p:nvPr>
        </p:nvSpPr>
        <p:spPr/>
        <p:txBody>
          <a:bodyPr/>
          <a:lstStyle/>
          <a:p>
            <a:fld id="{6804156C-767B-4600-88D9-DB58F887D9D8}" type="slidenum">
              <a:rPr lang="en-PK" smtClean="0"/>
              <a:t>‹#›</a:t>
            </a:fld>
            <a:endParaRPr lang="en-PK"/>
          </a:p>
        </p:txBody>
      </p:sp>
    </p:spTree>
    <p:extLst>
      <p:ext uri="{BB962C8B-B14F-4D97-AF65-F5344CB8AC3E}">
        <p14:creationId xmlns:p14="http://schemas.microsoft.com/office/powerpoint/2010/main" val="3284595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EC9F7E-9C9B-40E4-F1A5-AD81D8E76B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7B85ADE2-4FFB-18D4-1503-129536ADEB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C5230DFC-C3EB-A23F-47E2-87F91CC38164}"/>
              </a:ext>
            </a:extLst>
          </p:cNvPr>
          <p:cNvSpPr>
            <a:spLocks noGrp="1"/>
          </p:cNvSpPr>
          <p:nvPr>
            <p:ph type="dt" sz="half" idx="10"/>
          </p:nvPr>
        </p:nvSpPr>
        <p:spPr/>
        <p:txBody>
          <a:bodyPr/>
          <a:lstStyle/>
          <a:p>
            <a:fld id="{70A2194E-338B-4074-9F2E-27B79E440A0C}" type="datetime8">
              <a:rPr lang="en-PK" smtClean="0"/>
              <a:t>05/06/2023 11:42 AM</a:t>
            </a:fld>
            <a:endParaRPr lang="en-PK"/>
          </a:p>
        </p:txBody>
      </p:sp>
      <p:sp>
        <p:nvSpPr>
          <p:cNvPr id="5" name="Footer Placeholder 4">
            <a:extLst>
              <a:ext uri="{FF2B5EF4-FFF2-40B4-BE49-F238E27FC236}">
                <a16:creationId xmlns:a16="http://schemas.microsoft.com/office/drawing/2014/main" id="{E2D3EDEA-5A07-A8D3-ACCD-AFAC6EA1605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BCB576C-F14F-82D8-9AAC-3332B99EDEB7}"/>
              </a:ext>
            </a:extLst>
          </p:cNvPr>
          <p:cNvSpPr>
            <a:spLocks noGrp="1"/>
          </p:cNvSpPr>
          <p:nvPr>
            <p:ph type="sldNum" sz="quarter" idx="12"/>
          </p:nvPr>
        </p:nvSpPr>
        <p:spPr/>
        <p:txBody>
          <a:bodyPr/>
          <a:lstStyle/>
          <a:p>
            <a:fld id="{6804156C-767B-4600-88D9-DB58F887D9D8}" type="slidenum">
              <a:rPr lang="en-PK" smtClean="0"/>
              <a:t>‹#›</a:t>
            </a:fld>
            <a:endParaRPr lang="en-PK"/>
          </a:p>
        </p:txBody>
      </p:sp>
    </p:spTree>
    <p:extLst>
      <p:ext uri="{BB962C8B-B14F-4D97-AF65-F5344CB8AC3E}">
        <p14:creationId xmlns:p14="http://schemas.microsoft.com/office/powerpoint/2010/main" val="1887431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9D694-9EAE-7AE6-6577-04765EAD45CF}"/>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F98F3A34-A146-D928-5685-766A6403EA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E41A11B-B379-E799-F303-2023FDC0B7E2}"/>
              </a:ext>
            </a:extLst>
          </p:cNvPr>
          <p:cNvSpPr>
            <a:spLocks noGrp="1"/>
          </p:cNvSpPr>
          <p:nvPr>
            <p:ph type="dt" sz="half" idx="10"/>
          </p:nvPr>
        </p:nvSpPr>
        <p:spPr/>
        <p:txBody>
          <a:bodyPr/>
          <a:lstStyle/>
          <a:p>
            <a:fld id="{F7ED76AA-C00C-4E30-A81D-99A2691ACB73}" type="datetime8">
              <a:rPr lang="en-PK" smtClean="0"/>
              <a:t>05/06/2023 11:42 AM</a:t>
            </a:fld>
            <a:endParaRPr lang="en-PK"/>
          </a:p>
        </p:txBody>
      </p:sp>
      <p:sp>
        <p:nvSpPr>
          <p:cNvPr id="5" name="Footer Placeholder 4">
            <a:extLst>
              <a:ext uri="{FF2B5EF4-FFF2-40B4-BE49-F238E27FC236}">
                <a16:creationId xmlns:a16="http://schemas.microsoft.com/office/drawing/2014/main" id="{B595A303-E81E-AD33-BDF3-516146E5AA9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9DD31B1-C5D0-2BA9-AD68-48BF25A48B78}"/>
              </a:ext>
            </a:extLst>
          </p:cNvPr>
          <p:cNvSpPr>
            <a:spLocks noGrp="1"/>
          </p:cNvSpPr>
          <p:nvPr>
            <p:ph type="sldNum" sz="quarter" idx="12"/>
          </p:nvPr>
        </p:nvSpPr>
        <p:spPr/>
        <p:txBody>
          <a:bodyPr/>
          <a:lstStyle/>
          <a:p>
            <a:fld id="{6804156C-767B-4600-88D9-DB58F887D9D8}" type="slidenum">
              <a:rPr lang="en-PK" smtClean="0"/>
              <a:t>‹#›</a:t>
            </a:fld>
            <a:endParaRPr lang="en-PK"/>
          </a:p>
        </p:txBody>
      </p:sp>
      <p:sp>
        <p:nvSpPr>
          <p:cNvPr id="11" name="Rectangle 10">
            <a:extLst>
              <a:ext uri="{FF2B5EF4-FFF2-40B4-BE49-F238E27FC236}">
                <a16:creationId xmlns:a16="http://schemas.microsoft.com/office/drawing/2014/main" id="{7881CBB6-E66C-49D0-A1D0-F416896C18E0}"/>
              </a:ext>
            </a:extLst>
          </p:cNvPr>
          <p:cNvSpPr/>
          <p:nvPr userDrawn="1"/>
        </p:nvSpPr>
        <p:spPr>
          <a:xfrm>
            <a:off x="0" y="6731203"/>
            <a:ext cx="12192000" cy="124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sz="1000" dirty="0"/>
          </a:p>
        </p:txBody>
      </p:sp>
      <p:sp>
        <p:nvSpPr>
          <p:cNvPr id="13" name="Oval 12">
            <a:extLst>
              <a:ext uri="{FF2B5EF4-FFF2-40B4-BE49-F238E27FC236}">
                <a16:creationId xmlns:a16="http://schemas.microsoft.com/office/drawing/2014/main" id="{EEAE09C0-4132-5752-2AF9-1FF79BC29386}"/>
              </a:ext>
            </a:extLst>
          </p:cNvPr>
          <p:cNvSpPr/>
          <p:nvPr userDrawn="1"/>
        </p:nvSpPr>
        <p:spPr>
          <a:xfrm>
            <a:off x="11414992" y="5996372"/>
            <a:ext cx="736600" cy="725055"/>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777521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4AB52-2438-8D33-F0B5-556E8D9B0E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857836A6-7DD9-64BB-1841-0A91DCAF76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6B8035-53D2-6016-FF0E-F5187CE2CE9E}"/>
              </a:ext>
            </a:extLst>
          </p:cNvPr>
          <p:cNvSpPr>
            <a:spLocks noGrp="1"/>
          </p:cNvSpPr>
          <p:nvPr>
            <p:ph type="dt" sz="half" idx="10"/>
          </p:nvPr>
        </p:nvSpPr>
        <p:spPr/>
        <p:txBody>
          <a:bodyPr/>
          <a:lstStyle/>
          <a:p>
            <a:fld id="{BECA52EB-BA5B-440A-8B6D-1D132A55D274}" type="datetime8">
              <a:rPr lang="en-PK" smtClean="0"/>
              <a:t>05/06/2023 11:42 AM</a:t>
            </a:fld>
            <a:endParaRPr lang="en-PK"/>
          </a:p>
        </p:txBody>
      </p:sp>
      <p:sp>
        <p:nvSpPr>
          <p:cNvPr id="5" name="Footer Placeholder 4">
            <a:extLst>
              <a:ext uri="{FF2B5EF4-FFF2-40B4-BE49-F238E27FC236}">
                <a16:creationId xmlns:a16="http://schemas.microsoft.com/office/drawing/2014/main" id="{8FFDD51F-5FD3-4C32-EA63-A84EC6450A8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FBEC47C-9EC2-C868-DEBD-928C6F1D1E42}"/>
              </a:ext>
            </a:extLst>
          </p:cNvPr>
          <p:cNvSpPr>
            <a:spLocks noGrp="1"/>
          </p:cNvSpPr>
          <p:nvPr>
            <p:ph type="sldNum" sz="quarter" idx="12"/>
          </p:nvPr>
        </p:nvSpPr>
        <p:spPr/>
        <p:txBody>
          <a:bodyPr/>
          <a:lstStyle/>
          <a:p>
            <a:fld id="{6804156C-767B-4600-88D9-DB58F887D9D8}" type="slidenum">
              <a:rPr lang="en-PK" smtClean="0"/>
              <a:t>‹#›</a:t>
            </a:fld>
            <a:endParaRPr lang="en-PK"/>
          </a:p>
        </p:txBody>
      </p:sp>
    </p:spTree>
    <p:extLst>
      <p:ext uri="{BB962C8B-B14F-4D97-AF65-F5344CB8AC3E}">
        <p14:creationId xmlns:p14="http://schemas.microsoft.com/office/powerpoint/2010/main" val="1818531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1B6D6-AE8D-ECB1-A0AC-5CD16A26EE37}"/>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49079A74-D87B-5440-A1FC-B0254A8C40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80AA61DB-1A2F-DFC8-833D-826EFC72EF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E01B4F78-7E4C-9432-B4E4-D956786FDE45}"/>
              </a:ext>
            </a:extLst>
          </p:cNvPr>
          <p:cNvSpPr>
            <a:spLocks noGrp="1"/>
          </p:cNvSpPr>
          <p:nvPr>
            <p:ph type="dt" sz="half" idx="10"/>
          </p:nvPr>
        </p:nvSpPr>
        <p:spPr/>
        <p:txBody>
          <a:bodyPr/>
          <a:lstStyle/>
          <a:p>
            <a:fld id="{E0D1DB9D-8697-4328-8F71-EF957070D89A}" type="datetime8">
              <a:rPr lang="en-PK" smtClean="0"/>
              <a:t>05/06/2023 11:42 AM</a:t>
            </a:fld>
            <a:endParaRPr lang="en-PK"/>
          </a:p>
        </p:txBody>
      </p:sp>
      <p:sp>
        <p:nvSpPr>
          <p:cNvPr id="6" name="Footer Placeholder 5">
            <a:extLst>
              <a:ext uri="{FF2B5EF4-FFF2-40B4-BE49-F238E27FC236}">
                <a16:creationId xmlns:a16="http://schemas.microsoft.com/office/drawing/2014/main" id="{22BD9FDD-4B88-DF21-40AA-D4AD059C10DB}"/>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6914FA05-3FD7-7DE3-CFC4-77F17F5BA249}"/>
              </a:ext>
            </a:extLst>
          </p:cNvPr>
          <p:cNvSpPr>
            <a:spLocks noGrp="1"/>
          </p:cNvSpPr>
          <p:nvPr>
            <p:ph type="sldNum" sz="quarter" idx="12"/>
          </p:nvPr>
        </p:nvSpPr>
        <p:spPr/>
        <p:txBody>
          <a:bodyPr/>
          <a:lstStyle/>
          <a:p>
            <a:fld id="{6804156C-767B-4600-88D9-DB58F887D9D8}" type="slidenum">
              <a:rPr lang="en-PK" smtClean="0"/>
              <a:t>‹#›</a:t>
            </a:fld>
            <a:endParaRPr lang="en-PK"/>
          </a:p>
        </p:txBody>
      </p:sp>
    </p:spTree>
    <p:extLst>
      <p:ext uri="{BB962C8B-B14F-4D97-AF65-F5344CB8AC3E}">
        <p14:creationId xmlns:p14="http://schemas.microsoft.com/office/powerpoint/2010/main" val="281345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83F44-13F5-6F4A-4FD6-4873147EA27F}"/>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645D4EB9-77F5-A98C-CEC7-1A56802717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9FC8E2-2A54-A296-A4CC-AB4E170CF1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098CF3C6-4286-07F1-73BC-A3C5645BB9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FDBE51-A8A0-C21B-C2AB-D2A8348CD2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44567074-FFE1-5F4D-F511-776DDACE8C91}"/>
              </a:ext>
            </a:extLst>
          </p:cNvPr>
          <p:cNvSpPr>
            <a:spLocks noGrp="1"/>
          </p:cNvSpPr>
          <p:nvPr>
            <p:ph type="dt" sz="half" idx="10"/>
          </p:nvPr>
        </p:nvSpPr>
        <p:spPr/>
        <p:txBody>
          <a:bodyPr/>
          <a:lstStyle/>
          <a:p>
            <a:fld id="{C12B8D0E-1DAF-42F3-993A-C055CDF88E1B}" type="datetime8">
              <a:rPr lang="en-PK" smtClean="0"/>
              <a:t>05/06/2023 11:42 AM</a:t>
            </a:fld>
            <a:endParaRPr lang="en-PK"/>
          </a:p>
        </p:txBody>
      </p:sp>
      <p:sp>
        <p:nvSpPr>
          <p:cNvPr id="8" name="Footer Placeholder 7">
            <a:extLst>
              <a:ext uri="{FF2B5EF4-FFF2-40B4-BE49-F238E27FC236}">
                <a16:creationId xmlns:a16="http://schemas.microsoft.com/office/drawing/2014/main" id="{19696F0E-6D0E-7FDF-DF2E-E0C31BF05C77}"/>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56CE098A-0490-566E-A4F2-6618C35543B6}"/>
              </a:ext>
            </a:extLst>
          </p:cNvPr>
          <p:cNvSpPr>
            <a:spLocks noGrp="1"/>
          </p:cNvSpPr>
          <p:nvPr>
            <p:ph type="sldNum" sz="quarter" idx="12"/>
          </p:nvPr>
        </p:nvSpPr>
        <p:spPr/>
        <p:txBody>
          <a:bodyPr/>
          <a:lstStyle/>
          <a:p>
            <a:fld id="{6804156C-767B-4600-88D9-DB58F887D9D8}" type="slidenum">
              <a:rPr lang="en-PK" smtClean="0"/>
              <a:t>‹#›</a:t>
            </a:fld>
            <a:endParaRPr lang="en-PK"/>
          </a:p>
        </p:txBody>
      </p:sp>
    </p:spTree>
    <p:extLst>
      <p:ext uri="{BB962C8B-B14F-4D97-AF65-F5344CB8AC3E}">
        <p14:creationId xmlns:p14="http://schemas.microsoft.com/office/powerpoint/2010/main" val="2905299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3B02-DC86-BDF4-5033-DEF38BFD7536}"/>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68E7F6FB-2708-B97C-343A-89D0C8103180}"/>
              </a:ext>
            </a:extLst>
          </p:cNvPr>
          <p:cNvSpPr>
            <a:spLocks noGrp="1"/>
          </p:cNvSpPr>
          <p:nvPr>
            <p:ph type="dt" sz="half" idx="10"/>
          </p:nvPr>
        </p:nvSpPr>
        <p:spPr/>
        <p:txBody>
          <a:bodyPr/>
          <a:lstStyle/>
          <a:p>
            <a:fld id="{6210825D-7748-47F8-A6E5-F721E6A91450}" type="datetime8">
              <a:rPr lang="en-PK" smtClean="0"/>
              <a:t>05/06/2023 11:42 AM</a:t>
            </a:fld>
            <a:endParaRPr lang="en-PK"/>
          </a:p>
        </p:txBody>
      </p:sp>
      <p:sp>
        <p:nvSpPr>
          <p:cNvPr id="4" name="Footer Placeholder 3">
            <a:extLst>
              <a:ext uri="{FF2B5EF4-FFF2-40B4-BE49-F238E27FC236}">
                <a16:creationId xmlns:a16="http://schemas.microsoft.com/office/drawing/2014/main" id="{66D81FD6-DA01-BDBA-9848-34E825626E85}"/>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A997A3A2-3A27-8875-3855-72B84B5F0764}"/>
              </a:ext>
            </a:extLst>
          </p:cNvPr>
          <p:cNvSpPr>
            <a:spLocks noGrp="1"/>
          </p:cNvSpPr>
          <p:nvPr>
            <p:ph type="sldNum" sz="quarter" idx="12"/>
          </p:nvPr>
        </p:nvSpPr>
        <p:spPr/>
        <p:txBody>
          <a:bodyPr/>
          <a:lstStyle/>
          <a:p>
            <a:fld id="{6804156C-767B-4600-88D9-DB58F887D9D8}" type="slidenum">
              <a:rPr lang="en-PK" smtClean="0"/>
              <a:t>‹#›</a:t>
            </a:fld>
            <a:endParaRPr lang="en-PK"/>
          </a:p>
        </p:txBody>
      </p:sp>
    </p:spTree>
    <p:extLst>
      <p:ext uri="{BB962C8B-B14F-4D97-AF65-F5344CB8AC3E}">
        <p14:creationId xmlns:p14="http://schemas.microsoft.com/office/powerpoint/2010/main" val="4152360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15CCDB-01DB-4B5F-09FC-0276189ED26F}"/>
              </a:ext>
            </a:extLst>
          </p:cNvPr>
          <p:cNvSpPr>
            <a:spLocks noGrp="1"/>
          </p:cNvSpPr>
          <p:nvPr>
            <p:ph type="dt" sz="half" idx="10"/>
          </p:nvPr>
        </p:nvSpPr>
        <p:spPr/>
        <p:txBody>
          <a:bodyPr/>
          <a:lstStyle/>
          <a:p>
            <a:fld id="{C34C52B4-5AC2-4906-8DAC-ACF20532ACA6}" type="datetime8">
              <a:rPr lang="en-PK" smtClean="0"/>
              <a:t>05/06/2023 11:42 AM</a:t>
            </a:fld>
            <a:endParaRPr lang="en-PK"/>
          </a:p>
        </p:txBody>
      </p:sp>
      <p:sp>
        <p:nvSpPr>
          <p:cNvPr id="3" name="Footer Placeholder 2">
            <a:extLst>
              <a:ext uri="{FF2B5EF4-FFF2-40B4-BE49-F238E27FC236}">
                <a16:creationId xmlns:a16="http://schemas.microsoft.com/office/drawing/2014/main" id="{81FDD405-3F9A-1EE8-7DD3-34C9B2D75983}"/>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0B36357B-1871-A2C7-D41A-9D2311183D3E}"/>
              </a:ext>
            </a:extLst>
          </p:cNvPr>
          <p:cNvSpPr>
            <a:spLocks noGrp="1"/>
          </p:cNvSpPr>
          <p:nvPr>
            <p:ph type="sldNum" sz="quarter" idx="12"/>
          </p:nvPr>
        </p:nvSpPr>
        <p:spPr/>
        <p:txBody>
          <a:bodyPr/>
          <a:lstStyle/>
          <a:p>
            <a:fld id="{6804156C-767B-4600-88D9-DB58F887D9D8}" type="slidenum">
              <a:rPr lang="en-PK" smtClean="0"/>
              <a:t>‹#›</a:t>
            </a:fld>
            <a:endParaRPr lang="en-PK"/>
          </a:p>
        </p:txBody>
      </p:sp>
    </p:spTree>
    <p:extLst>
      <p:ext uri="{BB962C8B-B14F-4D97-AF65-F5344CB8AC3E}">
        <p14:creationId xmlns:p14="http://schemas.microsoft.com/office/powerpoint/2010/main" val="4260686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B1AD5-B24B-3365-B968-AB79D77271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6C00D5B6-40CA-A713-A095-7F0C90DFF1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8F2904ED-E52E-496B-A9B7-56441F4959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5A9744-7E7B-2413-9A3E-14218ACA669D}"/>
              </a:ext>
            </a:extLst>
          </p:cNvPr>
          <p:cNvSpPr>
            <a:spLocks noGrp="1"/>
          </p:cNvSpPr>
          <p:nvPr>
            <p:ph type="dt" sz="half" idx="10"/>
          </p:nvPr>
        </p:nvSpPr>
        <p:spPr/>
        <p:txBody>
          <a:bodyPr/>
          <a:lstStyle/>
          <a:p>
            <a:fld id="{117BCC77-609D-4438-BCBC-687C39AB3A5C}" type="datetime8">
              <a:rPr lang="en-PK" smtClean="0"/>
              <a:t>05/06/2023 11:42 AM</a:t>
            </a:fld>
            <a:endParaRPr lang="en-PK"/>
          </a:p>
        </p:txBody>
      </p:sp>
      <p:sp>
        <p:nvSpPr>
          <p:cNvPr id="6" name="Footer Placeholder 5">
            <a:extLst>
              <a:ext uri="{FF2B5EF4-FFF2-40B4-BE49-F238E27FC236}">
                <a16:creationId xmlns:a16="http://schemas.microsoft.com/office/drawing/2014/main" id="{35E0934E-C3DA-6215-8FC6-448FA27FF1B8}"/>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803D72E9-5AE4-1783-8879-2384F3B6C728}"/>
              </a:ext>
            </a:extLst>
          </p:cNvPr>
          <p:cNvSpPr>
            <a:spLocks noGrp="1"/>
          </p:cNvSpPr>
          <p:nvPr>
            <p:ph type="sldNum" sz="quarter" idx="12"/>
          </p:nvPr>
        </p:nvSpPr>
        <p:spPr/>
        <p:txBody>
          <a:bodyPr/>
          <a:lstStyle/>
          <a:p>
            <a:fld id="{6804156C-767B-4600-88D9-DB58F887D9D8}" type="slidenum">
              <a:rPr lang="en-PK" smtClean="0"/>
              <a:t>‹#›</a:t>
            </a:fld>
            <a:endParaRPr lang="en-PK"/>
          </a:p>
        </p:txBody>
      </p:sp>
    </p:spTree>
    <p:extLst>
      <p:ext uri="{BB962C8B-B14F-4D97-AF65-F5344CB8AC3E}">
        <p14:creationId xmlns:p14="http://schemas.microsoft.com/office/powerpoint/2010/main" val="1484599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9080-DAA7-F2B4-8252-F67C794D04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14BACF6D-8D65-5F26-AC78-C950EE87AA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284BEF71-F867-BFBD-4D75-BC6E695FE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B76F08-BB8B-AAA8-6865-CBF2CDE291F0}"/>
              </a:ext>
            </a:extLst>
          </p:cNvPr>
          <p:cNvSpPr>
            <a:spLocks noGrp="1"/>
          </p:cNvSpPr>
          <p:nvPr>
            <p:ph type="dt" sz="half" idx="10"/>
          </p:nvPr>
        </p:nvSpPr>
        <p:spPr/>
        <p:txBody>
          <a:bodyPr/>
          <a:lstStyle/>
          <a:p>
            <a:fld id="{66B85C72-F4DA-47D4-9904-5908E4E713CE}" type="datetime8">
              <a:rPr lang="en-PK" smtClean="0"/>
              <a:t>05/06/2023 11:42 AM</a:t>
            </a:fld>
            <a:endParaRPr lang="en-PK"/>
          </a:p>
        </p:txBody>
      </p:sp>
      <p:sp>
        <p:nvSpPr>
          <p:cNvPr id="6" name="Footer Placeholder 5">
            <a:extLst>
              <a:ext uri="{FF2B5EF4-FFF2-40B4-BE49-F238E27FC236}">
                <a16:creationId xmlns:a16="http://schemas.microsoft.com/office/drawing/2014/main" id="{36523B07-84F2-5017-B3D5-F76F81FDB9E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984F67AB-F051-0FD9-99F7-D157912F1BE3}"/>
              </a:ext>
            </a:extLst>
          </p:cNvPr>
          <p:cNvSpPr>
            <a:spLocks noGrp="1"/>
          </p:cNvSpPr>
          <p:nvPr>
            <p:ph type="sldNum" sz="quarter" idx="12"/>
          </p:nvPr>
        </p:nvSpPr>
        <p:spPr/>
        <p:txBody>
          <a:bodyPr/>
          <a:lstStyle/>
          <a:p>
            <a:fld id="{6804156C-767B-4600-88D9-DB58F887D9D8}" type="slidenum">
              <a:rPr lang="en-PK" smtClean="0"/>
              <a:t>‹#›</a:t>
            </a:fld>
            <a:endParaRPr lang="en-PK"/>
          </a:p>
        </p:txBody>
      </p:sp>
    </p:spTree>
    <p:extLst>
      <p:ext uri="{BB962C8B-B14F-4D97-AF65-F5344CB8AC3E}">
        <p14:creationId xmlns:p14="http://schemas.microsoft.com/office/powerpoint/2010/main" val="2810557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33D5FB-A3FA-FFB4-8F35-FA8B5187AF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D005C1DC-A822-2C48-8F6A-3F1C892002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3E67207E-ECEC-264B-255D-9F5075F1A6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CB59D0-CEBF-4B62-9B61-17C4F41AC0A7}" type="datetime8">
              <a:rPr lang="en-PK" smtClean="0"/>
              <a:t>05/06/2023 11:42 AM</a:t>
            </a:fld>
            <a:endParaRPr lang="en-PK"/>
          </a:p>
        </p:txBody>
      </p:sp>
      <p:sp>
        <p:nvSpPr>
          <p:cNvPr id="5" name="Footer Placeholder 4">
            <a:extLst>
              <a:ext uri="{FF2B5EF4-FFF2-40B4-BE49-F238E27FC236}">
                <a16:creationId xmlns:a16="http://schemas.microsoft.com/office/drawing/2014/main" id="{E6640892-A41A-60FA-4142-34325CB8DB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58F341C5-5DD7-D101-C22E-91FC60CE18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04156C-767B-4600-88D9-DB58F887D9D8}" type="slidenum">
              <a:rPr lang="en-PK" smtClean="0"/>
              <a:t>‹#›</a:t>
            </a:fld>
            <a:endParaRPr lang="en-PK"/>
          </a:p>
        </p:txBody>
      </p:sp>
    </p:spTree>
    <p:extLst>
      <p:ext uri="{BB962C8B-B14F-4D97-AF65-F5344CB8AC3E}">
        <p14:creationId xmlns:p14="http://schemas.microsoft.com/office/powerpoint/2010/main" val="3422531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EA98E-EC23-8FCF-5B71-4B0A26B89CF1}"/>
              </a:ext>
            </a:extLst>
          </p:cNvPr>
          <p:cNvSpPr>
            <a:spLocks noGrp="1"/>
          </p:cNvSpPr>
          <p:nvPr>
            <p:ph type="ctrTitle"/>
          </p:nvPr>
        </p:nvSpPr>
        <p:spPr/>
        <p:txBody>
          <a:bodyPr/>
          <a:lstStyle/>
          <a:p>
            <a:r>
              <a:rPr lang="en-US" dirty="0"/>
              <a:t>Software Engineering</a:t>
            </a:r>
            <a:endParaRPr lang="en-PK" dirty="0"/>
          </a:p>
        </p:txBody>
      </p:sp>
      <p:sp>
        <p:nvSpPr>
          <p:cNvPr id="3" name="Subtitle 2">
            <a:extLst>
              <a:ext uri="{FF2B5EF4-FFF2-40B4-BE49-F238E27FC236}">
                <a16:creationId xmlns:a16="http://schemas.microsoft.com/office/drawing/2014/main" id="{2019B709-8CB4-DB1F-77EE-E233EC985312}"/>
              </a:ext>
            </a:extLst>
          </p:cNvPr>
          <p:cNvSpPr>
            <a:spLocks noGrp="1"/>
          </p:cNvSpPr>
          <p:nvPr>
            <p:ph type="subTitle" idx="1"/>
          </p:nvPr>
        </p:nvSpPr>
        <p:spPr/>
        <p:txBody>
          <a:bodyPr/>
          <a:lstStyle/>
          <a:p>
            <a:r>
              <a:rPr lang="en-US" dirty="0"/>
              <a:t>Lecture 9</a:t>
            </a:r>
            <a:endParaRPr lang="en-PK" dirty="0"/>
          </a:p>
        </p:txBody>
      </p:sp>
      <p:sp>
        <p:nvSpPr>
          <p:cNvPr id="7" name="Slide Number Placeholder 6">
            <a:extLst>
              <a:ext uri="{FF2B5EF4-FFF2-40B4-BE49-F238E27FC236}">
                <a16:creationId xmlns:a16="http://schemas.microsoft.com/office/drawing/2014/main" id="{E336E67B-E185-EE19-6C09-C5AC09C08645}"/>
              </a:ext>
            </a:extLst>
          </p:cNvPr>
          <p:cNvSpPr>
            <a:spLocks noGrp="1"/>
          </p:cNvSpPr>
          <p:nvPr>
            <p:ph type="sldNum" sz="quarter" idx="12"/>
          </p:nvPr>
        </p:nvSpPr>
        <p:spPr/>
        <p:txBody>
          <a:bodyPr/>
          <a:lstStyle/>
          <a:p>
            <a:fld id="{6804156C-767B-4600-88D9-DB58F887D9D8}" type="slidenum">
              <a:rPr lang="en-PK" smtClean="0"/>
              <a:t>1</a:t>
            </a:fld>
            <a:endParaRPr lang="en-PK"/>
          </a:p>
        </p:txBody>
      </p:sp>
    </p:spTree>
    <p:extLst>
      <p:ext uri="{BB962C8B-B14F-4D97-AF65-F5344CB8AC3E}">
        <p14:creationId xmlns:p14="http://schemas.microsoft.com/office/powerpoint/2010/main" val="1556076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E4E10-2E10-401E-902B-A293AAA725CA}"/>
              </a:ext>
            </a:extLst>
          </p:cNvPr>
          <p:cNvSpPr>
            <a:spLocks noGrp="1"/>
          </p:cNvSpPr>
          <p:nvPr>
            <p:ph type="title"/>
          </p:nvPr>
        </p:nvSpPr>
        <p:spPr/>
        <p:txBody>
          <a:bodyPr/>
          <a:lstStyle/>
          <a:p>
            <a:r>
              <a:rPr lang="en-US" dirty="0"/>
              <a:t>Primary and Secondary Actors</a:t>
            </a:r>
          </a:p>
        </p:txBody>
      </p:sp>
      <p:sp>
        <p:nvSpPr>
          <p:cNvPr id="3" name="Content Placeholder 2">
            <a:extLst>
              <a:ext uri="{FF2B5EF4-FFF2-40B4-BE49-F238E27FC236}">
                <a16:creationId xmlns:a16="http://schemas.microsoft.com/office/drawing/2014/main" id="{C61283A4-733E-4099-B597-337D7F65968B}"/>
              </a:ext>
            </a:extLst>
          </p:cNvPr>
          <p:cNvSpPr>
            <a:spLocks noGrp="1"/>
          </p:cNvSpPr>
          <p:nvPr>
            <p:ph idx="1"/>
          </p:nvPr>
        </p:nvSpPr>
        <p:spPr/>
        <p:txBody>
          <a:bodyPr>
            <a:normAutofit/>
          </a:bodyPr>
          <a:lstStyle/>
          <a:p>
            <a:r>
              <a:rPr lang="en-US" dirty="0"/>
              <a:t>Primary Actor</a:t>
            </a:r>
          </a:p>
          <a:p>
            <a:pPr lvl="1"/>
            <a:r>
              <a:rPr lang="en-US" dirty="0"/>
              <a:t>Acts on the system</a:t>
            </a:r>
          </a:p>
          <a:p>
            <a:pPr lvl="1"/>
            <a:r>
              <a:rPr lang="en-US" dirty="0"/>
              <a:t>Initiates an interaction with the system</a:t>
            </a:r>
          </a:p>
          <a:p>
            <a:pPr lvl="1"/>
            <a:r>
              <a:rPr lang="en-US" dirty="0"/>
              <a:t>Uses the system to fulfill his/her goal</a:t>
            </a:r>
          </a:p>
          <a:p>
            <a:pPr lvl="1"/>
            <a:r>
              <a:rPr lang="en-US" dirty="0"/>
              <a:t>Events Something, we don’t have control over</a:t>
            </a:r>
          </a:p>
          <a:p>
            <a:r>
              <a:rPr lang="en-US" dirty="0"/>
              <a:t>Secondary Actor</a:t>
            </a:r>
          </a:p>
          <a:p>
            <a:pPr lvl="1"/>
            <a:r>
              <a:rPr lang="en-US" dirty="0"/>
              <a:t>Is acted on/invoked/used by the system</a:t>
            </a:r>
          </a:p>
          <a:p>
            <a:pPr lvl="1"/>
            <a:r>
              <a:rPr lang="en-US" dirty="0"/>
              <a:t>Helps the system to fulfills its goal</a:t>
            </a:r>
          </a:p>
          <a:p>
            <a:pPr lvl="1"/>
            <a:r>
              <a:rPr lang="en-US" dirty="0"/>
              <a:t>Something the system uses to get its job done</a:t>
            </a:r>
          </a:p>
        </p:txBody>
      </p:sp>
      <p:sp>
        <p:nvSpPr>
          <p:cNvPr id="4" name="Slide Number Placeholder 3">
            <a:extLst>
              <a:ext uri="{FF2B5EF4-FFF2-40B4-BE49-F238E27FC236}">
                <a16:creationId xmlns:a16="http://schemas.microsoft.com/office/drawing/2014/main" id="{5D8BFFB6-D5F4-4E61-A6E9-00AEC73CC74E}"/>
              </a:ext>
            </a:extLst>
          </p:cNvPr>
          <p:cNvSpPr>
            <a:spLocks noGrp="1"/>
          </p:cNvSpPr>
          <p:nvPr>
            <p:ph type="sldNum" sz="quarter" idx="12"/>
          </p:nvPr>
        </p:nvSpPr>
        <p:spPr/>
        <p:txBody>
          <a:bodyPr/>
          <a:lstStyle/>
          <a:p>
            <a:pPr>
              <a:defRPr/>
            </a:pPr>
            <a:fld id="{D2DAE361-2791-45FB-A285-949B8BFAF817}" type="slidenum">
              <a:rPr lang="en-US" smtClean="0"/>
              <a:pPr>
                <a:defRPr/>
              </a:pPr>
              <a:t>10</a:t>
            </a:fld>
            <a:endParaRPr lang="en-US"/>
          </a:p>
        </p:txBody>
      </p:sp>
    </p:spTree>
    <p:extLst>
      <p:ext uri="{BB962C8B-B14F-4D97-AF65-F5344CB8AC3E}">
        <p14:creationId xmlns:p14="http://schemas.microsoft.com/office/powerpoint/2010/main" val="447289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99BFF-D4C9-49D5-8D7C-2E18CF2B1286}"/>
              </a:ext>
            </a:extLst>
          </p:cNvPr>
          <p:cNvSpPr>
            <a:spLocks noGrp="1"/>
          </p:cNvSpPr>
          <p:nvPr>
            <p:ph type="title"/>
          </p:nvPr>
        </p:nvSpPr>
        <p:spPr/>
        <p:txBody>
          <a:bodyPr/>
          <a:lstStyle/>
          <a:p>
            <a:r>
              <a:rPr lang="en-US" dirty="0"/>
              <a:t>Use-Case</a:t>
            </a:r>
          </a:p>
        </p:txBody>
      </p:sp>
      <p:sp>
        <p:nvSpPr>
          <p:cNvPr id="3" name="Content Placeholder 2">
            <a:extLst>
              <a:ext uri="{FF2B5EF4-FFF2-40B4-BE49-F238E27FC236}">
                <a16:creationId xmlns:a16="http://schemas.microsoft.com/office/drawing/2014/main" id="{D91982C0-14F2-4EB3-B3E6-DCD8F9EF6776}"/>
              </a:ext>
            </a:extLst>
          </p:cNvPr>
          <p:cNvSpPr>
            <a:spLocks noGrp="1"/>
          </p:cNvSpPr>
          <p:nvPr>
            <p:ph idx="1"/>
          </p:nvPr>
        </p:nvSpPr>
        <p:spPr/>
        <p:txBody>
          <a:bodyPr/>
          <a:lstStyle/>
          <a:p>
            <a:r>
              <a:rPr lang="en-US" dirty="0"/>
              <a:t>What is Use-Case?</a:t>
            </a:r>
          </a:p>
          <a:p>
            <a:pPr lvl="1"/>
            <a:r>
              <a:rPr lang="en-US" dirty="0"/>
              <a:t>A use case is a pattern of behavior, the system exhibits.</a:t>
            </a:r>
          </a:p>
          <a:p>
            <a:pPr lvl="1"/>
            <a:r>
              <a:rPr lang="en-US" dirty="0"/>
              <a:t>The use cases are sequence of actions that the user takes on a system to get particular target.</a:t>
            </a:r>
          </a:p>
          <a:p>
            <a:pPr lvl="1"/>
            <a:r>
              <a:rPr lang="en-US" dirty="0"/>
              <a:t>Use Case is dialogue between an actor and the system.</a:t>
            </a:r>
          </a:p>
        </p:txBody>
      </p:sp>
      <p:sp>
        <p:nvSpPr>
          <p:cNvPr id="4" name="Slide Number Placeholder 3">
            <a:extLst>
              <a:ext uri="{FF2B5EF4-FFF2-40B4-BE49-F238E27FC236}">
                <a16:creationId xmlns:a16="http://schemas.microsoft.com/office/drawing/2014/main" id="{E4DCE631-59C8-4B89-A13B-3B640174B234}"/>
              </a:ext>
            </a:extLst>
          </p:cNvPr>
          <p:cNvSpPr>
            <a:spLocks noGrp="1"/>
          </p:cNvSpPr>
          <p:nvPr>
            <p:ph type="sldNum" sz="quarter" idx="12"/>
          </p:nvPr>
        </p:nvSpPr>
        <p:spPr/>
        <p:txBody>
          <a:bodyPr/>
          <a:lstStyle/>
          <a:p>
            <a:pPr>
              <a:defRPr/>
            </a:pPr>
            <a:fld id="{D2DAE361-2791-45FB-A285-949B8BFAF817}" type="slidenum">
              <a:rPr lang="en-US" smtClean="0"/>
              <a:pPr>
                <a:defRPr/>
              </a:pPr>
              <a:t>11</a:t>
            </a:fld>
            <a:endParaRPr lang="en-US"/>
          </a:p>
        </p:txBody>
      </p:sp>
      <p:pic>
        <p:nvPicPr>
          <p:cNvPr id="6" name="Picture 5">
            <a:extLst>
              <a:ext uri="{FF2B5EF4-FFF2-40B4-BE49-F238E27FC236}">
                <a16:creationId xmlns:a16="http://schemas.microsoft.com/office/drawing/2014/main" id="{500EE7D5-65FC-41FA-8B76-5E70FF64D917}"/>
              </a:ext>
            </a:extLst>
          </p:cNvPr>
          <p:cNvPicPr>
            <a:picLocks noChangeAspect="1"/>
          </p:cNvPicPr>
          <p:nvPr/>
        </p:nvPicPr>
        <p:blipFill>
          <a:blip r:embed="rId2"/>
          <a:stretch>
            <a:fillRect/>
          </a:stretch>
        </p:blipFill>
        <p:spPr>
          <a:xfrm>
            <a:off x="4953000" y="4800600"/>
            <a:ext cx="1962150" cy="1066800"/>
          </a:xfrm>
          <a:prstGeom prst="rect">
            <a:avLst/>
          </a:prstGeom>
        </p:spPr>
      </p:pic>
    </p:spTree>
    <p:extLst>
      <p:ext uri="{BB962C8B-B14F-4D97-AF65-F5344CB8AC3E}">
        <p14:creationId xmlns:p14="http://schemas.microsoft.com/office/powerpoint/2010/main" val="3996792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A33CE-5B8F-4ECC-8842-C84E46B1B641}"/>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5F58FD54-A5B2-400C-9656-E60EAEB1FF2B}"/>
              </a:ext>
            </a:extLst>
          </p:cNvPr>
          <p:cNvSpPr>
            <a:spLocks noGrp="1"/>
          </p:cNvSpPr>
          <p:nvPr>
            <p:ph idx="1"/>
          </p:nvPr>
        </p:nvSpPr>
        <p:spPr/>
        <p:txBody>
          <a:bodyPr>
            <a:normAutofit/>
          </a:bodyPr>
          <a:lstStyle/>
          <a:p>
            <a:pPr algn="just"/>
            <a:r>
              <a:rPr lang="en-US" dirty="0"/>
              <a:t>A use case typically represents a major piece of functionality that is complete from beginning to end.</a:t>
            </a:r>
          </a:p>
          <a:p>
            <a:pPr algn="just"/>
            <a:r>
              <a:rPr lang="en-US" dirty="0"/>
              <a:t>Most of the use cases are generated in initial phase but may add some more after proceeding.</a:t>
            </a:r>
          </a:p>
          <a:p>
            <a:pPr algn="just"/>
            <a:r>
              <a:rPr lang="en-US" dirty="0"/>
              <a:t>A use case may be small or large. It captures a broad view of a primary functionality of the system in a manner that can be easily grasped by nontechnical user.</a:t>
            </a:r>
          </a:p>
        </p:txBody>
      </p:sp>
      <p:sp>
        <p:nvSpPr>
          <p:cNvPr id="4" name="Slide Number Placeholder 3">
            <a:extLst>
              <a:ext uri="{FF2B5EF4-FFF2-40B4-BE49-F238E27FC236}">
                <a16:creationId xmlns:a16="http://schemas.microsoft.com/office/drawing/2014/main" id="{1E2E4FEE-88C6-47FE-97B3-68C83D7BE611}"/>
              </a:ext>
            </a:extLst>
          </p:cNvPr>
          <p:cNvSpPr>
            <a:spLocks noGrp="1"/>
          </p:cNvSpPr>
          <p:nvPr>
            <p:ph type="sldNum" sz="quarter" idx="12"/>
          </p:nvPr>
        </p:nvSpPr>
        <p:spPr/>
        <p:txBody>
          <a:bodyPr/>
          <a:lstStyle/>
          <a:p>
            <a:pPr>
              <a:defRPr/>
            </a:pPr>
            <a:fld id="{D2DAE361-2791-45FB-A285-949B8BFAF817}" type="slidenum">
              <a:rPr lang="en-US" smtClean="0"/>
              <a:pPr>
                <a:defRPr/>
              </a:pPr>
              <a:t>12</a:t>
            </a:fld>
            <a:endParaRPr lang="en-US"/>
          </a:p>
        </p:txBody>
      </p:sp>
    </p:spTree>
    <p:extLst>
      <p:ext uri="{BB962C8B-B14F-4D97-AF65-F5344CB8AC3E}">
        <p14:creationId xmlns:p14="http://schemas.microsoft.com/office/powerpoint/2010/main" val="2407411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FACDC-27F6-4086-996C-11F858D0C9AB}"/>
              </a:ext>
            </a:extLst>
          </p:cNvPr>
          <p:cNvSpPr>
            <a:spLocks noGrp="1"/>
          </p:cNvSpPr>
          <p:nvPr>
            <p:ph type="title"/>
          </p:nvPr>
        </p:nvSpPr>
        <p:spPr/>
        <p:txBody>
          <a:bodyPr/>
          <a:lstStyle/>
          <a:p>
            <a:r>
              <a:rPr lang="en-US" dirty="0"/>
              <a:t>System Boundary</a:t>
            </a:r>
          </a:p>
        </p:txBody>
      </p:sp>
      <p:sp>
        <p:nvSpPr>
          <p:cNvPr id="3" name="Content Placeholder 2">
            <a:extLst>
              <a:ext uri="{FF2B5EF4-FFF2-40B4-BE49-F238E27FC236}">
                <a16:creationId xmlns:a16="http://schemas.microsoft.com/office/drawing/2014/main" id="{3330B3EE-195E-4A11-808A-E1FE09749A91}"/>
              </a:ext>
            </a:extLst>
          </p:cNvPr>
          <p:cNvSpPr>
            <a:spLocks noGrp="1"/>
          </p:cNvSpPr>
          <p:nvPr>
            <p:ph idx="1"/>
          </p:nvPr>
        </p:nvSpPr>
        <p:spPr/>
        <p:txBody>
          <a:bodyPr/>
          <a:lstStyle/>
          <a:p>
            <a:r>
              <a:rPr lang="en-US" dirty="0"/>
              <a:t>It is shown as a rectangle.</a:t>
            </a:r>
          </a:p>
          <a:p>
            <a:r>
              <a:rPr lang="en-US" dirty="0"/>
              <a:t>It helps to identify what is external versus internal, and what the responsibilities of the system are.</a:t>
            </a:r>
          </a:p>
          <a:p>
            <a:r>
              <a:rPr lang="en-US" dirty="0"/>
              <a:t>The external environment is represented only by actors.</a:t>
            </a:r>
          </a:p>
        </p:txBody>
      </p:sp>
      <p:sp>
        <p:nvSpPr>
          <p:cNvPr id="4" name="Slide Number Placeholder 3">
            <a:extLst>
              <a:ext uri="{FF2B5EF4-FFF2-40B4-BE49-F238E27FC236}">
                <a16:creationId xmlns:a16="http://schemas.microsoft.com/office/drawing/2014/main" id="{D4A42531-07A9-4686-BD18-23070C1E890A}"/>
              </a:ext>
            </a:extLst>
          </p:cNvPr>
          <p:cNvSpPr>
            <a:spLocks noGrp="1"/>
          </p:cNvSpPr>
          <p:nvPr>
            <p:ph type="sldNum" sz="quarter" idx="12"/>
          </p:nvPr>
        </p:nvSpPr>
        <p:spPr/>
        <p:txBody>
          <a:bodyPr/>
          <a:lstStyle/>
          <a:p>
            <a:pPr>
              <a:defRPr/>
            </a:pPr>
            <a:fld id="{D2DAE361-2791-45FB-A285-949B8BFAF817}" type="slidenum">
              <a:rPr lang="en-US" smtClean="0"/>
              <a:pPr>
                <a:defRPr/>
              </a:pPr>
              <a:t>13</a:t>
            </a:fld>
            <a:endParaRPr lang="en-US"/>
          </a:p>
        </p:txBody>
      </p:sp>
      <p:pic>
        <p:nvPicPr>
          <p:cNvPr id="6" name="Picture 5">
            <a:extLst>
              <a:ext uri="{FF2B5EF4-FFF2-40B4-BE49-F238E27FC236}">
                <a16:creationId xmlns:a16="http://schemas.microsoft.com/office/drawing/2014/main" id="{5AD4ED74-FE4A-438A-A023-76C394C0B1AE}"/>
              </a:ext>
            </a:extLst>
          </p:cNvPr>
          <p:cNvPicPr>
            <a:picLocks noChangeAspect="1"/>
          </p:cNvPicPr>
          <p:nvPr/>
        </p:nvPicPr>
        <p:blipFill>
          <a:blip r:embed="rId2"/>
          <a:stretch>
            <a:fillRect/>
          </a:stretch>
        </p:blipFill>
        <p:spPr>
          <a:xfrm>
            <a:off x="5219700" y="4271423"/>
            <a:ext cx="1752600" cy="2105025"/>
          </a:xfrm>
          <a:prstGeom prst="rect">
            <a:avLst/>
          </a:prstGeom>
        </p:spPr>
      </p:pic>
    </p:spTree>
    <p:extLst>
      <p:ext uri="{BB962C8B-B14F-4D97-AF65-F5344CB8AC3E}">
        <p14:creationId xmlns:p14="http://schemas.microsoft.com/office/powerpoint/2010/main" val="3661380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40B2C-F135-4665-92AA-857168A45BF4}"/>
              </a:ext>
            </a:extLst>
          </p:cNvPr>
          <p:cNvSpPr>
            <a:spLocks noGrp="1"/>
          </p:cNvSpPr>
          <p:nvPr>
            <p:ph type="title"/>
          </p:nvPr>
        </p:nvSpPr>
        <p:spPr/>
        <p:txBody>
          <a:bodyPr/>
          <a:lstStyle/>
          <a:p>
            <a:r>
              <a:rPr lang="en-US" dirty="0"/>
              <a:t>Relationship</a:t>
            </a:r>
          </a:p>
        </p:txBody>
      </p:sp>
      <p:sp>
        <p:nvSpPr>
          <p:cNvPr id="3" name="Content Placeholder 2">
            <a:extLst>
              <a:ext uri="{FF2B5EF4-FFF2-40B4-BE49-F238E27FC236}">
                <a16:creationId xmlns:a16="http://schemas.microsoft.com/office/drawing/2014/main" id="{E74847B3-8934-4E0D-9AED-AD30CFA0511A}"/>
              </a:ext>
            </a:extLst>
          </p:cNvPr>
          <p:cNvSpPr>
            <a:spLocks noGrp="1"/>
          </p:cNvSpPr>
          <p:nvPr>
            <p:ph idx="1"/>
          </p:nvPr>
        </p:nvSpPr>
        <p:spPr/>
        <p:txBody>
          <a:bodyPr/>
          <a:lstStyle/>
          <a:p>
            <a:r>
              <a:rPr lang="en-US" dirty="0"/>
              <a:t>Relationship is an association between use case and actor.</a:t>
            </a:r>
          </a:p>
          <a:p>
            <a:r>
              <a:rPr lang="en-US" dirty="0"/>
              <a:t>There are several Use Case relationships:</a:t>
            </a:r>
          </a:p>
        </p:txBody>
      </p:sp>
      <p:sp>
        <p:nvSpPr>
          <p:cNvPr id="4" name="Slide Number Placeholder 3">
            <a:extLst>
              <a:ext uri="{FF2B5EF4-FFF2-40B4-BE49-F238E27FC236}">
                <a16:creationId xmlns:a16="http://schemas.microsoft.com/office/drawing/2014/main" id="{D2CEA719-369C-4899-99D1-CF7FFBC3FEC7}"/>
              </a:ext>
            </a:extLst>
          </p:cNvPr>
          <p:cNvSpPr>
            <a:spLocks noGrp="1"/>
          </p:cNvSpPr>
          <p:nvPr>
            <p:ph type="sldNum" sz="quarter" idx="12"/>
          </p:nvPr>
        </p:nvSpPr>
        <p:spPr/>
        <p:txBody>
          <a:bodyPr/>
          <a:lstStyle/>
          <a:p>
            <a:pPr>
              <a:defRPr/>
            </a:pPr>
            <a:fld id="{D2DAE361-2791-45FB-A285-949B8BFAF817}" type="slidenum">
              <a:rPr lang="en-US" smtClean="0"/>
              <a:pPr>
                <a:defRPr/>
              </a:pPr>
              <a:t>14</a:t>
            </a:fld>
            <a:endParaRPr lang="en-US"/>
          </a:p>
        </p:txBody>
      </p:sp>
      <p:pic>
        <p:nvPicPr>
          <p:cNvPr id="6" name="Picture 5">
            <a:extLst>
              <a:ext uri="{FF2B5EF4-FFF2-40B4-BE49-F238E27FC236}">
                <a16:creationId xmlns:a16="http://schemas.microsoft.com/office/drawing/2014/main" id="{7FB80170-D0F4-4748-8C79-B87398A87D64}"/>
              </a:ext>
            </a:extLst>
          </p:cNvPr>
          <p:cNvPicPr>
            <a:picLocks noChangeAspect="1"/>
          </p:cNvPicPr>
          <p:nvPr/>
        </p:nvPicPr>
        <p:blipFill>
          <a:blip r:embed="rId2"/>
          <a:stretch>
            <a:fillRect/>
          </a:stretch>
        </p:blipFill>
        <p:spPr>
          <a:xfrm>
            <a:off x="3794023" y="3560372"/>
            <a:ext cx="4603955" cy="2843114"/>
          </a:xfrm>
          <a:prstGeom prst="rect">
            <a:avLst/>
          </a:prstGeom>
        </p:spPr>
      </p:pic>
    </p:spTree>
    <p:extLst>
      <p:ext uri="{BB962C8B-B14F-4D97-AF65-F5344CB8AC3E}">
        <p14:creationId xmlns:p14="http://schemas.microsoft.com/office/powerpoint/2010/main" val="285072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64FA-6F5B-4978-9F3B-8E9F8B82B5EA}"/>
              </a:ext>
            </a:extLst>
          </p:cNvPr>
          <p:cNvSpPr>
            <a:spLocks noGrp="1"/>
          </p:cNvSpPr>
          <p:nvPr>
            <p:ph type="title"/>
          </p:nvPr>
        </p:nvSpPr>
        <p:spPr/>
        <p:txBody>
          <a:bodyPr/>
          <a:lstStyle/>
          <a:p>
            <a:r>
              <a:rPr lang="en-US" dirty="0"/>
              <a:t>Extend Relationship</a:t>
            </a:r>
          </a:p>
        </p:txBody>
      </p:sp>
      <p:sp>
        <p:nvSpPr>
          <p:cNvPr id="3" name="Content Placeholder 2">
            <a:extLst>
              <a:ext uri="{FF2B5EF4-FFF2-40B4-BE49-F238E27FC236}">
                <a16:creationId xmlns:a16="http://schemas.microsoft.com/office/drawing/2014/main" id="{28508B11-7AB5-425F-AB3D-EDE7AF845B9C}"/>
              </a:ext>
            </a:extLst>
          </p:cNvPr>
          <p:cNvSpPr>
            <a:spLocks noGrp="1"/>
          </p:cNvSpPr>
          <p:nvPr>
            <p:ph idx="1"/>
          </p:nvPr>
        </p:nvSpPr>
        <p:spPr/>
        <p:txBody>
          <a:bodyPr>
            <a:normAutofit/>
          </a:bodyPr>
          <a:lstStyle/>
          <a:p>
            <a:pPr algn="just"/>
            <a:r>
              <a:rPr lang="en-US" dirty="0"/>
              <a:t>The extended relationship is used to indicate that use case completely consists of the behavior of another use case at one or specific point</a:t>
            </a:r>
          </a:p>
          <a:p>
            <a:pPr algn="just"/>
            <a:r>
              <a:rPr lang="en-US" dirty="0"/>
              <a:t>use cases that extend the behavior of other core use cases. Enable to factor variants</a:t>
            </a:r>
          </a:p>
          <a:p>
            <a:pPr algn="just"/>
            <a:r>
              <a:rPr lang="en-US" dirty="0"/>
              <a:t>The base use case implicitly incorporates the behavior of another use case at certain points called extension points</a:t>
            </a:r>
          </a:p>
          <a:p>
            <a:pPr algn="just"/>
            <a:r>
              <a:rPr lang="en-US" dirty="0"/>
              <a:t>It is shown as a dotted line with an arrow point and labeled &lt;&lt;extend</a:t>
            </a:r>
          </a:p>
        </p:txBody>
      </p:sp>
      <p:sp>
        <p:nvSpPr>
          <p:cNvPr id="4" name="Slide Number Placeholder 3">
            <a:extLst>
              <a:ext uri="{FF2B5EF4-FFF2-40B4-BE49-F238E27FC236}">
                <a16:creationId xmlns:a16="http://schemas.microsoft.com/office/drawing/2014/main" id="{93EF9A2C-2C72-4BFB-BFBA-DF315F4D98C8}"/>
              </a:ext>
            </a:extLst>
          </p:cNvPr>
          <p:cNvSpPr>
            <a:spLocks noGrp="1"/>
          </p:cNvSpPr>
          <p:nvPr>
            <p:ph type="sldNum" sz="quarter" idx="12"/>
          </p:nvPr>
        </p:nvSpPr>
        <p:spPr/>
        <p:txBody>
          <a:bodyPr/>
          <a:lstStyle/>
          <a:p>
            <a:pPr>
              <a:defRPr/>
            </a:pPr>
            <a:fld id="{D2DAE361-2791-45FB-A285-949B8BFAF817}" type="slidenum">
              <a:rPr lang="en-US" smtClean="0"/>
              <a:pPr>
                <a:defRPr/>
              </a:pPr>
              <a:t>15</a:t>
            </a:fld>
            <a:endParaRPr lang="en-US"/>
          </a:p>
        </p:txBody>
      </p:sp>
    </p:spTree>
    <p:extLst>
      <p:ext uri="{BB962C8B-B14F-4D97-AF65-F5344CB8AC3E}">
        <p14:creationId xmlns:p14="http://schemas.microsoft.com/office/powerpoint/2010/main" val="225942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64FA-6F5B-4978-9F3B-8E9F8B82B5EA}"/>
              </a:ext>
            </a:extLst>
          </p:cNvPr>
          <p:cNvSpPr>
            <a:spLocks noGrp="1"/>
          </p:cNvSpPr>
          <p:nvPr>
            <p:ph type="title"/>
          </p:nvPr>
        </p:nvSpPr>
        <p:spPr/>
        <p:txBody>
          <a:bodyPr/>
          <a:lstStyle/>
          <a:p>
            <a:r>
              <a:rPr lang="en-US" dirty="0"/>
              <a:t>Extend Relationship</a:t>
            </a:r>
          </a:p>
        </p:txBody>
      </p:sp>
      <p:pic>
        <p:nvPicPr>
          <p:cNvPr id="6" name="Content Placeholder 5">
            <a:extLst>
              <a:ext uri="{FF2B5EF4-FFF2-40B4-BE49-F238E27FC236}">
                <a16:creationId xmlns:a16="http://schemas.microsoft.com/office/drawing/2014/main" id="{FC417DE1-4F73-4759-9867-C7723F69B256}"/>
              </a:ext>
            </a:extLst>
          </p:cNvPr>
          <p:cNvPicPr>
            <a:picLocks noGrp="1" noChangeAspect="1"/>
          </p:cNvPicPr>
          <p:nvPr>
            <p:ph idx="1"/>
          </p:nvPr>
        </p:nvPicPr>
        <p:blipFill>
          <a:blip r:embed="rId2"/>
          <a:stretch>
            <a:fillRect/>
          </a:stretch>
        </p:blipFill>
        <p:spPr>
          <a:xfrm>
            <a:off x="2850299" y="3048000"/>
            <a:ext cx="6429427" cy="1294146"/>
          </a:xfrm>
        </p:spPr>
      </p:pic>
      <p:sp>
        <p:nvSpPr>
          <p:cNvPr id="4" name="Slide Number Placeholder 3">
            <a:extLst>
              <a:ext uri="{FF2B5EF4-FFF2-40B4-BE49-F238E27FC236}">
                <a16:creationId xmlns:a16="http://schemas.microsoft.com/office/drawing/2014/main" id="{93EF9A2C-2C72-4BFB-BFBA-DF315F4D98C8}"/>
              </a:ext>
            </a:extLst>
          </p:cNvPr>
          <p:cNvSpPr>
            <a:spLocks noGrp="1"/>
          </p:cNvSpPr>
          <p:nvPr>
            <p:ph type="sldNum" sz="quarter" idx="12"/>
          </p:nvPr>
        </p:nvSpPr>
        <p:spPr/>
        <p:txBody>
          <a:bodyPr/>
          <a:lstStyle/>
          <a:p>
            <a:pPr>
              <a:defRPr/>
            </a:pPr>
            <a:fld id="{D2DAE361-2791-45FB-A285-949B8BFAF817}" type="slidenum">
              <a:rPr lang="en-US" smtClean="0"/>
              <a:pPr>
                <a:defRPr/>
              </a:pPr>
              <a:t>16</a:t>
            </a:fld>
            <a:endParaRPr lang="en-US"/>
          </a:p>
        </p:txBody>
      </p:sp>
    </p:spTree>
    <p:extLst>
      <p:ext uri="{BB962C8B-B14F-4D97-AF65-F5344CB8AC3E}">
        <p14:creationId xmlns:p14="http://schemas.microsoft.com/office/powerpoint/2010/main" val="3047536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C1A33-2754-4F44-900F-EBDDFA33D4E7}"/>
              </a:ext>
            </a:extLst>
          </p:cNvPr>
          <p:cNvSpPr>
            <a:spLocks noGrp="1"/>
          </p:cNvSpPr>
          <p:nvPr>
            <p:ph type="title"/>
          </p:nvPr>
        </p:nvSpPr>
        <p:spPr/>
        <p:txBody>
          <a:bodyPr/>
          <a:lstStyle/>
          <a:p>
            <a:r>
              <a:rPr lang="en-US" dirty="0"/>
              <a:t>Generalization</a:t>
            </a:r>
          </a:p>
        </p:txBody>
      </p:sp>
      <p:sp>
        <p:nvSpPr>
          <p:cNvPr id="3" name="Content Placeholder 2">
            <a:extLst>
              <a:ext uri="{FF2B5EF4-FFF2-40B4-BE49-F238E27FC236}">
                <a16:creationId xmlns:a16="http://schemas.microsoft.com/office/drawing/2014/main" id="{174DBB88-31BC-403F-A481-EEFC90833DB1}"/>
              </a:ext>
            </a:extLst>
          </p:cNvPr>
          <p:cNvSpPr>
            <a:spLocks noGrp="1"/>
          </p:cNvSpPr>
          <p:nvPr>
            <p:ph idx="1"/>
          </p:nvPr>
        </p:nvSpPr>
        <p:spPr/>
        <p:txBody>
          <a:bodyPr/>
          <a:lstStyle/>
          <a:p>
            <a:pPr algn="just"/>
            <a:r>
              <a:rPr lang="en-US" dirty="0"/>
              <a:t>Generalization is a relationship between a general use case and a more specific use case that inherits and extends features to it</a:t>
            </a:r>
          </a:p>
          <a:p>
            <a:pPr algn="just"/>
            <a:r>
              <a:rPr lang="en-US" dirty="0"/>
              <a:t>Use cases that are specialized versions of other use cases</a:t>
            </a:r>
          </a:p>
          <a:p>
            <a:pPr algn="just"/>
            <a:r>
              <a:rPr lang="en-US" dirty="0"/>
              <a:t>It is shown as a solid line with a hollow arrow point</a:t>
            </a:r>
          </a:p>
        </p:txBody>
      </p:sp>
      <p:sp>
        <p:nvSpPr>
          <p:cNvPr id="4" name="Slide Number Placeholder 3">
            <a:extLst>
              <a:ext uri="{FF2B5EF4-FFF2-40B4-BE49-F238E27FC236}">
                <a16:creationId xmlns:a16="http://schemas.microsoft.com/office/drawing/2014/main" id="{BEB05B43-DFBE-4F75-B9A6-310A8E13CBA6}"/>
              </a:ext>
            </a:extLst>
          </p:cNvPr>
          <p:cNvSpPr>
            <a:spLocks noGrp="1"/>
          </p:cNvSpPr>
          <p:nvPr>
            <p:ph type="sldNum" sz="quarter" idx="12"/>
          </p:nvPr>
        </p:nvSpPr>
        <p:spPr/>
        <p:txBody>
          <a:bodyPr/>
          <a:lstStyle/>
          <a:p>
            <a:pPr>
              <a:defRPr/>
            </a:pPr>
            <a:fld id="{D2DAE361-2791-45FB-A285-949B8BFAF817}" type="slidenum">
              <a:rPr lang="en-US" smtClean="0"/>
              <a:pPr>
                <a:defRPr/>
              </a:pPr>
              <a:t>17</a:t>
            </a:fld>
            <a:endParaRPr lang="en-US"/>
          </a:p>
        </p:txBody>
      </p:sp>
    </p:spTree>
    <p:extLst>
      <p:ext uri="{BB962C8B-B14F-4D97-AF65-F5344CB8AC3E}">
        <p14:creationId xmlns:p14="http://schemas.microsoft.com/office/powerpoint/2010/main" val="598474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975B5-D96B-4DFB-A13A-F2774392F57B}"/>
              </a:ext>
            </a:extLst>
          </p:cNvPr>
          <p:cNvSpPr>
            <a:spLocks noGrp="1"/>
          </p:cNvSpPr>
          <p:nvPr>
            <p:ph type="title"/>
          </p:nvPr>
        </p:nvSpPr>
        <p:spPr/>
        <p:txBody>
          <a:bodyPr/>
          <a:lstStyle/>
          <a:p>
            <a:r>
              <a:rPr lang="en-US" dirty="0"/>
              <a:t>Generalization</a:t>
            </a:r>
          </a:p>
        </p:txBody>
      </p:sp>
      <p:pic>
        <p:nvPicPr>
          <p:cNvPr id="6" name="Content Placeholder 5">
            <a:extLst>
              <a:ext uri="{FF2B5EF4-FFF2-40B4-BE49-F238E27FC236}">
                <a16:creationId xmlns:a16="http://schemas.microsoft.com/office/drawing/2014/main" id="{5E1A94EF-F3EB-4C94-A24E-AD6239B74FC4}"/>
              </a:ext>
            </a:extLst>
          </p:cNvPr>
          <p:cNvPicPr>
            <a:picLocks noGrp="1" noChangeAspect="1"/>
          </p:cNvPicPr>
          <p:nvPr>
            <p:ph idx="1"/>
          </p:nvPr>
        </p:nvPicPr>
        <p:blipFill>
          <a:blip r:embed="rId2"/>
          <a:stretch>
            <a:fillRect/>
          </a:stretch>
        </p:blipFill>
        <p:spPr>
          <a:xfrm>
            <a:off x="3347155" y="2667000"/>
            <a:ext cx="4860732" cy="2942892"/>
          </a:xfrm>
        </p:spPr>
      </p:pic>
      <p:sp>
        <p:nvSpPr>
          <p:cNvPr id="4" name="Slide Number Placeholder 3">
            <a:extLst>
              <a:ext uri="{FF2B5EF4-FFF2-40B4-BE49-F238E27FC236}">
                <a16:creationId xmlns:a16="http://schemas.microsoft.com/office/drawing/2014/main" id="{269ED299-5304-4EA1-91CF-018C744A8627}"/>
              </a:ext>
            </a:extLst>
          </p:cNvPr>
          <p:cNvSpPr>
            <a:spLocks noGrp="1"/>
          </p:cNvSpPr>
          <p:nvPr>
            <p:ph type="sldNum" sz="quarter" idx="12"/>
          </p:nvPr>
        </p:nvSpPr>
        <p:spPr/>
        <p:txBody>
          <a:bodyPr/>
          <a:lstStyle/>
          <a:p>
            <a:pPr>
              <a:defRPr/>
            </a:pPr>
            <a:fld id="{D2DAE361-2791-45FB-A285-949B8BFAF817}" type="slidenum">
              <a:rPr lang="en-US" smtClean="0"/>
              <a:pPr>
                <a:defRPr/>
              </a:pPr>
              <a:t>18</a:t>
            </a:fld>
            <a:endParaRPr lang="en-US"/>
          </a:p>
        </p:txBody>
      </p:sp>
    </p:spTree>
    <p:extLst>
      <p:ext uri="{BB962C8B-B14F-4D97-AF65-F5344CB8AC3E}">
        <p14:creationId xmlns:p14="http://schemas.microsoft.com/office/powerpoint/2010/main" val="145910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FFE2-5F9A-4F2C-AD53-E87A1511D6E9}"/>
              </a:ext>
            </a:extLst>
          </p:cNvPr>
          <p:cNvSpPr>
            <a:spLocks noGrp="1"/>
          </p:cNvSpPr>
          <p:nvPr>
            <p:ph type="title"/>
          </p:nvPr>
        </p:nvSpPr>
        <p:spPr/>
        <p:txBody>
          <a:bodyPr/>
          <a:lstStyle/>
          <a:p>
            <a:r>
              <a:rPr lang="en-US" dirty="0"/>
              <a:t>Uses Relationship</a:t>
            </a:r>
          </a:p>
        </p:txBody>
      </p:sp>
      <p:sp>
        <p:nvSpPr>
          <p:cNvPr id="3" name="Content Placeholder 2">
            <a:extLst>
              <a:ext uri="{FF2B5EF4-FFF2-40B4-BE49-F238E27FC236}">
                <a16:creationId xmlns:a16="http://schemas.microsoft.com/office/drawing/2014/main" id="{88467083-CFEB-4F9E-90BA-AC474C89C2C8}"/>
              </a:ext>
            </a:extLst>
          </p:cNvPr>
          <p:cNvSpPr>
            <a:spLocks noGrp="1"/>
          </p:cNvSpPr>
          <p:nvPr>
            <p:ph idx="1"/>
          </p:nvPr>
        </p:nvSpPr>
        <p:spPr/>
        <p:txBody>
          <a:bodyPr/>
          <a:lstStyle/>
          <a:p>
            <a:r>
              <a:rPr lang="en-US" dirty="0"/>
              <a:t>When a use case uses another process, the relationship can be shown with the uses relationship</a:t>
            </a:r>
          </a:p>
          <a:p>
            <a:r>
              <a:rPr lang="en-US" dirty="0"/>
              <a:t>This is shown as a solid line with a hollow arrow point and the &lt;&lt;uses&gt;&gt; keyword</a:t>
            </a:r>
          </a:p>
        </p:txBody>
      </p:sp>
      <p:sp>
        <p:nvSpPr>
          <p:cNvPr id="4" name="Slide Number Placeholder 3">
            <a:extLst>
              <a:ext uri="{FF2B5EF4-FFF2-40B4-BE49-F238E27FC236}">
                <a16:creationId xmlns:a16="http://schemas.microsoft.com/office/drawing/2014/main" id="{B1310758-6ADF-44CE-A00A-AC98CB435846}"/>
              </a:ext>
            </a:extLst>
          </p:cNvPr>
          <p:cNvSpPr>
            <a:spLocks noGrp="1"/>
          </p:cNvSpPr>
          <p:nvPr>
            <p:ph type="sldNum" sz="quarter" idx="12"/>
          </p:nvPr>
        </p:nvSpPr>
        <p:spPr/>
        <p:txBody>
          <a:bodyPr/>
          <a:lstStyle/>
          <a:p>
            <a:pPr>
              <a:defRPr/>
            </a:pPr>
            <a:fld id="{D2DAE361-2791-45FB-A285-949B8BFAF817}" type="slidenum">
              <a:rPr lang="en-US" smtClean="0"/>
              <a:pPr>
                <a:defRPr/>
              </a:pPr>
              <a:t>19</a:t>
            </a:fld>
            <a:endParaRPr lang="en-US"/>
          </a:p>
        </p:txBody>
      </p:sp>
    </p:spTree>
    <p:extLst>
      <p:ext uri="{BB962C8B-B14F-4D97-AF65-F5344CB8AC3E}">
        <p14:creationId xmlns:p14="http://schemas.microsoft.com/office/powerpoint/2010/main" val="1338018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9B627-71C3-5424-33CF-D9CC6E65C706}"/>
              </a:ext>
            </a:extLst>
          </p:cNvPr>
          <p:cNvSpPr>
            <a:spLocks noGrp="1"/>
          </p:cNvSpPr>
          <p:nvPr>
            <p:ph type="title"/>
          </p:nvPr>
        </p:nvSpPr>
        <p:spPr/>
        <p:txBody>
          <a:bodyPr/>
          <a:lstStyle/>
          <a:p>
            <a:r>
              <a:rPr lang="en-US" dirty="0"/>
              <a:t>Agenda</a:t>
            </a:r>
            <a:endParaRPr lang="en-PK" dirty="0"/>
          </a:p>
        </p:txBody>
      </p:sp>
      <p:sp>
        <p:nvSpPr>
          <p:cNvPr id="3" name="Content Placeholder 2">
            <a:extLst>
              <a:ext uri="{FF2B5EF4-FFF2-40B4-BE49-F238E27FC236}">
                <a16:creationId xmlns:a16="http://schemas.microsoft.com/office/drawing/2014/main" id="{86E44EB2-A1D0-9240-33D5-302CC72D54E5}"/>
              </a:ext>
            </a:extLst>
          </p:cNvPr>
          <p:cNvSpPr>
            <a:spLocks noGrp="1"/>
          </p:cNvSpPr>
          <p:nvPr>
            <p:ph idx="1"/>
          </p:nvPr>
        </p:nvSpPr>
        <p:spPr/>
        <p:txBody>
          <a:bodyPr/>
          <a:lstStyle/>
          <a:p>
            <a:r>
              <a:rPr lang="en-US" dirty="0"/>
              <a:t>Use Case Diagram</a:t>
            </a:r>
          </a:p>
        </p:txBody>
      </p:sp>
    </p:spTree>
    <p:extLst>
      <p:ext uri="{BB962C8B-B14F-4D97-AF65-F5344CB8AC3E}">
        <p14:creationId xmlns:p14="http://schemas.microsoft.com/office/powerpoint/2010/main" val="1419806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21B0E-EAD3-45DC-A569-F05D5D48745D}"/>
              </a:ext>
            </a:extLst>
          </p:cNvPr>
          <p:cNvSpPr>
            <a:spLocks noGrp="1"/>
          </p:cNvSpPr>
          <p:nvPr>
            <p:ph type="title"/>
          </p:nvPr>
        </p:nvSpPr>
        <p:spPr/>
        <p:txBody>
          <a:bodyPr/>
          <a:lstStyle/>
          <a:p>
            <a:r>
              <a:rPr lang="en-US" dirty="0"/>
              <a:t>Uses Relationship</a:t>
            </a:r>
          </a:p>
        </p:txBody>
      </p:sp>
      <p:sp>
        <p:nvSpPr>
          <p:cNvPr id="3" name="Content Placeholder 2">
            <a:extLst>
              <a:ext uri="{FF2B5EF4-FFF2-40B4-BE49-F238E27FC236}">
                <a16:creationId xmlns:a16="http://schemas.microsoft.com/office/drawing/2014/main" id="{69B5D2FE-24DA-4643-BD46-27BF8FFC221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4B87EDD-99A5-46EE-B203-3910201C8FF0}"/>
              </a:ext>
            </a:extLst>
          </p:cNvPr>
          <p:cNvSpPr>
            <a:spLocks noGrp="1"/>
          </p:cNvSpPr>
          <p:nvPr>
            <p:ph type="sldNum" sz="quarter" idx="12"/>
          </p:nvPr>
        </p:nvSpPr>
        <p:spPr/>
        <p:txBody>
          <a:bodyPr/>
          <a:lstStyle/>
          <a:p>
            <a:pPr>
              <a:defRPr/>
            </a:pPr>
            <a:fld id="{D2DAE361-2791-45FB-A285-949B8BFAF817}" type="slidenum">
              <a:rPr lang="en-US" smtClean="0"/>
              <a:pPr>
                <a:defRPr/>
              </a:pPr>
              <a:t>20</a:t>
            </a:fld>
            <a:endParaRPr lang="en-US"/>
          </a:p>
        </p:txBody>
      </p:sp>
      <p:pic>
        <p:nvPicPr>
          <p:cNvPr id="6" name="Picture 5">
            <a:extLst>
              <a:ext uri="{FF2B5EF4-FFF2-40B4-BE49-F238E27FC236}">
                <a16:creationId xmlns:a16="http://schemas.microsoft.com/office/drawing/2014/main" id="{D86FC01A-9F37-4B2A-AFF6-31F95B0B4FB8}"/>
              </a:ext>
            </a:extLst>
          </p:cNvPr>
          <p:cNvPicPr>
            <a:picLocks noChangeAspect="1"/>
          </p:cNvPicPr>
          <p:nvPr/>
        </p:nvPicPr>
        <p:blipFill>
          <a:blip r:embed="rId2"/>
          <a:stretch>
            <a:fillRect/>
          </a:stretch>
        </p:blipFill>
        <p:spPr>
          <a:xfrm>
            <a:off x="3289475" y="2551010"/>
            <a:ext cx="5551075" cy="2453610"/>
          </a:xfrm>
          <a:prstGeom prst="rect">
            <a:avLst/>
          </a:prstGeom>
        </p:spPr>
      </p:pic>
    </p:spTree>
    <p:extLst>
      <p:ext uri="{BB962C8B-B14F-4D97-AF65-F5344CB8AC3E}">
        <p14:creationId xmlns:p14="http://schemas.microsoft.com/office/powerpoint/2010/main" val="1456847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CEF5F-807D-4316-A64C-6BE24306AC1F}"/>
              </a:ext>
            </a:extLst>
          </p:cNvPr>
          <p:cNvSpPr>
            <a:spLocks noGrp="1"/>
          </p:cNvSpPr>
          <p:nvPr>
            <p:ph type="title"/>
          </p:nvPr>
        </p:nvSpPr>
        <p:spPr/>
        <p:txBody>
          <a:bodyPr/>
          <a:lstStyle/>
          <a:p>
            <a:r>
              <a:rPr lang="en-US" dirty="0"/>
              <a:t>Include Relationship</a:t>
            </a:r>
          </a:p>
        </p:txBody>
      </p:sp>
      <p:sp>
        <p:nvSpPr>
          <p:cNvPr id="3" name="Content Placeholder 2">
            <a:extLst>
              <a:ext uri="{FF2B5EF4-FFF2-40B4-BE49-F238E27FC236}">
                <a16:creationId xmlns:a16="http://schemas.microsoft.com/office/drawing/2014/main" id="{2F83AE4F-B4CE-456E-80B8-D4F332C4098A}"/>
              </a:ext>
            </a:extLst>
          </p:cNvPr>
          <p:cNvSpPr>
            <a:spLocks noGrp="1"/>
          </p:cNvSpPr>
          <p:nvPr>
            <p:ph idx="1"/>
          </p:nvPr>
        </p:nvSpPr>
        <p:spPr/>
        <p:txBody>
          <a:bodyPr>
            <a:normAutofit/>
          </a:bodyPr>
          <a:lstStyle/>
          <a:p>
            <a:pPr algn="just"/>
            <a:r>
              <a:rPr lang="en-US" dirty="0"/>
              <a:t>Include relationships insert additional behavior into a base use case</a:t>
            </a:r>
          </a:p>
          <a:p>
            <a:pPr algn="just"/>
            <a:r>
              <a:rPr lang="en-US" dirty="0"/>
              <a:t>Use cases that are included as parts of other use cases. Enable to factor common behavior.</a:t>
            </a:r>
          </a:p>
          <a:p>
            <a:pPr algn="just"/>
            <a:r>
              <a:rPr lang="en-US" dirty="0"/>
              <a:t>The base use case explicitly incorporates the behavior of another use case at a location specified in the base.</a:t>
            </a:r>
          </a:p>
          <a:p>
            <a:pPr algn="just"/>
            <a:r>
              <a:rPr lang="en-US" dirty="0"/>
              <a:t>They are shown as a dotted line with an open arrow and the key word &lt;&lt;include&gt;&gt;</a:t>
            </a:r>
          </a:p>
        </p:txBody>
      </p:sp>
      <p:sp>
        <p:nvSpPr>
          <p:cNvPr id="4" name="Slide Number Placeholder 3">
            <a:extLst>
              <a:ext uri="{FF2B5EF4-FFF2-40B4-BE49-F238E27FC236}">
                <a16:creationId xmlns:a16="http://schemas.microsoft.com/office/drawing/2014/main" id="{BE67BAC8-24E3-4187-8F91-D83EFBC4094E}"/>
              </a:ext>
            </a:extLst>
          </p:cNvPr>
          <p:cNvSpPr>
            <a:spLocks noGrp="1"/>
          </p:cNvSpPr>
          <p:nvPr>
            <p:ph type="sldNum" sz="quarter" idx="12"/>
          </p:nvPr>
        </p:nvSpPr>
        <p:spPr/>
        <p:txBody>
          <a:bodyPr/>
          <a:lstStyle/>
          <a:p>
            <a:pPr>
              <a:defRPr/>
            </a:pPr>
            <a:fld id="{D2DAE361-2791-45FB-A285-949B8BFAF817}" type="slidenum">
              <a:rPr lang="en-US" smtClean="0"/>
              <a:pPr>
                <a:defRPr/>
              </a:pPr>
              <a:t>21</a:t>
            </a:fld>
            <a:endParaRPr lang="en-US"/>
          </a:p>
        </p:txBody>
      </p:sp>
    </p:spTree>
    <p:extLst>
      <p:ext uri="{BB962C8B-B14F-4D97-AF65-F5344CB8AC3E}">
        <p14:creationId xmlns:p14="http://schemas.microsoft.com/office/powerpoint/2010/main" val="2831551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81EC-77C9-4399-98E0-0ABD5C407E96}"/>
              </a:ext>
            </a:extLst>
          </p:cNvPr>
          <p:cNvSpPr>
            <a:spLocks noGrp="1"/>
          </p:cNvSpPr>
          <p:nvPr>
            <p:ph type="title"/>
          </p:nvPr>
        </p:nvSpPr>
        <p:spPr/>
        <p:txBody>
          <a:bodyPr/>
          <a:lstStyle/>
          <a:p>
            <a:r>
              <a:rPr lang="en-US" dirty="0"/>
              <a:t>Include Relationship</a:t>
            </a:r>
          </a:p>
        </p:txBody>
      </p:sp>
      <p:pic>
        <p:nvPicPr>
          <p:cNvPr id="6" name="Content Placeholder 5">
            <a:extLst>
              <a:ext uri="{FF2B5EF4-FFF2-40B4-BE49-F238E27FC236}">
                <a16:creationId xmlns:a16="http://schemas.microsoft.com/office/drawing/2014/main" id="{62AD3FBA-6FA8-46C5-8BAF-0E4B6BB6D816}"/>
              </a:ext>
            </a:extLst>
          </p:cNvPr>
          <p:cNvPicPr>
            <a:picLocks noGrp="1" noChangeAspect="1"/>
          </p:cNvPicPr>
          <p:nvPr>
            <p:ph idx="1"/>
          </p:nvPr>
        </p:nvPicPr>
        <p:blipFill>
          <a:blip r:embed="rId2"/>
          <a:stretch>
            <a:fillRect/>
          </a:stretch>
        </p:blipFill>
        <p:spPr>
          <a:xfrm>
            <a:off x="2209800" y="2971800"/>
            <a:ext cx="7520706" cy="1976104"/>
          </a:xfrm>
        </p:spPr>
      </p:pic>
      <p:sp>
        <p:nvSpPr>
          <p:cNvPr id="4" name="Slide Number Placeholder 3">
            <a:extLst>
              <a:ext uri="{FF2B5EF4-FFF2-40B4-BE49-F238E27FC236}">
                <a16:creationId xmlns:a16="http://schemas.microsoft.com/office/drawing/2014/main" id="{4F86E9B7-A68D-436A-BBF4-FF6347883E9D}"/>
              </a:ext>
            </a:extLst>
          </p:cNvPr>
          <p:cNvSpPr>
            <a:spLocks noGrp="1"/>
          </p:cNvSpPr>
          <p:nvPr>
            <p:ph type="sldNum" sz="quarter" idx="12"/>
          </p:nvPr>
        </p:nvSpPr>
        <p:spPr/>
        <p:txBody>
          <a:bodyPr/>
          <a:lstStyle/>
          <a:p>
            <a:pPr>
              <a:defRPr/>
            </a:pPr>
            <a:fld id="{D2DAE361-2791-45FB-A285-949B8BFAF817}" type="slidenum">
              <a:rPr lang="en-US" smtClean="0"/>
              <a:pPr>
                <a:defRPr/>
              </a:pPr>
              <a:t>22</a:t>
            </a:fld>
            <a:endParaRPr lang="en-US"/>
          </a:p>
        </p:txBody>
      </p:sp>
    </p:spTree>
    <p:extLst>
      <p:ext uri="{BB962C8B-B14F-4D97-AF65-F5344CB8AC3E}">
        <p14:creationId xmlns:p14="http://schemas.microsoft.com/office/powerpoint/2010/main" val="1106636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D1533-BF24-4E1C-9DD3-67F667EDDA6B}"/>
              </a:ext>
            </a:extLst>
          </p:cNvPr>
          <p:cNvSpPr>
            <a:spLocks noGrp="1"/>
          </p:cNvSpPr>
          <p:nvPr>
            <p:ph type="title"/>
          </p:nvPr>
        </p:nvSpPr>
        <p:spPr/>
        <p:txBody>
          <a:bodyPr/>
          <a:lstStyle/>
          <a:p>
            <a:r>
              <a:rPr lang="en-US" dirty="0"/>
              <a:t>Use Case Description</a:t>
            </a:r>
          </a:p>
        </p:txBody>
      </p:sp>
      <p:sp>
        <p:nvSpPr>
          <p:cNvPr id="3" name="Content Placeholder 2">
            <a:extLst>
              <a:ext uri="{FF2B5EF4-FFF2-40B4-BE49-F238E27FC236}">
                <a16:creationId xmlns:a16="http://schemas.microsoft.com/office/drawing/2014/main" id="{2E8F2528-5FDE-4CCA-8629-EEF43F598C92}"/>
              </a:ext>
            </a:extLst>
          </p:cNvPr>
          <p:cNvSpPr>
            <a:spLocks noGrp="1"/>
          </p:cNvSpPr>
          <p:nvPr>
            <p:ph idx="1"/>
          </p:nvPr>
        </p:nvSpPr>
        <p:spPr/>
        <p:txBody>
          <a:bodyPr/>
          <a:lstStyle/>
          <a:p>
            <a:r>
              <a:rPr lang="en-US" dirty="0"/>
              <a:t>Each use case may include all or part of the following:</a:t>
            </a:r>
          </a:p>
          <a:p>
            <a:endParaRPr lang="en-US" dirty="0"/>
          </a:p>
        </p:txBody>
      </p:sp>
      <p:sp>
        <p:nvSpPr>
          <p:cNvPr id="4" name="Slide Number Placeholder 3">
            <a:extLst>
              <a:ext uri="{FF2B5EF4-FFF2-40B4-BE49-F238E27FC236}">
                <a16:creationId xmlns:a16="http://schemas.microsoft.com/office/drawing/2014/main" id="{06E339C0-B250-4F14-B740-784F5A8621A1}"/>
              </a:ext>
            </a:extLst>
          </p:cNvPr>
          <p:cNvSpPr>
            <a:spLocks noGrp="1"/>
          </p:cNvSpPr>
          <p:nvPr>
            <p:ph type="sldNum" sz="quarter" idx="12"/>
          </p:nvPr>
        </p:nvSpPr>
        <p:spPr/>
        <p:txBody>
          <a:bodyPr/>
          <a:lstStyle/>
          <a:p>
            <a:pPr>
              <a:defRPr/>
            </a:pPr>
            <a:fld id="{D2DAE361-2791-45FB-A285-949B8BFAF817}" type="slidenum">
              <a:rPr lang="en-US" smtClean="0"/>
              <a:pPr>
                <a:defRPr/>
              </a:pPr>
              <a:t>23</a:t>
            </a:fld>
            <a:endParaRPr lang="en-US"/>
          </a:p>
        </p:txBody>
      </p:sp>
      <p:pic>
        <p:nvPicPr>
          <p:cNvPr id="8" name="Picture 7">
            <a:extLst>
              <a:ext uri="{FF2B5EF4-FFF2-40B4-BE49-F238E27FC236}">
                <a16:creationId xmlns:a16="http://schemas.microsoft.com/office/drawing/2014/main" id="{A17F8714-076E-41EB-9FDE-A605D1D57DD7}"/>
              </a:ext>
            </a:extLst>
          </p:cNvPr>
          <p:cNvPicPr>
            <a:picLocks noChangeAspect="1"/>
          </p:cNvPicPr>
          <p:nvPr/>
        </p:nvPicPr>
        <p:blipFill>
          <a:blip r:embed="rId2"/>
          <a:stretch>
            <a:fillRect/>
          </a:stretch>
        </p:blipFill>
        <p:spPr>
          <a:xfrm>
            <a:off x="2872974" y="2905649"/>
            <a:ext cx="6271026" cy="3653647"/>
          </a:xfrm>
          <a:prstGeom prst="rect">
            <a:avLst/>
          </a:prstGeom>
        </p:spPr>
      </p:pic>
    </p:spTree>
    <p:extLst>
      <p:ext uri="{BB962C8B-B14F-4D97-AF65-F5344CB8AC3E}">
        <p14:creationId xmlns:p14="http://schemas.microsoft.com/office/powerpoint/2010/main" val="3590909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1D033-ED2B-49A6-B305-3591D9ECBB5B}"/>
              </a:ext>
            </a:extLst>
          </p:cNvPr>
          <p:cNvSpPr>
            <a:spLocks noGrp="1"/>
          </p:cNvSpPr>
          <p:nvPr>
            <p:ph type="title"/>
          </p:nvPr>
        </p:nvSpPr>
        <p:spPr/>
        <p:txBody>
          <a:bodyPr/>
          <a:lstStyle/>
          <a:p>
            <a:r>
              <a:rPr lang="en-US" dirty="0"/>
              <a:t>Example - Money Withdraw </a:t>
            </a:r>
          </a:p>
        </p:txBody>
      </p:sp>
      <p:sp>
        <p:nvSpPr>
          <p:cNvPr id="3" name="Content Placeholder 2">
            <a:extLst>
              <a:ext uri="{FF2B5EF4-FFF2-40B4-BE49-F238E27FC236}">
                <a16:creationId xmlns:a16="http://schemas.microsoft.com/office/drawing/2014/main" id="{242FFCE2-6538-4193-91B3-3149550FDD5D}"/>
              </a:ext>
            </a:extLst>
          </p:cNvPr>
          <p:cNvSpPr>
            <a:spLocks noGrp="1"/>
          </p:cNvSpPr>
          <p:nvPr>
            <p:ph idx="1"/>
          </p:nvPr>
        </p:nvSpPr>
        <p:spPr/>
        <p:txBody>
          <a:bodyPr>
            <a:normAutofit fontScale="85000" lnSpcReduction="20000"/>
          </a:bodyPr>
          <a:lstStyle/>
          <a:p>
            <a:r>
              <a:rPr lang="en-US" dirty="0"/>
              <a:t>Use Case: Withdraw Money</a:t>
            </a:r>
          </a:p>
          <a:p>
            <a:r>
              <a:rPr lang="en-US" dirty="0"/>
              <a:t>Author: XYZ</a:t>
            </a:r>
          </a:p>
          <a:p>
            <a:r>
              <a:rPr lang="en-US" dirty="0"/>
              <a:t>Date: 04-06-2021</a:t>
            </a:r>
          </a:p>
          <a:p>
            <a:r>
              <a:rPr lang="en-US" dirty="0"/>
              <a:t>Purpose: To withdraw some cash from user’s bank account</a:t>
            </a:r>
          </a:p>
          <a:p>
            <a:r>
              <a:rPr lang="en-US" dirty="0"/>
              <a:t>Overview: The use case starts when the customer inserts his card into the system. The system requests the user PIN. The system validates the PIN. If the validation succeeded, the customer could choose the withdraw operation </a:t>
            </a:r>
            <a:r>
              <a:rPr lang="en-US" i="1" dirty="0"/>
              <a:t>else alternative 1 </a:t>
            </a:r>
            <a:r>
              <a:rPr lang="en-US" dirty="0"/>
              <a:t>– validation failure is executed. The customer enters the amount of cash to withdraw. The system checks the amount of cash in the user account, its credit limit. If the withdraw amount in the range between the current amount + credit limit the system dispense the cash and prints a withdraw receipt, </a:t>
            </a:r>
            <a:r>
              <a:rPr lang="en-US" i="1" dirty="0"/>
              <a:t>else alternative 2 </a:t>
            </a:r>
            <a:r>
              <a:rPr lang="en-US" dirty="0"/>
              <a:t>– amount exceeded is executed.</a:t>
            </a:r>
          </a:p>
          <a:p>
            <a:r>
              <a:rPr lang="en-US" dirty="0"/>
              <a:t>Cross References: R1.1, R1.2, R7</a:t>
            </a:r>
          </a:p>
        </p:txBody>
      </p:sp>
      <p:sp>
        <p:nvSpPr>
          <p:cNvPr id="4" name="Slide Number Placeholder 3">
            <a:extLst>
              <a:ext uri="{FF2B5EF4-FFF2-40B4-BE49-F238E27FC236}">
                <a16:creationId xmlns:a16="http://schemas.microsoft.com/office/drawing/2014/main" id="{8EEB7F56-36BA-4ABC-B01C-7A4ED6117081}"/>
              </a:ext>
            </a:extLst>
          </p:cNvPr>
          <p:cNvSpPr>
            <a:spLocks noGrp="1"/>
          </p:cNvSpPr>
          <p:nvPr>
            <p:ph type="sldNum" sz="quarter" idx="12"/>
          </p:nvPr>
        </p:nvSpPr>
        <p:spPr/>
        <p:txBody>
          <a:bodyPr/>
          <a:lstStyle/>
          <a:p>
            <a:pPr>
              <a:defRPr/>
            </a:pPr>
            <a:fld id="{D2DAE361-2791-45FB-A285-949B8BFAF817}" type="slidenum">
              <a:rPr lang="en-US" smtClean="0"/>
              <a:pPr>
                <a:defRPr/>
              </a:pPr>
              <a:t>24</a:t>
            </a:fld>
            <a:endParaRPr lang="en-US"/>
          </a:p>
        </p:txBody>
      </p:sp>
    </p:spTree>
    <p:extLst>
      <p:ext uri="{BB962C8B-B14F-4D97-AF65-F5344CB8AC3E}">
        <p14:creationId xmlns:p14="http://schemas.microsoft.com/office/powerpoint/2010/main" val="4024093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1D033-ED2B-49A6-B305-3591D9ECBB5B}"/>
              </a:ext>
            </a:extLst>
          </p:cNvPr>
          <p:cNvSpPr>
            <a:spLocks noGrp="1"/>
          </p:cNvSpPr>
          <p:nvPr>
            <p:ph type="title"/>
          </p:nvPr>
        </p:nvSpPr>
        <p:spPr/>
        <p:txBody>
          <a:bodyPr/>
          <a:lstStyle/>
          <a:p>
            <a:r>
              <a:rPr lang="en-US" dirty="0"/>
              <a:t>Example - Money Withdraw </a:t>
            </a:r>
          </a:p>
        </p:txBody>
      </p:sp>
      <p:sp>
        <p:nvSpPr>
          <p:cNvPr id="3" name="Content Placeholder 2">
            <a:extLst>
              <a:ext uri="{FF2B5EF4-FFF2-40B4-BE49-F238E27FC236}">
                <a16:creationId xmlns:a16="http://schemas.microsoft.com/office/drawing/2014/main" id="{242FFCE2-6538-4193-91B3-3149550FDD5D}"/>
              </a:ext>
            </a:extLst>
          </p:cNvPr>
          <p:cNvSpPr>
            <a:spLocks noGrp="1"/>
          </p:cNvSpPr>
          <p:nvPr>
            <p:ph idx="1"/>
          </p:nvPr>
        </p:nvSpPr>
        <p:spPr/>
        <p:txBody>
          <a:bodyPr>
            <a:normAutofit lnSpcReduction="10000"/>
          </a:bodyPr>
          <a:lstStyle/>
          <a:p>
            <a:r>
              <a:rPr lang="en-US" dirty="0"/>
              <a:t>Actors: Customer</a:t>
            </a:r>
          </a:p>
          <a:p>
            <a:r>
              <a:rPr lang="en-US" dirty="0"/>
              <a:t>Pre-Condition</a:t>
            </a:r>
          </a:p>
          <a:p>
            <a:pPr lvl="1"/>
            <a:r>
              <a:rPr lang="en-US" dirty="0"/>
              <a:t>The ATM must be in a state ready to accept transactions</a:t>
            </a:r>
          </a:p>
          <a:p>
            <a:pPr lvl="1"/>
            <a:r>
              <a:rPr lang="en-US" dirty="0"/>
              <a:t>The ATM must have at least some cash on hand that it can dispense </a:t>
            </a:r>
          </a:p>
          <a:p>
            <a:pPr lvl="1"/>
            <a:r>
              <a:rPr lang="en-US" dirty="0"/>
              <a:t>The ATM must have enough paper to print a receipt for at least one transaction</a:t>
            </a:r>
          </a:p>
          <a:p>
            <a:r>
              <a:rPr lang="en-US" dirty="0"/>
              <a:t>Post Condition</a:t>
            </a:r>
          </a:p>
          <a:p>
            <a:pPr lvl="1"/>
            <a:r>
              <a:rPr lang="en-US" dirty="0"/>
              <a:t>The current amount of cash in the user account is the amount before the withdraw minus the withdraw amount</a:t>
            </a:r>
          </a:p>
          <a:p>
            <a:pPr lvl="1"/>
            <a:r>
              <a:rPr lang="en-US" dirty="0"/>
              <a:t>A receipt was printed on the withdraw amount</a:t>
            </a:r>
          </a:p>
          <a:p>
            <a:pPr lvl="1"/>
            <a:r>
              <a:rPr lang="en-US" dirty="0"/>
              <a:t>The withdraw transaction was audit in the System log file</a:t>
            </a:r>
          </a:p>
        </p:txBody>
      </p:sp>
      <p:sp>
        <p:nvSpPr>
          <p:cNvPr id="4" name="Slide Number Placeholder 3">
            <a:extLst>
              <a:ext uri="{FF2B5EF4-FFF2-40B4-BE49-F238E27FC236}">
                <a16:creationId xmlns:a16="http://schemas.microsoft.com/office/drawing/2014/main" id="{8EEB7F56-36BA-4ABC-B01C-7A4ED6117081}"/>
              </a:ext>
            </a:extLst>
          </p:cNvPr>
          <p:cNvSpPr>
            <a:spLocks noGrp="1"/>
          </p:cNvSpPr>
          <p:nvPr>
            <p:ph type="sldNum" sz="quarter" idx="12"/>
          </p:nvPr>
        </p:nvSpPr>
        <p:spPr/>
        <p:txBody>
          <a:bodyPr/>
          <a:lstStyle/>
          <a:p>
            <a:pPr>
              <a:defRPr/>
            </a:pPr>
            <a:fld id="{D2DAE361-2791-45FB-A285-949B8BFAF817}" type="slidenum">
              <a:rPr lang="en-US" smtClean="0"/>
              <a:pPr>
                <a:defRPr/>
              </a:pPr>
              <a:t>25</a:t>
            </a:fld>
            <a:endParaRPr lang="en-US"/>
          </a:p>
        </p:txBody>
      </p:sp>
    </p:spTree>
    <p:extLst>
      <p:ext uri="{BB962C8B-B14F-4D97-AF65-F5344CB8AC3E}">
        <p14:creationId xmlns:p14="http://schemas.microsoft.com/office/powerpoint/2010/main" val="3006665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13495-7018-4B4F-AD17-86E481F38209}"/>
              </a:ext>
            </a:extLst>
          </p:cNvPr>
          <p:cNvSpPr>
            <a:spLocks noGrp="1"/>
          </p:cNvSpPr>
          <p:nvPr>
            <p:ph type="title"/>
          </p:nvPr>
        </p:nvSpPr>
        <p:spPr/>
        <p:txBody>
          <a:bodyPr/>
          <a:lstStyle/>
          <a:p>
            <a:r>
              <a:rPr lang="en-US" dirty="0"/>
              <a:t>Typical course of events</a:t>
            </a:r>
          </a:p>
        </p:txBody>
      </p:sp>
      <p:pic>
        <p:nvPicPr>
          <p:cNvPr id="6" name="Content Placeholder 5">
            <a:extLst>
              <a:ext uri="{FF2B5EF4-FFF2-40B4-BE49-F238E27FC236}">
                <a16:creationId xmlns:a16="http://schemas.microsoft.com/office/drawing/2014/main" id="{9E883B26-6FC1-4531-844B-D6149845B5B5}"/>
              </a:ext>
            </a:extLst>
          </p:cNvPr>
          <p:cNvPicPr>
            <a:picLocks noGrp="1" noChangeAspect="1"/>
          </p:cNvPicPr>
          <p:nvPr>
            <p:ph idx="1"/>
          </p:nvPr>
        </p:nvPicPr>
        <p:blipFill>
          <a:blip r:embed="rId2"/>
          <a:stretch>
            <a:fillRect/>
          </a:stretch>
        </p:blipFill>
        <p:spPr>
          <a:xfrm>
            <a:off x="2250094" y="2046826"/>
            <a:ext cx="7732107" cy="3972975"/>
          </a:xfrm>
        </p:spPr>
      </p:pic>
      <p:sp>
        <p:nvSpPr>
          <p:cNvPr id="4" name="Slide Number Placeholder 3">
            <a:extLst>
              <a:ext uri="{FF2B5EF4-FFF2-40B4-BE49-F238E27FC236}">
                <a16:creationId xmlns:a16="http://schemas.microsoft.com/office/drawing/2014/main" id="{FFADDFB6-8DC5-4606-90FD-201D7273D552}"/>
              </a:ext>
            </a:extLst>
          </p:cNvPr>
          <p:cNvSpPr>
            <a:spLocks noGrp="1"/>
          </p:cNvSpPr>
          <p:nvPr>
            <p:ph type="sldNum" sz="quarter" idx="12"/>
          </p:nvPr>
        </p:nvSpPr>
        <p:spPr/>
        <p:txBody>
          <a:bodyPr/>
          <a:lstStyle/>
          <a:p>
            <a:pPr>
              <a:defRPr/>
            </a:pPr>
            <a:fld id="{D2DAE361-2791-45FB-A285-949B8BFAF817}" type="slidenum">
              <a:rPr lang="en-US" smtClean="0"/>
              <a:pPr>
                <a:defRPr/>
              </a:pPr>
              <a:t>26</a:t>
            </a:fld>
            <a:endParaRPr lang="en-US"/>
          </a:p>
        </p:txBody>
      </p:sp>
    </p:spTree>
    <p:extLst>
      <p:ext uri="{BB962C8B-B14F-4D97-AF65-F5344CB8AC3E}">
        <p14:creationId xmlns:p14="http://schemas.microsoft.com/office/powerpoint/2010/main" val="1711420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0310C-47DA-4118-891A-F2378702C8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071A5C-CEA1-4591-9085-9E27A9C70347}"/>
              </a:ext>
            </a:extLst>
          </p:cNvPr>
          <p:cNvSpPr>
            <a:spLocks noGrp="1"/>
          </p:cNvSpPr>
          <p:nvPr>
            <p:ph idx="1"/>
          </p:nvPr>
        </p:nvSpPr>
        <p:spPr/>
        <p:txBody>
          <a:bodyPr>
            <a:normAutofit/>
          </a:bodyPr>
          <a:lstStyle/>
          <a:p>
            <a:r>
              <a:rPr lang="en-US" dirty="0"/>
              <a:t>Alternative flow of events:</a:t>
            </a:r>
          </a:p>
          <a:p>
            <a:pPr lvl="1"/>
            <a:r>
              <a:rPr lang="en-US" dirty="0"/>
              <a:t>Step 3: Customer authorization failed. Display an error message, cancel the transaction and eject the card. – Step 8: Customer has insufficient funds in its account. Display an error message and go to step 6.</a:t>
            </a:r>
          </a:p>
          <a:p>
            <a:pPr lvl="1"/>
            <a:r>
              <a:rPr lang="en-US" dirty="0"/>
              <a:t>Step 8: Customer exceeds its legal amount. Display an error message and go to step 6.</a:t>
            </a:r>
          </a:p>
          <a:p>
            <a:r>
              <a:rPr lang="en-US" dirty="0"/>
              <a:t>Exceptional flow of events:</a:t>
            </a:r>
          </a:p>
          <a:p>
            <a:pPr lvl="1"/>
            <a:r>
              <a:rPr lang="en-US" dirty="0"/>
              <a:t>Power failure in the process of the transaction before step 9, cancel the transaction and eject the card</a:t>
            </a:r>
          </a:p>
        </p:txBody>
      </p:sp>
      <p:sp>
        <p:nvSpPr>
          <p:cNvPr id="4" name="Slide Number Placeholder 3">
            <a:extLst>
              <a:ext uri="{FF2B5EF4-FFF2-40B4-BE49-F238E27FC236}">
                <a16:creationId xmlns:a16="http://schemas.microsoft.com/office/drawing/2014/main" id="{210CC82C-A975-42FE-9997-168577DCA7E8}"/>
              </a:ext>
            </a:extLst>
          </p:cNvPr>
          <p:cNvSpPr>
            <a:spLocks noGrp="1"/>
          </p:cNvSpPr>
          <p:nvPr>
            <p:ph type="sldNum" sz="quarter" idx="12"/>
          </p:nvPr>
        </p:nvSpPr>
        <p:spPr/>
        <p:txBody>
          <a:bodyPr/>
          <a:lstStyle/>
          <a:p>
            <a:pPr>
              <a:defRPr/>
            </a:pPr>
            <a:fld id="{D2DAE361-2791-45FB-A285-949B8BFAF817}" type="slidenum">
              <a:rPr lang="en-US" smtClean="0"/>
              <a:pPr>
                <a:defRPr/>
              </a:pPr>
              <a:t>27</a:t>
            </a:fld>
            <a:endParaRPr lang="en-US"/>
          </a:p>
        </p:txBody>
      </p:sp>
    </p:spTree>
    <p:extLst>
      <p:ext uri="{BB962C8B-B14F-4D97-AF65-F5344CB8AC3E}">
        <p14:creationId xmlns:p14="http://schemas.microsoft.com/office/powerpoint/2010/main" val="1398473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30332-7BD0-499B-9621-AB296D32415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02E324B-7E35-4E4E-8A86-7F5AA4F05F2F}"/>
              </a:ext>
            </a:extLst>
          </p:cNvPr>
          <p:cNvSpPr>
            <a:spLocks noGrp="1"/>
          </p:cNvSpPr>
          <p:nvPr>
            <p:ph idx="1"/>
          </p:nvPr>
        </p:nvSpPr>
        <p:spPr/>
        <p:txBody>
          <a:bodyPr>
            <a:normAutofit/>
          </a:bodyPr>
          <a:lstStyle/>
          <a:p>
            <a:pPr algn="just"/>
            <a:r>
              <a:rPr lang="en-US" dirty="0"/>
              <a:t>Use-cases are descriptions of the functionality of a system from a user perspective.</a:t>
            </a:r>
          </a:p>
          <a:p>
            <a:pPr lvl="1" algn="just"/>
            <a:r>
              <a:rPr lang="en-US" dirty="0"/>
              <a:t>Depict the behavior of the system, as it appears to an outside user. </a:t>
            </a:r>
          </a:p>
          <a:p>
            <a:pPr lvl="1" algn="just"/>
            <a:r>
              <a:rPr lang="en-US" dirty="0"/>
              <a:t>Describe the functionality and users (actors) of the system.</a:t>
            </a:r>
          </a:p>
          <a:p>
            <a:pPr lvl="1" algn="just"/>
            <a:r>
              <a:rPr lang="en-US" dirty="0"/>
              <a:t>Show the relationships between the actors that use the system, the use cases (functionality) they use, and the relationship between different use cases. </a:t>
            </a:r>
          </a:p>
          <a:p>
            <a:pPr lvl="1" algn="just"/>
            <a:r>
              <a:rPr lang="en-US" dirty="0"/>
              <a:t>Document the scope of the system.</a:t>
            </a:r>
          </a:p>
          <a:p>
            <a:pPr lvl="1" algn="just"/>
            <a:r>
              <a:rPr lang="en-US" dirty="0"/>
              <a:t>Illustrate the developer’s understanding of the user’s requirements.</a:t>
            </a:r>
          </a:p>
        </p:txBody>
      </p:sp>
      <p:sp>
        <p:nvSpPr>
          <p:cNvPr id="4" name="Slide Number Placeholder 3">
            <a:extLst>
              <a:ext uri="{FF2B5EF4-FFF2-40B4-BE49-F238E27FC236}">
                <a16:creationId xmlns:a16="http://schemas.microsoft.com/office/drawing/2014/main" id="{7C051EC6-0A36-4448-9353-9574B71FCC4C}"/>
              </a:ext>
            </a:extLst>
          </p:cNvPr>
          <p:cNvSpPr>
            <a:spLocks noGrp="1"/>
          </p:cNvSpPr>
          <p:nvPr>
            <p:ph type="sldNum" sz="quarter" idx="12"/>
          </p:nvPr>
        </p:nvSpPr>
        <p:spPr/>
        <p:txBody>
          <a:bodyPr/>
          <a:lstStyle/>
          <a:p>
            <a:pPr>
              <a:defRPr/>
            </a:pPr>
            <a:fld id="{D2DAE361-2791-45FB-A285-949B8BFAF817}" type="slidenum">
              <a:rPr lang="en-US" smtClean="0"/>
              <a:pPr>
                <a:defRPr/>
              </a:pPr>
              <a:t>3</a:t>
            </a:fld>
            <a:endParaRPr lang="en-US"/>
          </a:p>
        </p:txBody>
      </p:sp>
    </p:spTree>
    <p:extLst>
      <p:ext uri="{BB962C8B-B14F-4D97-AF65-F5344CB8AC3E}">
        <p14:creationId xmlns:p14="http://schemas.microsoft.com/office/powerpoint/2010/main" val="2879836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9E3F964-AFF3-4D65-8B41-7B177F015D10}"/>
              </a:ext>
            </a:extLst>
          </p:cNvPr>
          <p:cNvSpPr>
            <a:spLocks noGrp="1"/>
          </p:cNvSpPr>
          <p:nvPr>
            <p:ph type="title"/>
          </p:nvPr>
        </p:nvSpPr>
        <p:spPr/>
        <p:txBody>
          <a:bodyPr/>
          <a:lstStyle/>
          <a:p>
            <a:r>
              <a:rPr lang="en-US" dirty="0"/>
              <a:t>Purpose</a:t>
            </a:r>
          </a:p>
        </p:txBody>
      </p:sp>
      <p:sp>
        <p:nvSpPr>
          <p:cNvPr id="6" name="Content Placeholder 5">
            <a:extLst>
              <a:ext uri="{FF2B5EF4-FFF2-40B4-BE49-F238E27FC236}">
                <a16:creationId xmlns:a16="http://schemas.microsoft.com/office/drawing/2014/main" id="{9560E543-1932-4714-A99E-75615F25D2FF}"/>
              </a:ext>
            </a:extLst>
          </p:cNvPr>
          <p:cNvSpPr>
            <a:spLocks noGrp="1"/>
          </p:cNvSpPr>
          <p:nvPr>
            <p:ph idx="1"/>
          </p:nvPr>
        </p:nvSpPr>
        <p:spPr/>
        <p:txBody>
          <a:bodyPr>
            <a:normAutofit/>
          </a:bodyPr>
          <a:lstStyle/>
          <a:p>
            <a:pPr algn="just"/>
            <a:r>
              <a:rPr lang="en-US" dirty="0"/>
              <a:t>Use case models are developed at different levels of abstraction.</a:t>
            </a:r>
          </a:p>
          <a:p>
            <a:pPr lvl="1" algn="just"/>
            <a:r>
              <a:rPr lang="en-US" dirty="0"/>
              <a:t>system, system component, or a class.</a:t>
            </a:r>
          </a:p>
          <a:p>
            <a:pPr algn="just"/>
            <a:r>
              <a:rPr lang="en-US" dirty="0"/>
              <a:t>Use case modelling is an iterative and incremental process.</a:t>
            </a:r>
          </a:p>
          <a:p>
            <a:pPr lvl="1" algn="just"/>
            <a:r>
              <a:rPr lang="en-US" dirty="0"/>
              <a:t>If user requirements change, the changes should be made in all the affected documents. Requirement's document (text in natural language) Class diagrams Activity diagrams Sequence diagrams State chart diagrams</a:t>
            </a:r>
          </a:p>
        </p:txBody>
      </p:sp>
      <p:sp>
        <p:nvSpPr>
          <p:cNvPr id="4" name="Slide Number Placeholder 3">
            <a:extLst>
              <a:ext uri="{FF2B5EF4-FFF2-40B4-BE49-F238E27FC236}">
                <a16:creationId xmlns:a16="http://schemas.microsoft.com/office/drawing/2014/main" id="{6B973CFF-5F42-40E6-9AF1-26D72316EA5B}"/>
              </a:ext>
            </a:extLst>
          </p:cNvPr>
          <p:cNvSpPr>
            <a:spLocks noGrp="1"/>
          </p:cNvSpPr>
          <p:nvPr>
            <p:ph type="sldNum" sz="quarter" idx="12"/>
          </p:nvPr>
        </p:nvSpPr>
        <p:spPr/>
        <p:txBody>
          <a:bodyPr/>
          <a:lstStyle/>
          <a:p>
            <a:pPr>
              <a:defRPr/>
            </a:pPr>
            <a:fld id="{D2DAE361-2791-45FB-A285-949B8BFAF817}" type="slidenum">
              <a:rPr lang="en-US" smtClean="0"/>
              <a:pPr>
                <a:defRPr/>
              </a:pPr>
              <a:t>4</a:t>
            </a:fld>
            <a:endParaRPr lang="en-US"/>
          </a:p>
        </p:txBody>
      </p:sp>
    </p:spTree>
    <p:extLst>
      <p:ext uri="{BB962C8B-B14F-4D97-AF65-F5344CB8AC3E}">
        <p14:creationId xmlns:p14="http://schemas.microsoft.com/office/powerpoint/2010/main" val="490990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5098F-52C7-4DE0-A264-709A39992109}"/>
              </a:ext>
            </a:extLst>
          </p:cNvPr>
          <p:cNvSpPr>
            <a:spLocks noGrp="1"/>
          </p:cNvSpPr>
          <p:nvPr>
            <p:ph type="title"/>
          </p:nvPr>
        </p:nvSpPr>
        <p:spPr/>
        <p:txBody>
          <a:bodyPr/>
          <a:lstStyle/>
          <a:p>
            <a:r>
              <a:rPr lang="en-US" dirty="0"/>
              <a:t>Purpose</a:t>
            </a:r>
          </a:p>
        </p:txBody>
      </p:sp>
      <p:sp>
        <p:nvSpPr>
          <p:cNvPr id="4" name="Slide Number Placeholder 3">
            <a:extLst>
              <a:ext uri="{FF2B5EF4-FFF2-40B4-BE49-F238E27FC236}">
                <a16:creationId xmlns:a16="http://schemas.microsoft.com/office/drawing/2014/main" id="{9B4D9EA6-FFD0-4FBA-AF9E-B2D80FC1F2B6}"/>
              </a:ext>
            </a:extLst>
          </p:cNvPr>
          <p:cNvSpPr>
            <a:spLocks noGrp="1"/>
          </p:cNvSpPr>
          <p:nvPr>
            <p:ph type="sldNum" sz="quarter" idx="12"/>
          </p:nvPr>
        </p:nvSpPr>
        <p:spPr/>
        <p:txBody>
          <a:bodyPr/>
          <a:lstStyle/>
          <a:p>
            <a:pPr>
              <a:defRPr/>
            </a:pPr>
            <a:fld id="{D2DAE361-2791-45FB-A285-949B8BFAF817}" type="slidenum">
              <a:rPr lang="en-US" smtClean="0"/>
              <a:pPr>
                <a:defRPr/>
              </a:pPr>
              <a:t>5</a:t>
            </a:fld>
            <a:endParaRPr lang="en-US"/>
          </a:p>
        </p:txBody>
      </p:sp>
      <p:pic>
        <p:nvPicPr>
          <p:cNvPr id="5" name="Content Placeholder 8">
            <a:extLst>
              <a:ext uri="{FF2B5EF4-FFF2-40B4-BE49-F238E27FC236}">
                <a16:creationId xmlns:a16="http://schemas.microsoft.com/office/drawing/2014/main" id="{E50E8A29-6205-42BC-9D9C-CBBCA827C306}"/>
              </a:ext>
            </a:extLst>
          </p:cNvPr>
          <p:cNvPicPr>
            <a:picLocks noGrp="1" noChangeAspect="1"/>
          </p:cNvPicPr>
          <p:nvPr>
            <p:ph idx="1"/>
          </p:nvPr>
        </p:nvPicPr>
        <p:blipFill>
          <a:blip r:embed="rId2"/>
          <a:stretch>
            <a:fillRect/>
          </a:stretch>
        </p:blipFill>
        <p:spPr>
          <a:xfrm>
            <a:off x="1784452" y="2209801"/>
            <a:ext cx="8561120" cy="3528219"/>
          </a:xfrm>
        </p:spPr>
      </p:pic>
    </p:spTree>
    <p:extLst>
      <p:ext uri="{BB962C8B-B14F-4D97-AF65-F5344CB8AC3E}">
        <p14:creationId xmlns:p14="http://schemas.microsoft.com/office/powerpoint/2010/main" val="4288763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FB2C7-6257-4F8E-881D-EBA0EBDE5A24}"/>
              </a:ext>
            </a:extLst>
          </p:cNvPr>
          <p:cNvSpPr>
            <a:spLocks noGrp="1"/>
          </p:cNvSpPr>
          <p:nvPr>
            <p:ph type="title"/>
          </p:nvPr>
        </p:nvSpPr>
        <p:spPr/>
        <p:txBody>
          <a:bodyPr/>
          <a:lstStyle/>
          <a:p>
            <a:r>
              <a:rPr lang="en-US" dirty="0"/>
              <a:t>Basic UML Notation</a:t>
            </a:r>
          </a:p>
        </p:txBody>
      </p:sp>
      <p:sp>
        <p:nvSpPr>
          <p:cNvPr id="3" name="Content Placeholder 2">
            <a:extLst>
              <a:ext uri="{FF2B5EF4-FFF2-40B4-BE49-F238E27FC236}">
                <a16:creationId xmlns:a16="http://schemas.microsoft.com/office/drawing/2014/main" id="{63C7F7E0-8795-4F99-8F97-326C306956E6}"/>
              </a:ext>
            </a:extLst>
          </p:cNvPr>
          <p:cNvSpPr>
            <a:spLocks noGrp="1"/>
          </p:cNvSpPr>
          <p:nvPr>
            <p:ph idx="1"/>
          </p:nvPr>
        </p:nvSpPr>
        <p:spPr/>
        <p:txBody>
          <a:bodyPr/>
          <a:lstStyle/>
          <a:p>
            <a:r>
              <a:rPr lang="en-US" dirty="0"/>
              <a:t>Use Case: A Use Case is a description of a set of interactions between a user and the system.</a:t>
            </a:r>
          </a:p>
          <a:p>
            <a:r>
              <a:rPr lang="en-US" dirty="0"/>
              <a:t>Components of use case diagram:</a:t>
            </a:r>
          </a:p>
          <a:p>
            <a:pPr lvl="1"/>
            <a:r>
              <a:rPr lang="en-US" dirty="0"/>
              <a:t>Actor</a:t>
            </a:r>
          </a:p>
          <a:p>
            <a:pPr lvl="1"/>
            <a:r>
              <a:rPr lang="en-US" dirty="0"/>
              <a:t>Use case</a:t>
            </a:r>
          </a:p>
          <a:p>
            <a:pPr lvl="1"/>
            <a:r>
              <a:rPr lang="en-US" dirty="0"/>
              <a:t>System boundary</a:t>
            </a:r>
          </a:p>
          <a:p>
            <a:pPr lvl="1"/>
            <a:r>
              <a:rPr lang="en-US" dirty="0"/>
              <a:t>Relationships</a:t>
            </a:r>
          </a:p>
          <a:p>
            <a:pPr lvl="1"/>
            <a:r>
              <a:rPr lang="en-US" dirty="0"/>
              <a:t>Actor Roles</a:t>
            </a:r>
          </a:p>
          <a:p>
            <a:pPr lvl="1"/>
            <a:r>
              <a:rPr lang="en-US" dirty="0"/>
              <a:t>Use case description </a:t>
            </a:r>
          </a:p>
        </p:txBody>
      </p:sp>
      <p:sp>
        <p:nvSpPr>
          <p:cNvPr id="4" name="Slide Number Placeholder 3">
            <a:extLst>
              <a:ext uri="{FF2B5EF4-FFF2-40B4-BE49-F238E27FC236}">
                <a16:creationId xmlns:a16="http://schemas.microsoft.com/office/drawing/2014/main" id="{22590CB3-B336-4D90-BDA9-91C88C8C8636}"/>
              </a:ext>
            </a:extLst>
          </p:cNvPr>
          <p:cNvSpPr>
            <a:spLocks noGrp="1"/>
          </p:cNvSpPr>
          <p:nvPr>
            <p:ph type="sldNum" sz="quarter" idx="12"/>
          </p:nvPr>
        </p:nvSpPr>
        <p:spPr/>
        <p:txBody>
          <a:bodyPr/>
          <a:lstStyle/>
          <a:p>
            <a:pPr>
              <a:defRPr/>
            </a:pPr>
            <a:fld id="{D2DAE361-2791-45FB-A285-949B8BFAF817}" type="slidenum">
              <a:rPr lang="en-US" smtClean="0"/>
              <a:pPr>
                <a:defRPr/>
              </a:pPr>
              <a:t>6</a:t>
            </a:fld>
            <a:endParaRPr lang="en-US"/>
          </a:p>
        </p:txBody>
      </p:sp>
    </p:spTree>
    <p:extLst>
      <p:ext uri="{BB962C8B-B14F-4D97-AF65-F5344CB8AC3E}">
        <p14:creationId xmlns:p14="http://schemas.microsoft.com/office/powerpoint/2010/main" val="4118430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FFA4A-8405-4B0C-A2BF-DC6A18208C1B}"/>
              </a:ext>
            </a:extLst>
          </p:cNvPr>
          <p:cNvSpPr>
            <a:spLocks noGrp="1"/>
          </p:cNvSpPr>
          <p:nvPr>
            <p:ph type="title"/>
          </p:nvPr>
        </p:nvSpPr>
        <p:spPr/>
        <p:txBody>
          <a:bodyPr/>
          <a:lstStyle/>
          <a:p>
            <a:r>
              <a:rPr lang="en-US" dirty="0"/>
              <a:t>Information a Use-case captures</a:t>
            </a:r>
          </a:p>
        </p:txBody>
      </p:sp>
      <p:sp>
        <p:nvSpPr>
          <p:cNvPr id="3" name="Content Placeholder 2">
            <a:extLst>
              <a:ext uri="{FF2B5EF4-FFF2-40B4-BE49-F238E27FC236}">
                <a16:creationId xmlns:a16="http://schemas.microsoft.com/office/drawing/2014/main" id="{30130A40-EBF4-4D72-BB16-E98C3ED5890A}"/>
              </a:ext>
            </a:extLst>
          </p:cNvPr>
          <p:cNvSpPr>
            <a:spLocks noGrp="1"/>
          </p:cNvSpPr>
          <p:nvPr>
            <p:ph idx="1"/>
          </p:nvPr>
        </p:nvSpPr>
        <p:spPr/>
        <p:txBody>
          <a:bodyPr>
            <a:normAutofit/>
          </a:bodyPr>
          <a:lstStyle/>
          <a:p>
            <a:r>
              <a:rPr lang="en-US" dirty="0"/>
              <a:t>Actors</a:t>
            </a:r>
          </a:p>
          <a:p>
            <a:r>
              <a:rPr lang="en-US" dirty="0"/>
              <a:t>Relationships with other use cases</a:t>
            </a:r>
          </a:p>
          <a:p>
            <a:r>
              <a:rPr lang="en-US" dirty="0"/>
              <a:t>Pre-conditions</a:t>
            </a:r>
          </a:p>
          <a:p>
            <a:r>
              <a:rPr lang="en-US" dirty="0"/>
              <a:t>Details</a:t>
            </a:r>
          </a:p>
          <a:p>
            <a:r>
              <a:rPr lang="en-US" dirty="0"/>
              <a:t>Post-conditions</a:t>
            </a:r>
          </a:p>
          <a:p>
            <a:r>
              <a:rPr lang="en-US" dirty="0"/>
              <a:t>Exceptions</a:t>
            </a:r>
          </a:p>
          <a:p>
            <a:r>
              <a:rPr lang="en-US" dirty="0"/>
              <a:t>Constraints</a:t>
            </a:r>
          </a:p>
          <a:p>
            <a:r>
              <a:rPr lang="en-US" dirty="0"/>
              <a:t>Alternatives</a:t>
            </a:r>
          </a:p>
        </p:txBody>
      </p:sp>
      <p:sp>
        <p:nvSpPr>
          <p:cNvPr id="4" name="Slide Number Placeholder 3">
            <a:extLst>
              <a:ext uri="{FF2B5EF4-FFF2-40B4-BE49-F238E27FC236}">
                <a16:creationId xmlns:a16="http://schemas.microsoft.com/office/drawing/2014/main" id="{B3D78D16-30C1-491A-83C9-853FCD0D2437}"/>
              </a:ext>
            </a:extLst>
          </p:cNvPr>
          <p:cNvSpPr>
            <a:spLocks noGrp="1"/>
          </p:cNvSpPr>
          <p:nvPr>
            <p:ph type="sldNum" sz="quarter" idx="12"/>
          </p:nvPr>
        </p:nvSpPr>
        <p:spPr/>
        <p:txBody>
          <a:bodyPr/>
          <a:lstStyle/>
          <a:p>
            <a:pPr>
              <a:defRPr/>
            </a:pPr>
            <a:fld id="{D2DAE361-2791-45FB-A285-949B8BFAF817}" type="slidenum">
              <a:rPr lang="en-US" smtClean="0"/>
              <a:pPr>
                <a:defRPr/>
              </a:pPr>
              <a:t>7</a:t>
            </a:fld>
            <a:endParaRPr lang="en-US"/>
          </a:p>
        </p:txBody>
      </p:sp>
    </p:spTree>
    <p:extLst>
      <p:ext uri="{BB962C8B-B14F-4D97-AF65-F5344CB8AC3E}">
        <p14:creationId xmlns:p14="http://schemas.microsoft.com/office/powerpoint/2010/main" val="842105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C9174-C0EF-40A3-A51E-927E4E3F33A5}"/>
              </a:ext>
            </a:extLst>
          </p:cNvPr>
          <p:cNvSpPr>
            <a:spLocks noGrp="1"/>
          </p:cNvSpPr>
          <p:nvPr>
            <p:ph type="title"/>
          </p:nvPr>
        </p:nvSpPr>
        <p:spPr/>
        <p:txBody>
          <a:bodyPr/>
          <a:lstStyle/>
          <a:p>
            <a:r>
              <a:rPr lang="en-US" dirty="0"/>
              <a:t>Actors</a:t>
            </a:r>
          </a:p>
        </p:txBody>
      </p:sp>
      <p:sp>
        <p:nvSpPr>
          <p:cNvPr id="3" name="Content Placeholder 2">
            <a:extLst>
              <a:ext uri="{FF2B5EF4-FFF2-40B4-BE49-F238E27FC236}">
                <a16:creationId xmlns:a16="http://schemas.microsoft.com/office/drawing/2014/main" id="{629E352E-DF4F-4BDD-BF88-F6A8106899E2}"/>
              </a:ext>
            </a:extLst>
          </p:cNvPr>
          <p:cNvSpPr>
            <a:spLocks noGrp="1"/>
          </p:cNvSpPr>
          <p:nvPr>
            <p:ph idx="1"/>
          </p:nvPr>
        </p:nvSpPr>
        <p:spPr/>
        <p:txBody>
          <a:bodyPr/>
          <a:lstStyle/>
          <a:p>
            <a:pPr algn="just"/>
            <a:r>
              <a:rPr lang="en-US" b="0" i="0" dirty="0">
                <a:solidFill>
                  <a:srgbClr val="3B3835"/>
                </a:solidFill>
                <a:effectLst/>
                <a:latin typeface="Helvetica Neue"/>
              </a:rPr>
              <a:t>An actor is some one or something that must interact with the system under development.</a:t>
            </a:r>
          </a:p>
          <a:p>
            <a:pPr algn="just"/>
            <a:r>
              <a:rPr lang="en-US" b="0" i="0" dirty="0">
                <a:solidFill>
                  <a:srgbClr val="3B3835"/>
                </a:solidFill>
                <a:effectLst/>
                <a:latin typeface="Helvetica Neue"/>
              </a:rPr>
              <a:t>Actors can be human or automated systems.</a:t>
            </a:r>
          </a:p>
          <a:p>
            <a:pPr algn="just"/>
            <a:r>
              <a:rPr lang="en-US" b="0" i="0" dirty="0">
                <a:solidFill>
                  <a:srgbClr val="3B3835"/>
                </a:solidFill>
                <a:effectLst/>
                <a:latin typeface="Helvetica Neue"/>
              </a:rPr>
              <a:t>Actors are not part of the system.</a:t>
            </a:r>
          </a:p>
          <a:p>
            <a:pPr algn="just"/>
            <a:r>
              <a:rPr lang="en-US" b="0" i="0" dirty="0">
                <a:solidFill>
                  <a:srgbClr val="3B3835"/>
                </a:solidFill>
                <a:effectLst/>
                <a:latin typeface="Helvetica Neue"/>
              </a:rPr>
              <a:t>UML notation for actor is stickman, shown below.</a:t>
            </a:r>
          </a:p>
          <a:p>
            <a:pPr algn="just"/>
            <a:endParaRPr lang="en-US" dirty="0"/>
          </a:p>
        </p:txBody>
      </p:sp>
      <p:sp>
        <p:nvSpPr>
          <p:cNvPr id="4" name="Slide Number Placeholder 3">
            <a:extLst>
              <a:ext uri="{FF2B5EF4-FFF2-40B4-BE49-F238E27FC236}">
                <a16:creationId xmlns:a16="http://schemas.microsoft.com/office/drawing/2014/main" id="{CFAFED4A-7FFD-4950-AC03-B204BF89FFF9}"/>
              </a:ext>
            </a:extLst>
          </p:cNvPr>
          <p:cNvSpPr>
            <a:spLocks noGrp="1"/>
          </p:cNvSpPr>
          <p:nvPr>
            <p:ph type="sldNum" sz="quarter" idx="12"/>
          </p:nvPr>
        </p:nvSpPr>
        <p:spPr/>
        <p:txBody>
          <a:bodyPr/>
          <a:lstStyle/>
          <a:p>
            <a:pPr>
              <a:defRPr/>
            </a:pPr>
            <a:fld id="{D2DAE361-2791-45FB-A285-949B8BFAF817}" type="slidenum">
              <a:rPr lang="en-US" smtClean="0"/>
              <a:pPr>
                <a:defRPr/>
              </a:pPr>
              <a:t>8</a:t>
            </a:fld>
            <a:endParaRPr lang="en-US"/>
          </a:p>
        </p:txBody>
      </p:sp>
      <p:pic>
        <p:nvPicPr>
          <p:cNvPr id="6" name="Picture 5">
            <a:extLst>
              <a:ext uri="{FF2B5EF4-FFF2-40B4-BE49-F238E27FC236}">
                <a16:creationId xmlns:a16="http://schemas.microsoft.com/office/drawing/2014/main" id="{BC23ECF5-F1F8-49F0-AEBC-B6E68B74B43A}"/>
              </a:ext>
            </a:extLst>
          </p:cNvPr>
          <p:cNvPicPr>
            <a:picLocks noChangeAspect="1"/>
          </p:cNvPicPr>
          <p:nvPr/>
        </p:nvPicPr>
        <p:blipFill>
          <a:blip r:embed="rId2"/>
          <a:stretch>
            <a:fillRect/>
          </a:stretch>
        </p:blipFill>
        <p:spPr>
          <a:xfrm>
            <a:off x="3505201" y="4982760"/>
            <a:ext cx="4818421" cy="1548778"/>
          </a:xfrm>
          <a:prstGeom prst="rect">
            <a:avLst/>
          </a:prstGeom>
        </p:spPr>
      </p:pic>
    </p:spTree>
    <p:extLst>
      <p:ext uri="{BB962C8B-B14F-4D97-AF65-F5344CB8AC3E}">
        <p14:creationId xmlns:p14="http://schemas.microsoft.com/office/powerpoint/2010/main" val="1947221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CC047-521E-458E-8B50-BA1A2298EC96}"/>
              </a:ext>
            </a:extLst>
          </p:cNvPr>
          <p:cNvSpPr>
            <a:spLocks noGrp="1"/>
          </p:cNvSpPr>
          <p:nvPr>
            <p:ph type="title"/>
          </p:nvPr>
        </p:nvSpPr>
        <p:spPr/>
        <p:txBody>
          <a:bodyPr/>
          <a:lstStyle/>
          <a:p>
            <a:r>
              <a:rPr lang="en-US" dirty="0"/>
              <a:t>Actors</a:t>
            </a:r>
          </a:p>
        </p:txBody>
      </p:sp>
      <p:sp>
        <p:nvSpPr>
          <p:cNvPr id="3" name="Content Placeholder 2">
            <a:extLst>
              <a:ext uri="{FF2B5EF4-FFF2-40B4-BE49-F238E27FC236}">
                <a16:creationId xmlns:a16="http://schemas.microsoft.com/office/drawing/2014/main" id="{5911CE05-4BAE-4E47-A1E3-1512E7001C69}"/>
              </a:ext>
            </a:extLst>
          </p:cNvPr>
          <p:cNvSpPr>
            <a:spLocks noGrp="1"/>
          </p:cNvSpPr>
          <p:nvPr>
            <p:ph idx="1"/>
          </p:nvPr>
        </p:nvSpPr>
        <p:spPr/>
        <p:txBody>
          <a:bodyPr/>
          <a:lstStyle/>
          <a:p>
            <a:pPr algn="just"/>
            <a:r>
              <a:rPr lang="en-US" dirty="0"/>
              <a:t>It is role a user plays with respect to system.</a:t>
            </a:r>
          </a:p>
          <a:p>
            <a:pPr algn="just"/>
            <a:r>
              <a:rPr lang="en-US" dirty="0"/>
              <a:t>Actors carry out use cases and a single actor may perform more than one use cases.</a:t>
            </a:r>
          </a:p>
          <a:p>
            <a:pPr algn="just"/>
            <a:r>
              <a:rPr lang="en-US" dirty="0"/>
              <a:t>Actors are determined by observing the direct uses of the system.</a:t>
            </a:r>
          </a:p>
        </p:txBody>
      </p:sp>
      <p:sp>
        <p:nvSpPr>
          <p:cNvPr id="4" name="Slide Number Placeholder 3">
            <a:extLst>
              <a:ext uri="{FF2B5EF4-FFF2-40B4-BE49-F238E27FC236}">
                <a16:creationId xmlns:a16="http://schemas.microsoft.com/office/drawing/2014/main" id="{D22B04D4-4ED2-4A7E-8617-CA49E1EAFBE1}"/>
              </a:ext>
            </a:extLst>
          </p:cNvPr>
          <p:cNvSpPr>
            <a:spLocks noGrp="1"/>
          </p:cNvSpPr>
          <p:nvPr>
            <p:ph type="sldNum" sz="quarter" idx="12"/>
          </p:nvPr>
        </p:nvSpPr>
        <p:spPr/>
        <p:txBody>
          <a:bodyPr/>
          <a:lstStyle/>
          <a:p>
            <a:pPr>
              <a:defRPr/>
            </a:pPr>
            <a:fld id="{D2DAE361-2791-45FB-A285-949B8BFAF817}" type="slidenum">
              <a:rPr lang="en-US" smtClean="0"/>
              <a:pPr>
                <a:defRPr/>
              </a:pPr>
              <a:t>9</a:t>
            </a:fld>
            <a:endParaRPr lang="en-US"/>
          </a:p>
        </p:txBody>
      </p:sp>
    </p:spTree>
    <p:extLst>
      <p:ext uri="{BB962C8B-B14F-4D97-AF65-F5344CB8AC3E}">
        <p14:creationId xmlns:p14="http://schemas.microsoft.com/office/powerpoint/2010/main" val="432344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2079</TotalTime>
  <Words>1132</Words>
  <Application>Microsoft Office PowerPoint</Application>
  <PresentationFormat>Widescreen</PresentationFormat>
  <Paragraphs>142</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Helvetica Neue</vt:lpstr>
      <vt:lpstr>Office Theme</vt:lpstr>
      <vt:lpstr>Software Engineering</vt:lpstr>
      <vt:lpstr>Agenda</vt:lpstr>
      <vt:lpstr>Introduction</vt:lpstr>
      <vt:lpstr>Purpose</vt:lpstr>
      <vt:lpstr>Purpose</vt:lpstr>
      <vt:lpstr>Basic UML Notation</vt:lpstr>
      <vt:lpstr>Information a Use-case captures</vt:lpstr>
      <vt:lpstr>Actors</vt:lpstr>
      <vt:lpstr>Actors</vt:lpstr>
      <vt:lpstr>Primary and Secondary Actors</vt:lpstr>
      <vt:lpstr>Use-Case</vt:lpstr>
      <vt:lpstr>Contd..</vt:lpstr>
      <vt:lpstr>System Boundary</vt:lpstr>
      <vt:lpstr>Relationship</vt:lpstr>
      <vt:lpstr>Extend Relationship</vt:lpstr>
      <vt:lpstr>Extend Relationship</vt:lpstr>
      <vt:lpstr>Generalization</vt:lpstr>
      <vt:lpstr>Generalization</vt:lpstr>
      <vt:lpstr>Uses Relationship</vt:lpstr>
      <vt:lpstr>Uses Relationship</vt:lpstr>
      <vt:lpstr>Include Relationship</vt:lpstr>
      <vt:lpstr>Include Relationship</vt:lpstr>
      <vt:lpstr>Use Case Description</vt:lpstr>
      <vt:lpstr>Example - Money Withdraw </vt:lpstr>
      <vt:lpstr>Example - Money Withdraw </vt:lpstr>
      <vt:lpstr>Typical course of events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Muhammad Fawad</dc:creator>
  <cp:lastModifiedBy>Muhammad Fawad</cp:lastModifiedBy>
  <cp:revision>65</cp:revision>
  <dcterms:created xsi:type="dcterms:W3CDTF">2023-02-18T09:49:08Z</dcterms:created>
  <dcterms:modified xsi:type="dcterms:W3CDTF">2023-06-05T06:45:22Z</dcterms:modified>
</cp:coreProperties>
</file>