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0" r:id="rId1"/>
  </p:sldMasterIdLst>
  <p:notesMasterIdLst>
    <p:notesMasterId r:id="rId29"/>
  </p:notesMasterIdLst>
  <p:sldIdLst>
    <p:sldId id="256" r:id="rId2"/>
    <p:sldId id="257" r:id="rId3"/>
    <p:sldId id="258" r:id="rId4"/>
    <p:sldId id="259" r:id="rId5"/>
    <p:sldId id="372" r:id="rId6"/>
    <p:sldId id="373" r:id="rId7"/>
    <p:sldId id="374" r:id="rId8"/>
    <p:sldId id="375" r:id="rId9"/>
    <p:sldId id="392" r:id="rId10"/>
    <p:sldId id="378" r:id="rId11"/>
    <p:sldId id="393" r:id="rId12"/>
    <p:sldId id="376" r:id="rId13"/>
    <p:sldId id="377" r:id="rId14"/>
    <p:sldId id="379" r:id="rId15"/>
    <p:sldId id="380" r:id="rId16"/>
    <p:sldId id="381" r:id="rId17"/>
    <p:sldId id="382" r:id="rId18"/>
    <p:sldId id="385" r:id="rId19"/>
    <p:sldId id="383" r:id="rId20"/>
    <p:sldId id="386" r:id="rId21"/>
    <p:sldId id="388" r:id="rId22"/>
    <p:sldId id="387" r:id="rId23"/>
    <p:sldId id="389" r:id="rId24"/>
    <p:sldId id="391" r:id="rId25"/>
    <p:sldId id="302" r:id="rId26"/>
    <p:sldId id="306" r:id="rId27"/>
    <p:sldId id="394" r:id="rId2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7" autoAdjust="0"/>
  </p:normalViewPr>
  <p:slideViewPr>
    <p:cSldViewPr>
      <p:cViewPr varScale="1">
        <p:scale>
          <a:sx n="71" d="100"/>
          <a:sy n="71" d="100"/>
        </p:scale>
        <p:origin x="-486"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608D8A3-5CD4-28F2-44FA-EE67FCFBFFC7}"/>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94138932-33DC-5072-054C-3250BC73C0FB}"/>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EDFAE8F9-E3E1-491A-A61F-138BA03114EE}" type="datetimeFigureOut">
              <a:rPr lang="en-US"/>
              <a:pPr>
                <a:defRPr/>
              </a:pPr>
              <a:t>3/14/2025</a:t>
            </a:fld>
            <a:endParaRPr lang="en-US"/>
          </a:p>
        </p:txBody>
      </p:sp>
      <p:sp>
        <p:nvSpPr>
          <p:cNvPr id="4" name="Slide Image Placeholder 3">
            <a:extLst>
              <a:ext uri="{FF2B5EF4-FFF2-40B4-BE49-F238E27FC236}">
                <a16:creationId xmlns:a16="http://schemas.microsoft.com/office/drawing/2014/main" id="{38D2913D-4E39-6B39-82BC-CD35AEA76FB2}"/>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7240D8AF-428A-C0CD-4BD4-1878EB7CF76C}"/>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B48E7BA-1661-3208-0055-6FFBFC41DE2A}"/>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5A4BCE22-9C19-247C-DCC0-038E6DCA7B14}"/>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08CEDF80-6E05-41AF-A657-408400C0F7BB}"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CC0CE5CD-C816-6E7B-2580-FFCFD436D02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a:extLst>
              <a:ext uri="{FF2B5EF4-FFF2-40B4-BE49-F238E27FC236}">
                <a16:creationId xmlns:a16="http://schemas.microsoft.com/office/drawing/2014/main" id="{2FF03CFA-CE74-E7A8-6BDC-6C77BD7BE59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388" name="Slide Number Placeholder 3">
            <a:extLst>
              <a:ext uri="{FF2B5EF4-FFF2-40B4-BE49-F238E27FC236}">
                <a16:creationId xmlns:a16="http://schemas.microsoft.com/office/drawing/2014/main" id="{D491C76D-7F9B-43E2-C35A-A4A03DFFD930}"/>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6659183-4573-4A76-8833-5A64FB0E0DDF}" type="slidenum">
              <a:rPr lang="en-US" altLang="en-US">
                <a:latin typeface="Calibri" panose="020F0502020204030204" pitchFamily="34" charset="0"/>
              </a:rPr>
              <a:pPr eaLnBrk="1" hangingPunct="1"/>
              <a:t>0</a:t>
            </a:fld>
            <a:endParaRPr lang="en-US" altLang="en-US">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754B5033-4BA2-398F-3507-F3C17F5F857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a:extLst>
              <a:ext uri="{FF2B5EF4-FFF2-40B4-BE49-F238E27FC236}">
                <a16:creationId xmlns:a16="http://schemas.microsoft.com/office/drawing/2014/main" id="{739769CA-2E80-058F-7A43-2F2BAC5644B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460" name="Slide Number Placeholder 3">
            <a:extLst>
              <a:ext uri="{FF2B5EF4-FFF2-40B4-BE49-F238E27FC236}">
                <a16:creationId xmlns:a16="http://schemas.microsoft.com/office/drawing/2014/main" id="{FF1AD56A-F431-251D-107D-654A0B104882}"/>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5FA33DE-2719-44BC-BB57-0ABCFCA494E5}" type="slidenum">
              <a:rPr lang="en-US" altLang="en-US">
                <a:latin typeface="Calibri" panose="020F0502020204030204" pitchFamily="34" charset="0"/>
              </a:rPr>
              <a:pPr eaLnBrk="1" hangingPunct="1"/>
              <a:t>9</a:t>
            </a:fld>
            <a:endParaRPr lang="en-US" altLang="en-US">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B684F19E-FB1F-AF8A-CE6C-EFE3C19CF96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a:extLst>
              <a:ext uri="{FF2B5EF4-FFF2-40B4-BE49-F238E27FC236}">
                <a16:creationId xmlns:a16="http://schemas.microsoft.com/office/drawing/2014/main" id="{0B5DCE70-52D4-AA8B-04DE-BA6225592CC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06685217-C11A-81CC-14CD-54A9B6998046}"/>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C4D8FBD-10C7-4C19-9BE3-392DFF633A78}" type="slidenum">
              <a:rPr lang="en-US" altLang="en-US">
                <a:latin typeface="Calibri" panose="020F0502020204030204" pitchFamily="34" charset="0"/>
              </a:rPr>
              <a:pPr eaLnBrk="1" hangingPunct="1"/>
              <a:t>10</a:t>
            </a:fld>
            <a:endParaRPr lang="en-US" altLang="en-US">
              <a:latin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E220D663-7618-604B-83CB-7AF9D659C30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a:extLst>
              <a:ext uri="{FF2B5EF4-FFF2-40B4-BE49-F238E27FC236}">
                <a16:creationId xmlns:a16="http://schemas.microsoft.com/office/drawing/2014/main" id="{8FC0FCA6-8828-AB81-A7CA-02274C71309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460" name="Slide Number Placeholder 3">
            <a:extLst>
              <a:ext uri="{FF2B5EF4-FFF2-40B4-BE49-F238E27FC236}">
                <a16:creationId xmlns:a16="http://schemas.microsoft.com/office/drawing/2014/main" id="{73738414-E230-7ABA-3496-BADAB35DD0FA}"/>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475CA4A-CAAC-4DC0-9C4B-2E9EFBDFD053}" type="slidenum">
              <a:rPr lang="en-US" altLang="en-US">
                <a:latin typeface="Calibri" panose="020F0502020204030204" pitchFamily="34" charset="0"/>
              </a:rPr>
              <a:pPr eaLnBrk="1" hangingPunct="1"/>
              <a:t>11</a:t>
            </a:fld>
            <a:endParaRPr lang="en-US" altLang="en-US">
              <a:latin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ECE0CEC2-29A0-19B1-141F-A2F85A71915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a:extLst>
              <a:ext uri="{FF2B5EF4-FFF2-40B4-BE49-F238E27FC236}">
                <a16:creationId xmlns:a16="http://schemas.microsoft.com/office/drawing/2014/main" id="{14FFC5E0-99C2-47B5-B9CF-BECC535671A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460" name="Slide Number Placeholder 3">
            <a:extLst>
              <a:ext uri="{FF2B5EF4-FFF2-40B4-BE49-F238E27FC236}">
                <a16:creationId xmlns:a16="http://schemas.microsoft.com/office/drawing/2014/main" id="{6FBAC28D-3F64-7205-2E93-E66D58904BA4}"/>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561950F-C6C7-45A9-BBE5-400C3A5A8346}" type="slidenum">
              <a:rPr lang="en-US" altLang="en-US">
                <a:latin typeface="Calibri" panose="020F0502020204030204" pitchFamily="34" charset="0"/>
              </a:rPr>
              <a:pPr eaLnBrk="1" hangingPunct="1"/>
              <a:t>12</a:t>
            </a:fld>
            <a:endParaRPr lang="en-US" altLang="en-US">
              <a:latin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id="{51459346-D180-8293-E753-CCC81F9DEF0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a:extLst>
              <a:ext uri="{FF2B5EF4-FFF2-40B4-BE49-F238E27FC236}">
                <a16:creationId xmlns:a16="http://schemas.microsoft.com/office/drawing/2014/main" id="{5FEFA4F9-1BE4-433C-9307-A4DD8254129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460" name="Slide Number Placeholder 3">
            <a:extLst>
              <a:ext uri="{FF2B5EF4-FFF2-40B4-BE49-F238E27FC236}">
                <a16:creationId xmlns:a16="http://schemas.microsoft.com/office/drawing/2014/main" id="{CD7060EC-E946-326A-4210-7A509A1593E3}"/>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24AF3A5-F321-40FA-8877-338FE480F5AC}" type="slidenum">
              <a:rPr lang="en-US" altLang="en-US">
                <a:latin typeface="Calibri" panose="020F0502020204030204" pitchFamily="34" charset="0"/>
              </a:rPr>
              <a:pPr eaLnBrk="1" hangingPunct="1"/>
              <a:t>13</a:t>
            </a:fld>
            <a:endParaRPr lang="en-US" altLang="en-US">
              <a:latin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03FD755C-2B76-B06A-70DF-F30051D4CF7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a:extLst>
              <a:ext uri="{FF2B5EF4-FFF2-40B4-BE49-F238E27FC236}">
                <a16:creationId xmlns:a16="http://schemas.microsoft.com/office/drawing/2014/main" id="{4AB7089C-C566-5DE8-593A-9459026274B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460" name="Slide Number Placeholder 3">
            <a:extLst>
              <a:ext uri="{FF2B5EF4-FFF2-40B4-BE49-F238E27FC236}">
                <a16:creationId xmlns:a16="http://schemas.microsoft.com/office/drawing/2014/main" id="{0EFE67C7-5AF6-F80B-A3A5-F45B4869A6E9}"/>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E181287-3599-40E6-AA19-3B3BE9DDBF81}" type="slidenum">
              <a:rPr lang="en-US" altLang="en-US">
                <a:latin typeface="Calibri" panose="020F0502020204030204" pitchFamily="34" charset="0"/>
              </a:rPr>
              <a:pPr eaLnBrk="1" hangingPunct="1"/>
              <a:t>14</a:t>
            </a:fld>
            <a:endParaRPr lang="en-US" altLang="en-US">
              <a:latin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C4A0A2E9-9079-F376-813B-5BC960D25CD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a:extLst>
              <a:ext uri="{FF2B5EF4-FFF2-40B4-BE49-F238E27FC236}">
                <a16:creationId xmlns:a16="http://schemas.microsoft.com/office/drawing/2014/main" id="{A7043F38-0C75-71D5-FEC2-735D0F47D59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460" name="Slide Number Placeholder 3">
            <a:extLst>
              <a:ext uri="{FF2B5EF4-FFF2-40B4-BE49-F238E27FC236}">
                <a16:creationId xmlns:a16="http://schemas.microsoft.com/office/drawing/2014/main" id="{87E8A956-7805-2F2C-17F0-C4C02740C7A3}"/>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1AC1E05-DBAC-4AD5-BEAD-169C918D49D5}" type="slidenum">
              <a:rPr lang="en-US" altLang="en-US">
                <a:latin typeface="Calibri" panose="020F0502020204030204" pitchFamily="34" charset="0"/>
              </a:rPr>
              <a:pPr eaLnBrk="1" hangingPunct="1"/>
              <a:t>15</a:t>
            </a:fld>
            <a:endParaRPr lang="en-US" altLang="en-US">
              <a:latin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id="{23FFDB96-8011-E7D6-6719-74B5721EF44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a:extLst>
              <a:ext uri="{FF2B5EF4-FFF2-40B4-BE49-F238E27FC236}">
                <a16:creationId xmlns:a16="http://schemas.microsoft.com/office/drawing/2014/main" id="{E5074209-AD09-4C6B-8FA4-03AC39F06EC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460" name="Slide Number Placeholder 3">
            <a:extLst>
              <a:ext uri="{FF2B5EF4-FFF2-40B4-BE49-F238E27FC236}">
                <a16:creationId xmlns:a16="http://schemas.microsoft.com/office/drawing/2014/main" id="{38673E1E-475F-EC86-8CC3-FA88343D52BC}"/>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6A24FC7-14C0-48D8-81BD-705F5BCFCA7D}" type="slidenum">
              <a:rPr lang="en-US" altLang="en-US">
                <a:latin typeface="Calibri" panose="020F0502020204030204" pitchFamily="34" charset="0"/>
              </a:rPr>
              <a:pPr eaLnBrk="1" hangingPunct="1"/>
              <a:t>16</a:t>
            </a:fld>
            <a:endParaRPr lang="en-US" altLang="en-US">
              <a:latin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7C5B4842-481E-E34B-A59B-F3711EF902D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a:extLst>
              <a:ext uri="{FF2B5EF4-FFF2-40B4-BE49-F238E27FC236}">
                <a16:creationId xmlns:a16="http://schemas.microsoft.com/office/drawing/2014/main" id="{AD580D6A-B5A3-1FAE-F471-8F6E9A01FA0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3B12B664-4C74-0FCE-3269-96FEEC120A6D}"/>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AFA54E8-9ED5-4082-9E13-041574D414B6}" type="slidenum">
              <a:rPr lang="en-US" altLang="en-US">
                <a:latin typeface="Calibri" panose="020F0502020204030204" pitchFamily="34" charset="0"/>
              </a:rPr>
              <a:pPr eaLnBrk="1" hangingPunct="1"/>
              <a:t>17</a:t>
            </a:fld>
            <a:endParaRPr lang="en-US" altLang="en-US">
              <a:latin typeface="Calibri" panose="020F05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a16="http://schemas.microsoft.com/office/drawing/2014/main" id="{30289A10-0F77-7B2E-E39E-F6D33066CF1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a:extLst>
              <a:ext uri="{FF2B5EF4-FFF2-40B4-BE49-F238E27FC236}">
                <a16:creationId xmlns:a16="http://schemas.microsoft.com/office/drawing/2014/main" id="{C7989F93-7136-1473-0E26-F0D7F5A784C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460" name="Slide Number Placeholder 3">
            <a:extLst>
              <a:ext uri="{FF2B5EF4-FFF2-40B4-BE49-F238E27FC236}">
                <a16:creationId xmlns:a16="http://schemas.microsoft.com/office/drawing/2014/main" id="{9F608299-85A5-BDD5-F520-F9E704277083}"/>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F70D296-7325-4D46-94FB-DA46A7326FEB}" type="slidenum">
              <a:rPr lang="en-US" altLang="en-US">
                <a:latin typeface="Calibri" panose="020F0502020204030204" pitchFamily="34" charset="0"/>
              </a:rPr>
              <a:pPr eaLnBrk="1" hangingPunct="1"/>
              <a:t>18</a:t>
            </a:fld>
            <a:endParaRPr lang="en-US"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BF56D8F3-BE6A-8A03-F141-E9941A0E96F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D7B5B9D9-C29E-8E7F-3F65-D1590E087E1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412" name="Slide Number Placeholder 3">
            <a:extLst>
              <a:ext uri="{FF2B5EF4-FFF2-40B4-BE49-F238E27FC236}">
                <a16:creationId xmlns:a16="http://schemas.microsoft.com/office/drawing/2014/main" id="{01E9954A-4502-90FC-BEEF-FC784061D011}"/>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64C7061-992F-40DB-BDE8-E0451B273A30}" type="slidenum">
              <a:rPr lang="en-US" altLang="en-US">
                <a:latin typeface="Calibri" panose="020F0502020204030204" pitchFamily="34" charset="0"/>
              </a:rPr>
              <a:pPr eaLnBrk="1" hangingPunct="1"/>
              <a:t>1</a:t>
            </a:fld>
            <a:endParaRPr lang="en-US" altLang="en-US">
              <a:latin typeface="Calibri" panose="020F05020202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a:extLst>
              <a:ext uri="{FF2B5EF4-FFF2-40B4-BE49-F238E27FC236}">
                <a16:creationId xmlns:a16="http://schemas.microsoft.com/office/drawing/2014/main" id="{5FD3A693-F0AD-35CD-CE2C-3847B7053C6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a:extLst>
              <a:ext uri="{FF2B5EF4-FFF2-40B4-BE49-F238E27FC236}">
                <a16:creationId xmlns:a16="http://schemas.microsoft.com/office/drawing/2014/main" id="{395AEF7C-5F8D-8DF1-F36C-DB413A5C7FA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460" name="Slide Number Placeholder 3">
            <a:extLst>
              <a:ext uri="{FF2B5EF4-FFF2-40B4-BE49-F238E27FC236}">
                <a16:creationId xmlns:a16="http://schemas.microsoft.com/office/drawing/2014/main" id="{14A6A470-3123-D455-0277-87F0B43982A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DEC8584-D508-41F0-BC26-2174706740AE}" type="slidenum">
              <a:rPr lang="en-US" altLang="en-US">
                <a:latin typeface="Calibri" panose="020F0502020204030204" pitchFamily="34" charset="0"/>
              </a:rPr>
              <a:pPr eaLnBrk="1" hangingPunct="1"/>
              <a:t>19</a:t>
            </a:fld>
            <a:endParaRPr lang="en-US" altLang="en-US">
              <a:latin typeface="Calibri" panose="020F050202020403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a:extLst>
              <a:ext uri="{FF2B5EF4-FFF2-40B4-BE49-F238E27FC236}">
                <a16:creationId xmlns:a16="http://schemas.microsoft.com/office/drawing/2014/main" id="{CD8D5854-0857-899E-1D15-D9F8A764E0D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a:extLst>
              <a:ext uri="{FF2B5EF4-FFF2-40B4-BE49-F238E27FC236}">
                <a16:creationId xmlns:a16="http://schemas.microsoft.com/office/drawing/2014/main" id="{7113D89C-5E8B-541E-C9F3-44539972AEE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460" name="Slide Number Placeholder 3">
            <a:extLst>
              <a:ext uri="{FF2B5EF4-FFF2-40B4-BE49-F238E27FC236}">
                <a16:creationId xmlns:a16="http://schemas.microsoft.com/office/drawing/2014/main" id="{77E888FD-A468-633A-876D-90D65E4C1BBA}"/>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C92C0CC-7928-4C0B-B036-0EDE0F0A5593}" type="slidenum">
              <a:rPr lang="en-US" altLang="en-US">
                <a:latin typeface="Calibri" panose="020F0502020204030204" pitchFamily="34" charset="0"/>
              </a:rPr>
              <a:pPr eaLnBrk="1" hangingPunct="1"/>
              <a:t>20</a:t>
            </a:fld>
            <a:endParaRPr lang="en-US" altLang="en-US">
              <a:latin typeface="Calibri" panose="020F050202020403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a:extLst>
              <a:ext uri="{FF2B5EF4-FFF2-40B4-BE49-F238E27FC236}">
                <a16:creationId xmlns:a16="http://schemas.microsoft.com/office/drawing/2014/main" id="{E156E073-DB9E-4CA3-3CA0-3DC2664C0DE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a:extLst>
              <a:ext uri="{FF2B5EF4-FFF2-40B4-BE49-F238E27FC236}">
                <a16:creationId xmlns:a16="http://schemas.microsoft.com/office/drawing/2014/main" id="{13878609-51C5-8180-5764-864644E35C9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460" name="Slide Number Placeholder 3">
            <a:extLst>
              <a:ext uri="{FF2B5EF4-FFF2-40B4-BE49-F238E27FC236}">
                <a16:creationId xmlns:a16="http://schemas.microsoft.com/office/drawing/2014/main" id="{999F1871-127D-702E-AA48-0E09A52D8883}"/>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2FB5D13-D6B8-428D-BECB-F329EC2F7C41}" type="slidenum">
              <a:rPr lang="en-US" altLang="en-US">
                <a:latin typeface="Calibri" panose="020F0502020204030204" pitchFamily="34" charset="0"/>
              </a:rPr>
              <a:pPr eaLnBrk="1" hangingPunct="1"/>
              <a:t>21</a:t>
            </a:fld>
            <a:endParaRPr lang="en-US" altLang="en-US">
              <a:latin typeface="Calibri" panose="020F050202020403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a16="http://schemas.microsoft.com/office/drawing/2014/main" id="{3764BD5D-34DA-EA37-B9F2-7FED31620C4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a:extLst>
              <a:ext uri="{FF2B5EF4-FFF2-40B4-BE49-F238E27FC236}">
                <a16:creationId xmlns:a16="http://schemas.microsoft.com/office/drawing/2014/main" id="{BC048162-839F-30FE-1BE0-7169BCC4C40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460" name="Slide Number Placeholder 3">
            <a:extLst>
              <a:ext uri="{FF2B5EF4-FFF2-40B4-BE49-F238E27FC236}">
                <a16:creationId xmlns:a16="http://schemas.microsoft.com/office/drawing/2014/main" id="{C31F9F93-9DBE-D0D1-CEAD-ED5E6FDD5966}"/>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6C071D-15DB-41D7-BC42-8CA69FDA45E9}" type="slidenum">
              <a:rPr lang="en-US" altLang="en-US">
                <a:latin typeface="Calibri" panose="020F0502020204030204" pitchFamily="34" charset="0"/>
              </a:rPr>
              <a:pPr eaLnBrk="1" hangingPunct="1"/>
              <a:t>22</a:t>
            </a:fld>
            <a:endParaRPr lang="en-US" altLang="en-US">
              <a:latin typeface="Calibri" panose="020F050202020403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a:extLst>
              <a:ext uri="{FF2B5EF4-FFF2-40B4-BE49-F238E27FC236}">
                <a16:creationId xmlns:a16="http://schemas.microsoft.com/office/drawing/2014/main" id="{62DCE430-45A8-DDCE-F0D5-C81D75FD11B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a:extLst>
              <a:ext uri="{FF2B5EF4-FFF2-40B4-BE49-F238E27FC236}">
                <a16:creationId xmlns:a16="http://schemas.microsoft.com/office/drawing/2014/main" id="{DD5B79DF-97A6-7E5D-C212-14084D39428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460" name="Slide Number Placeholder 3">
            <a:extLst>
              <a:ext uri="{FF2B5EF4-FFF2-40B4-BE49-F238E27FC236}">
                <a16:creationId xmlns:a16="http://schemas.microsoft.com/office/drawing/2014/main" id="{011E1D5C-510B-1C79-FC19-D879743962C2}"/>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AD15D16-D8B1-47AD-A35B-44FE709F2C41}" type="slidenum">
              <a:rPr lang="en-US" altLang="en-US">
                <a:latin typeface="Calibri" panose="020F0502020204030204" pitchFamily="34" charset="0"/>
              </a:rPr>
              <a:pPr eaLnBrk="1" hangingPunct="1"/>
              <a:t>23</a:t>
            </a:fld>
            <a:endParaRPr lang="en-US" altLang="en-US">
              <a:latin typeface="Calibri" panose="020F050202020403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id="{7AE3316A-AC03-0C91-3B11-8EF11A5BA8C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a:extLst>
              <a:ext uri="{FF2B5EF4-FFF2-40B4-BE49-F238E27FC236}">
                <a16:creationId xmlns:a16="http://schemas.microsoft.com/office/drawing/2014/main" id="{FA7B84F2-F879-76CA-FEC3-9BDDC8B1785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2532" name="Slide Number Placeholder 3">
            <a:extLst>
              <a:ext uri="{FF2B5EF4-FFF2-40B4-BE49-F238E27FC236}">
                <a16:creationId xmlns:a16="http://schemas.microsoft.com/office/drawing/2014/main" id="{ACF10CD3-FA18-17F1-AACA-E4AD0A33BEC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790AFF2-E97C-46D5-B434-F1C7ED4D0BB8}" type="slidenum">
              <a:rPr lang="en-US" altLang="en-US">
                <a:latin typeface="Calibri" panose="020F0502020204030204" pitchFamily="34" charset="0"/>
              </a:rPr>
              <a:pPr eaLnBrk="1" hangingPunct="1"/>
              <a:t>24</a:t>
            </a:fld>
            <a:endParaRPr lang="en-US" altLang="en-US">
              <a:latin typeface="Calibri" panose="020F050202020403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a:extLst>
              <a:ext uri="{FF2B5EF4-FFF2-40B4-BE49-F238E27FC236}">
                <a16:creationId xmlns:a16="http://schemas.microsoft.com/office/drawing/2014/main" id="{9A35346B-3568-32B2-339F-4B9B39E70BE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a:extLst>
              <a:ext uri="{FF2B5EF4-FFF2-40B4-BE49-F238E27FC236}">
                <a16:creationId xmlns:a16="http://schemas.microsoft.com/office/drawing/2014/main" id="{8EB4E297-C354-0B54-C68D-C5DB8CAA81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580" name="Slide Number Placeholder 3">
            <a:extLst>
              <a:ext uri="{FF2B5EF4-FFF2-40B4-BE49-F238E27FC236}">
                <a16:creationId xmlns:a16="http://schemas.microsoft.com/office/drawing/2014/main" id="{A802E5A6-B222-4481-77DA-16B93B0C2D41}"/>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AD58806-8E46-4F62-A4A7-0E000C112ADF}" type="slidenum">
              <a:rPr lang="en-US" altLang="en-US">
                <a:latin typeface="Calibri" panose="020F0502020204030204" pitchFamily="34" charset="0"/>
              </a:rPr>
              <a:pPr eaLnBrk="1" hangingPunct="1"/>
              <a:t>25</a:t>
            </a:fld>
            <a:endParaRPr lang="en-US" altLang="en-US">
              <a:latin typeface="Calibri" panose="020F050202020403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B8E6400F-0578-7376-2BFC-F22FBEF7242E}"/>
              </a:ext>
            </a:extLst>
          </p:cNvPr>
          <p:cNvSpPr>
            <a:spLocks noGrp="1" noRot="1" noChangeAspect="1" noChangeArrowheads="1" noTextEdit="1"/>
          </p:cNvSpPr>
          <p:nvPr>
            <p:ph type="sldImg"/>
          </p:nvPr>
        </p:nvSpPr>
        <p:spPr bwMode="auto">
          <a:xfrm>
            <a:off x="1152525" y="692150"/>
            <a:ext cx="4554538"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Rectangle 3">
            <a:extLst>
              <a:ext uri="{FF2B5EF4-FFF2-40B4-BE49-F238E27FC236}">
                <a16:creationId xmlns:a16="http://schemas.microsoft.com/office/drawing/2014/main" id="{9A09AFA2-81C6-A3D6-6347-68D206E0FEE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0" tIns="44446" rIns="90480" bIns="44446" numCol="1" anchor="t" anchorCtr="0" compatLnSpc="1">
            <a:prstTxWarp prst="textNoShape">
              <a:avLst/>
            </a:prstTxWarp>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049FEED9-3F6D-385C-0CAF-21B56D8B642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8EBD73FE-C608-892E-F48F-92FEF41A984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436" name="Slide Number Placeholder 3">
            <a:extLst>
              <a:ext uri="{FF2B5EF4-FFF2-40B4-BE49-F238E27FC236}">
                <a16:creationId xmlns:a16="http://schemas.microsoft.com/office/drawing/2014/main" id="{C716F7CF-7A73-E9BC-668F-947FB6796F63}"/>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49FF9D1-C93C-4B4A-89DD-2D3F59F6F78B}" type="slidenum">
              <a:rPr lang="en-US" altLang="en-US">
                <a:latin typeface="Calibri" panose="020F0502020204030204" pitchFamily="34" charset="0"/>
              </a:rPr>
              <a:pPr eaLnBrk="1" hangingPunct="1"/>
              <a:t>2</a:t>
            </a:fld>
            <a:endParaRPr lang="en-US" altLang="en-US">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516F7E05-D668-550E-F726-A6837F2098F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a:extLst>
              <a:ext uri="{FF2B5EF4-FFF2-40B4-BE49-F238E27FC236}">
                <a16:creationId xmlns:a16="http://schemas.microsoft.com/office/drawing/2014/main" id="{241F7A5F-6EE8-BE51-DE90-B4BF82A5163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460" name="Slide Number Placeholder 3">
            <a:extLst>
              <a:ext uri="{FF2B5EF4-FFF2-40B4-BE49-F238E27FC236}">
                <a16:creationId xmlns:a16="http://schemas.microsoft.com/office/drawing/2014/main" id="{4F929A1A-AC31-9129-574E-72B66274A59B}"/>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0F281F3-0E24-4940-A1C0-1347DE2D7696}" type="slidenum">
              <a:rPr lang="en-US" altLang="en-US">
                <a:latin typeface="Calibri" panose="020F0502020204030204" pitchFamily="34" charset="0"/>
              </a:rPr>
              <a:pPr eaLnBrk="1" hangingPunct="1"/>
              <a:t>3</a:t>
            </a:fld>
            <a:endParaRPr lang="en-US" altLang="en-US">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C731F95B-D1CD-843A-9969-7362AB09C61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a:extLst>
              <a:ext uri="{FF2B5EF4-FFF2-40B4-BE49-F238E27FC236}">
                <a16:creationId xmlns:a16="http://schemas.microsoft.com/office/drawing/2014/main" id="{E6582672-30D3-EBAD-8382-5C3031A5EF9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460" name="Slide Number Placeholder 3">
            <a:extLst>
              <a:ext uri="{FF2B5EF4-FFF2-40B4-BE49-F238E27FC236}">
                <a16:creationId xmlns:a16="http://schemas.microsoft.com/office/drawing/2014/main" id="{EB122B17-8A34-F841-2751-D7304853ECEF}"/>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D94ECB6-AD60-4FC1-A0DF-284B869824B4}" type="slidenum">
              <a:rPr lang="en-US" altLang="en-US">
                <a:latin typeface="Calibri" panose="020F0502020204030204" pitchFamily="34" charset="0"/>
              </a:rPr>
              <a:pPr eaLnBrk="1" hangingPunct="1"/>
              <a:t>4</a:t>
            </a:fld>
            <a:endParaRPr lang="en-US" altLang="en-US">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C1764EB1-56A5-0C9F-50AC-553BBD657C9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a:extLst>
              <a:ext uri="{FF2B5EF4-FFF2-40B4-BE49-F238E27FC236}">
                <a16:creationId xmlns:a16="http://schemas.microsoft.com/office/drawing/2014/main" id="{997C21C7-5534-FD06-C6CE-20BA0C973DF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460" name="Slide Number Placeholder 3">
            <a:extLst>
              <a:ext uri="{FF2B5EF4-FFF2-40B4-BE49-F238E27FC236}">
                <a16:creationId xmlns:a16="http://schemas.microsoft.com/office/drawing/2014/main" id="{0BC08C17-603E-92CB-BEAD-06599242C286}"/>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64096B3-B19F-4731-8DBC-ACF0C8B04EBA}" type="slidenum">
              <a:rPr lang="en-US" altLang="en-US">
                <a:latin typeface="Calibri" panose="020F0502020204030204" pitchFamily="34" charset="0"/>
              </a:rPr>
              <a:pPr eaLnBrk="1" hangingPunct="1"/>
              <a:t>5</a:t>
            </a:fld>
            <a:endParaRPr lang="en-US" altLang="en-US">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7DEF1963-5342-C1A9-59F8-BA901FDC7A9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a:extLst>
              <a:ext uri="{FF2B5EF4-FFF2-40B4-BE49-F238E27FC236}">
                <a16:creationId xmlns:a16="http://schemas.microsoft.com/office/drawing/2014/main" id="{EB4DA96D-A184-FB8B-26BE-963D631A16B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460" name="Slide Number Placeholder 3">
            <a:extLst>
              <a:ext uri="{FF2B5EF4-FFF2-40B4-BE49-F238E27FC236}">
                <a16:creationId xmlns:a16="http://schemas.microsoft.com/office/drawing/2014/main" id="{BFF4048E-8255-270C-3E34-241EDE40AA4D}"/>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92AE0B2-3626-45B3-8212-74639909FD91}" type="slidenum">
              <a:rPr lang="en-US" altLang="en-US">
                <a:latin typeface="Calibri" panose="020F0502020204030204" pitchFamily="34" charset="0"/>
              </a:rPr>
              <a:pPr eaLnBrk="1" hangingPunct="1"/>
              <a:t>6</a:t>
            </a:fld>
            <a:endParaRPr lang="en-US" altLang="en-US">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4259855C-002D-E892-C5B2-BFA1C49163A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a:extLst>
              <a:ext uri="{FF2B5EF4-FFF2-40B4-BE49-F238E27FC236}">
                <a16:creationId xmlns:a16="http://schemas.microsoft.com/office/drawing/2014/main" id="{B83DE792-9E7B-F271-37F2-5C087ECD3A4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460" name="Slide Number Placeholder 3">
            <a:extLst>
              <a:ext uri="{FF2B5EF4-FFF2-40B4-BE49-F238E27FC236}">
                <a16:creationId xmlns:a16="http://schemas.microsoft.com/office/drawing/2014/main" id="{789A07FC-7F8C-7DEF-390F-95555CF9A909}"/>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5D508F2-08FE-4DA0-89A5-E518F187B353}" type="slidenum">
              <a:rPr lang="en-US" altLang="en-US">
                <a:latin typeface="Calibri" panose="020F0502020204030204" pitchFamily="34" charset="0"/>
              </a:rPr>
              <a:pPr eaLnBrk="1" hangingPunct="1"/>
              <a:t>7</a:t>
            </a:fld>
            <a:endParaRPr lang="en-US" altLang="en-US">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066B2189-3170-0C2B-7427-69216D285B1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a:extLst>
              <a:ext uri="{FF2B5EF4-FFF2-40B4-BE49-F238E27FC236}">
                <a16:creationId xmlns:a16="http://schemas.microsoft.com/office/drawing/2014/main" id="{E4DCE117-8024-CA2C-24A5-FF80BA2855C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460" name="Slide Number Placeholder 3">
            <a:extLst>
              <a:ext uri="{FF2B5EF4-FFF2-40B4-BE49-F238E27FC236}">
                <a16:creationId xmlns:a16="http://schemas.microsoft.com/office/drawing/2014/main" id="{0587F214-E4BB-8DC7-09AE-C907BE77ECF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B345EB0-B202-4299-94C0-096E96D1C957}" type="slidenum">
              <a:rPr lang="en-US" altLang="en-US">
                <a:latin typeface="Calibri" panose="020F0502020204030204" pitchFamily="34" charset="0"/>
              </a:rPr>
              <a:pPr eaLnBrk="1" hangingPunct="1"/>
              <a:t>8</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slideMaster" Target="../slideMasters/slideMaster1.xml" /><Relationship Id="rId1" Type="http://schemas.openxmlformats.org/officeDocument/2006/relationships/themeOverride" Target="../theme/themeOverride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slideMaster" Target="../slideMasters/slideMaster1.xml" /><Relationship Id="rId1" Type="http://schemas.openxmlformats.org/officeDocument/2006/relationships/themeOverride" Target="../theme/themeOverride2.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2" name="Date Placeholder 29">
            <a:extLst>
              <a:ext uri="{FF2B5EF4-FFF2-40B4-BE49-F238E27FC236}">
                <a16:creationId xmlns:a16="http://schemas.microsoft.com/office/drawing/2014/main" id="{29D19196-1A87-E6F4-D0E1-E20608657A8D}"/>
              </a:ext>
            </a:extLst>
          </p:cNvPr>
          <p:cNvSpPr>
            <a:spLocks noGrp="1"/>
          </p:cNvSpPr>
          <p:nvPr>
            <p:ph type="dt" sz="half" idx="10"/>
          </p:nvPr>
        </p:nvSpPr>
        <p:spPr/>
        <p:txBody>
          <a:bodyPr/>
          <a:lstStyle>
            <a:lvl1pPr>
              <a:defRPr/>
            </a:lvl1pPr>
          </a:lstStyle>
          <a:p>
            <a:pPr>
              <a:defRPr/>
            </a:pPr>
            <a:fld id="{9AD6F3CD-B7C2-451B-A82B-8D7D51105530}" type="datetime1">
              <a:rPr lang="en-US"/>
              <a:pPr>
                <a:defRPr/>
              </a:pPr>
              <a:t>3/14/2025</a:t>
            </a:fld>
            <a:endParaRPr lang="en-US"/>
          </a:p>
        </p:txBody>
      </p:sp>
      <p:sp>
        <p:nvSpPr>
          <p:cNvPr id="3" name="Footer Placeholder 18">
            <a:extLst>
              <a:ext uri="{FF2B5EF4-FFF2-40B4-BE49-F238E27FC236}">
                <a16:creationId xmlns:a16="http://schemas.microsoft.com/office/drawing/2014/main" id="{D37913B7-0CB3-2EAF-1580-B45499DDC1F3}"/>
              </a:ext>
            </a:extLst>
          </p:cNvPr>
          <p:cNvSpPr>
            <a:spLocks noGrp="1"/>
          </p:cNvSpPr>
          <p:nvPr>
            <p:ph type="ftr" sz="quarter" idx="11"/>
          </p:nvPr>
        </p:nvSpPr>
        <p:spPr/>
        <p:txBody>
          <a:bodyPr/>
          <a:lstStyle>
            <a:lvl1pPr>
              <a:defRPr/>
            </a:lvl1pPr>
          </a:lstStyle>
          <a:p>
            <a:pPr>
              <a:defRPr/>
            </a:pPr>
            <a:r>
              <a:rPr lang="en-US"/>
              <a:t>Copyright © 2012 Pearson Education, Inc. Publishing as Prentice Hall </a:t>
            </a:r>
          </a:p>
        </p:txBody>
      </p:sp>
      <p:sp>
        <p:nvSpPr>
          <p:cNvPr id="4" name="Slide Number Placeholder 26">
            <a:extLst>
              <a:ext uri="{FF2B5EF4-FFF2-40B4-BE49-F238E27FC236}">
                <a16:creationId xmlns:a16="http://schemas.microsoft.com/office/drawing/2014/main" id="{BDF9D3C4-8F48-AFFD-26C8-A48AA02CCF0A}"/>
              </a:ext>
            </a:extLst>
          </p:cNvPr>
          <p:cNvSpPr>
            <a:spLocks noGrp="1"/>
          </p:cNvSpPr>
          <p:nvPr>
            <p:ph type="sldNum" sz="quarter" idx="12"/>
          </p:nvPr>
        </p:nvSpPr>
        <p:spPr/>
        <p:txBody>
          <a:bodyPr/>
          <a:lstStyle>
            <a:lvl1pPr>
              <a:defRPr>
                <a:solidFill>
                  <a:srgbClr val="D1EAEE"/>
                </a:solidFill>
              </a:defRPr>
            </a:lvl1pPr>
          </a:lstStyle>
          <a:p>
            <a:r>
              <a:rPr lang="en-US" altLang="en-US"/>
              <a:t>10-</a:t>
            </a:r>
            <a:fld id="{D5D655BB-A11C-4A16-B1F9-1233FF54D71F}" type="slidenum">
              <a:rPr lang="en-US" altLang="en-US"/>
              <a:pPr/>
              <a:t>‹#›</a:t>
            </a:fld>
            <a:endParaRPr lang="en-US" altLang="en-US"/>
          </a:p>
        </p:txBody>
      </p:sp>
    </p:spTree>
    <p:extLst>
      <p:ext uri="{BB962C8B-B14F-4D97-AF65-F5344CB8AC3E}">
        <p14:creationId xmlns:p14="http://schemas.microsoft.com/office/powerpoint/2010/main" val="53913637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59E1C26D-103E-C0A3-EA73-080344F13E21}"/>
              </a:ext>
            </a:extLst>
          </p:cNvPr>
          <p:cNvSpPr>
            <a:spLocks noGrp="1"/>
          </p:cNvSpPr>
          <p:nvPr>
            <p:ph type="dt" sz="half" idx="10"/>
          </p:nvPr>
        </p:nvSpPr>
        <p:spPr/>
        <p:txBody>
          <a:bodyPr/>
          <a:lstStyle>
            <a:lvl1pPr>
              <a:defRPr/>
            </a:lvl1pPr>
          </a:lstStyle>
          <a:p>
            <a:pPr>
              <a:defRPr/>
            </a:pPr>
            <a:fld id="{14BEBF3B-24C4-4833-86C0-D0F9A98D309D}" type="datetime1">
              <a:rPr lang="en-US"/>
              <a:pPr>
                <a:defRPr/>
              </a:pPr>
              <a:t>3/14/2025</a:t>
            </a:fld>
            <a:endParaRPr lang="en-US"/>
          </a:p>
        </p:txBody>
      </p:sp>
      <p:sp>
        <p:nvSpPr>
          <p:cNvPr id="5" name="Footer Placeholder 21">
            <a:extLst>
              <a:ext uri="{FF2B5EF4-FFF2-40B4-BE49-F238E27FC236}">
                <a16:creationId xmlns:a16="http://schemas.microsoft.com/office/drawing/2014/main" id="{B4AF4E4D-A4F3-864F-22C5-4EAE7EF80FA5}"/>
              </a:ext>
            </a:extLst>
          </p:cNvPr>
          <p:cNvSpPr>
            <a:spLocks noGrp="1"/>
          </p:cNvSpPr>
          <p:nvPr>
            <p:ph type="ftr" sz="quarter" idx="11"/>
          </p:nvPr>
        </p:nvSpPr>
        <p:spPr/>
        <p:txBody>
          <a:bodyPr/>
          <a:lstStyle>
            <a:lvl1pPr>
              <a:defRPr/>
            </a:lvl1pPr>
          </a:lstStyle>
          <a:p>
            <a:pPr>
              <a:defRPr/>
            </a:pPr>
            <a:r>
              <a:rPr lang="en-US"/>
              <a:t>Copyright © 2012 Pearson Education, Inc. Publishing as Prentice Hall </a:t>
            </a:r>
          </a:p>
        </p:txBody>
      </p:sp>
      <p:sp>
        <p:nvSpPr>
          <p:cNvPr id="6" name="Slide Number Placeholder 17">
            <a:extLst>
              <a:ext uri="{FF2B5EF4-FFF2-40B4-BE49-F238E27FC236}">
                <a16:creationId xmlns:a16="http://schemas.microsoft.com/office/drawing/2014/main" id="{F7236399-F071-BA98-AA9F-321EA0E67D65}"/>
              </a:ext>
            </a:extLst>
          </p:cNvPr>
          <p:cNvSpPr>
            <a:spLocks noGrp="1"/>
          </p:cNvSpPr>
          <p:nvPr>
            <p:ph type="sldNum" sz="quarter" idx="12"/>
          </p:nvPr>
        </p:nvSpPr>
        <p:spPr/>
        <p:txBody>
          <a:bodyPr/>
          <a:lstStyle>
            <a:lvl1pPr>
              <a:defRPr/>
            </a:lvl1pPr>
          </a:lstStyle>
          <a:p>
            <a:r>
              <a:rPr lang="en-US" altLang="en-US"/>
              <a:t>10-</a:t>
            </a:r>
            <a:fld id="{7E5F3C4C-BBF5-4516-A4E9-E5BC66BE511A}" type="slidenum">
              <a:rPr lang="en-US" altLang="en-US"/>
              <a:pPr/>
              <a:t>‹#›</a:t>
            </a:fld>
            <a:endParaRPr lang="en-US" altLang="en-US"/>
          </a:p>
        </p:txBody>
      </p:sp>
    </p:spTree>
    <p:extLst>
      <p:ext uri="{BB962C8B-B14F-4D97-AF65-F5344CB8AC3E}">
        <p14:creationId xmlns:p14="http://schemas.microsoft.com/office/powerpoint/2010/main" val="2626219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EA2AB6A5-9BE7-6229-A2C4-45968F2C486F}"/>
              </a:ext>
            </a:extLst>
          </p:cNvPr>
          <p:cNvSpPr>
            <a:spLocks noGrp="1"/>
          </p:cNvSpPr>
          <p:nvPr>
            <p:ph type="dt" sz="half" idx="10"/>
          </p:nvPr>
        </p:nvSpPr>
        <p:spPr/>
        <p:txBody>
          <a:bodyPr/>
          <a:lstStyle>
            <a:lvl1pPr>
              <a:defRPr/>
            </a:lvl1pPr>
          </a:lstStyle>
          <a:p>
            <a:pPr>
              <a:defRPr/>
            </a:pPr>
            <a:fld id="{BB26694B-0573-4D1E-9C66-E493494BE74F}" type="datetime1">
              <a:rPr lang="en-US"/>
              <a:pPr>
                <a:defRPr/>
              </a:pPr>
              <a:t>3/14/2025</a:t>
            </a:fld>
            <a:endParaRPr lang="en-US"/>
          </a:p>
        </p:txBody>
      </p:sp>
      <p:sp>
        <p:nvSpPr>
          <p:cNvPr id="5" name="Footer Placeholder 21">
            <a:extLst>
              <a:ext uri="{FF2B5EF4-FFF2-40B4-BE49-F238E27FC236}">
                <a16:creationId xmlns:a16="http://schemas.microsoft.com/office/drawing/2014/main" id="{210C4CDF-3319-0ED9-7A54-E89B778E5D05}"/>
              </a:ext>
            </a:extLst>
          </p:cNvPr>
          <p:cNvSpPr>
            <a:spLocks noGrp="1"/>
          </p:cNvSpPr>
          <p:nvPr>
            <p:ph type="ftr" sz="quarter" idx="11"/>
          </p:nvPr>
        </p:nvSpPr>
        <p:spPr/>
        <p:txBody>
          <a:bodyPr/>
          <a:lstStyle>
            <a:lvl1pPr>
              <a:defRPr/>
            </a:lvl1pPr>
          </a:lstStyle>
          <a:p>
            <a:pPr>
              <a:defRPr/>
            </a:pPr>
            <a:r>
              <a:rPr lang="en-US"/>
              <a:t>Copyright © 2012 Pearson Education, Inc. Publishing as Prentice Hall </a:t>
            </a:r>
          </a:p>
        </p:txBody>
      </p:sp>
      <p:sp>
        <p:nvSpPr>
          <p:cNvPr id="6" name="Slide Number Placeholder 17">
            <a:extLst>
              <a:ext uri="{FF2B5EF4-FFF2-40B4-BE49-F238E27FC236}">
                <a16:creationId xmlns:a16="http://schemas.microsoft.com/office/drawing/2014/main" id="{A5C5FFAA-F054-7E2A-6434-7551C14D371E}"/>
              </a:ext>
            </a:extLst>
          </p:cNvPr>
          <p:cNvSpPr>
            <a:spLocks noGrp="1"/>
          </p:cNvSpPr>
          <p:nvPr>
            <p:ph type="sldNum" sz="quarter" idx="12"/>
          </p:nvPr>
        </p:nvSpPr>
        <p:spPr/>
        <p:txBody>
          <a:bodyPr/>
          <a:lstStyle>
            <a:lvl1pPr>
              <a:defRPr/>
            </a:lvl1pPr>
          </a:lstStyle>
          <a:p>
            <a:r>
              <a:rPr lang="en-US" altLang="en-US"/>
              <a:t>10-</a:t>
            </a:r>
            <a:fld id="{F47D5B1F-F4FF-417C-A2CF-4BC9E39C63FA}" type="slidenum">
              <a:rPr lang="en-US" altLang="en-US"/>
              <a:pPr/>
              <a:t>‹#›</a:t>
            </a:fld>
            <a:endParaRPr lang="en-US" altLang="en-US"/>
          </a:p>
        </p:txBody>
      </p:sp>
    </p:spTree>
    <p:extLst>
      <p:ext uri="{BB962C8B-B14F-4D97-AF65-F5344CB8AC3E}">
        <p14:creationId xmlns:p14="http://schemas.microsoft.com/office/powerpoint/2010/main" val="3771059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D7F3598B-701B-1DAF-5A1D-4E827C135BF6}"/>
              </a:ext>
            </a:extLst>
          </p:cNvPr>
          <p:cNvSpPr>
            <a:spLocks noGrp="1"/>
          </p:cNvSpPr>
          <p:nvPr>
            <p:ph type="dt" sz="half" idx="10"/>
          </p:nvPr>
        </p:nvSpPr>
        <p:spPr/>
        <p:txBody>
          <a:bodyPr/>
          <a:lstStyle>
            <a:lvl1pPr>
              <a:defRPr/>
            </a:lvl1pPr>
          </a:lstStyle>
          <a:p>
            <a:pPr>
              <a:defRPr/>
            </a:pPr>
            <a:fld id="{20AFEA07-D211-41F6-BB23-63E77499B527}" type="datetime1">
              <a:rPr lang="en-US"/>
              <a:pPr>
                <a:defRPr/>
              </a:pPr>
              <a:t>3/14/2025</a:t>
            </a:fld>
            <a:endParaRPr lang="en-US"/>
          </a:p>
        </p:txBody>
      </p:sp>
      <p:sp>
        <p:nvSpPr>
          <p:cNvPr id="5" name="Footer Placeholder 21">
            <a:extLst>
              <a:ext uri="{FF2B5EF4-FFF2-40B4-BE49-F238E27FC236}">
                <a16:creationId xmlns:a16="http://schemas.microsoft.com/office/drawing/2014/main" id="{22013447-C59E-BF79-FEDF-C5AEA3F676DB}"/>
              </a:ext>
            </a:extLst>
          </p:cNvPr>
          <p:cNvSpPr>
            <a:spLocks noGrp="1"/>
          </p:cNvSpPr>
          <p:nvPr>
            <p:ph type="ftr" sz="quarter" idx="11"/>
          </p:nvPr>
        </p:nvSpPr>
        <p:spPr/>
        <p:txBody>
          <a:bodyPr/>
          <a:lstStyle>
            <a:lvl1pPr>
              <a:defRPr/>
            </a:lvl1pPr>
          </a:lstStyle>
          <a:p>
            <a:pPr>
              <a:defRPr/>
            </a:pPr>
            <a:r>
              <a:rPr lang="en-US"/>
              <a:t>Copyright © 2012 Pearson Education, Inc. Publishing as Prentice Hall </a:t>
            </a:r>
          </a:p>
        </p:txBody>
      </p:sp>
      <p:sp>
        <p:nvSpPr>
          <p:cNvPr id="6" name="Slide Number Placeholder 17">
            <a:extLst>
              <a:ext uri="{FF2B5EF4-FFF2-40B4-BE49-F238E27FC236}">
                <a16:creationId xmlns:a16="http://schemas.microsoft.com/office/drawing/2014/main" id="{30CD4AC5-D0AC-BACB-DFCD-BB5828FE3EE5}"/>
              </a:ext>
            </a:extLst>
          </p:cNvPr>
          <p:cNvSpPr>
            <a:spLocks noGrp="1"/>
          </p:cNvSpPr>
          <p:nvPr>
            <p:ph type="sldNum" sz="quarter" idx="12"/>
          </p:nvPr>
        </p:nvSpPr>
        <p:spPr/>
        <p:txBody>
          <a:bodyPr/>
          <a:lstStyle>
            <a:lvl1pPr>
              <a:defRPr/>
            </a:lvl1pPr>
          </a:lstStyle>
          <a:p>
            <a:r>
              <a:rPr lang="en-US" altLang="en-US"/>
              <a:t>10-</a:t>
            </a:r>
            <a:fld id="{69874079-7E39-40D3-B36D-CD7CD83667BA}" type="slidenum">
              <a:rPr lang="en-US" altLang="en-US"/>
              <a:pPr/>
              <a:t>‹#›</a:t>
            </a:fld>
            <a:endParaRPr lang="en-US" altLang="en-US"/>
          </a:p>
        </p:txBody>
      </p:sp>
    </p:spTree>
    <p:extLst>
      <p:ext uri="{BB962C8B-B14F-4D97-AF65-F5344CB8AC3E}">
        <p14:creationId xmlns:p14="http://schemas.microsoft.com/office/powerpoint/2010/main" val="3643353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a:extLst>
              <a:ext uri="{FF2B5EF4-FFF2-40B4-BE49-F238E27FC236}">
                <a16:creationId xmlns:a16="http://schemas.microsoft.com/office/drawing/2014/main" id="{312A6FD7-198E-47AB-E21F-24D7D5102693}"/>
              </a:ext>
            </a:extLst>
          </p:cNvPr>
          <p:cNvSpPr>
            <a:spLocks noGrp="1"/>
          </p:cNvSpPr>
          <p:nvPr>
            <p:ph type="dt" sz="half" idx="10"/>
          </p:nvPr>
        </p:nvSpPr>
        <p:spPr/>
        <p:txBody>
          <a:bodyPr/>
          <a:lstStyle>
            <a:lvl1pPr>
              <a:defRPr/>
            </a:lvl1pPr>
          </a:lstStyle>
          <a:p>
            <a:pPr>
              <a:defRPr/>
            </a:pPr>
            <a:fld id="{783D4E07-9C8B-4D60-AA4E-B266220E25F0}" type="datetime1">
              <a:rPr lang="en-US"/>
              <a:pPr>
                <a:defRPr/>
              </a:pPr>
              <a:t>3/14/2025</a:t>
            </a:fld>
            <a:endParaRPr lang="en-US"/>
          </a:p>
        </p:txBody>
      </p:sp>
      <p:sp>
        <p:nvSpPr>
          <p:cNvPr id="5" name="Footer Placeholder 4">
            <a:extLst>
              <a:ext uri="{FF2B5EF4-FFF2-40B4-BE49-F238E27FC236}">
                <a16:creationId xmlns:a16="http://schemas.microsoft.com/office/drawing/2014/main" id="{92396EE3-AD6B-E16A-727A-C25937F0F927}"/>
              </a:ext>
            </a:extLst>
          </p:cNvPr>
          <p:cNvSpPr>
            <a:spLocks noGrp="1"/>
          </p:cNvSpPr>
          <p:nvPr>
            <p:ph type="ftr" sz="quarter" idx="11"/>
          </p:nvPr>
        </p:nvSpPr>
        <p:spPr/>
        <p:txBody>
          <a:bodyPr/>
          <a:lstStyle>
            <a:lvl1pPr>
              <a:defRPr/>
            </a:lvl1pPr>
          </a:lstStyle>
          <a:p>
            <a:pPr>
              <a:defRPr/>
            </a:pPr>
            <a:r>
              <a:rPr lang="en-US"/>
              <a:t>Copyright © 2012 Pearson Education, Inc. Publishing as Prentice Hall </a:t>
            </a:r>
          </a:p>
        </p:txBody>
      </p:sp>
      <p:sp>
        <p:nvSpPr>
          <p:cNvPr id="6" name="Slide Number Placeholder 5">
            <a:extLst>
              <a:ext uri="{FF2B5EF4-FFF2-40B4-BE49-F238E27FC236}">
                <a16:creationId xmlns:a16="http://schemas.microsoft.com/office/drawing/2014/main" id="{8B18AA47-99C2-E2BF-1E59-B9F1D8FB9CBD}"/>
              </a:ext>
            </a:extLst>
          </p:cNvPr>
          <p:cNvSpPr>
            <a:spLocks noGrp="1"/>
          </p:cNvSpPr>
          <p:nvPr>
            <p:ph type="sldNum" sz="quarter" idx="12"/>
          </p:nvPr>
        </p:nvSpPr>
        <p:spPr/>
        <p:txBody>
          <a:bodyPr/>
          <a:lstStyle>
            <a:lvl1pPr>
              <a:defRPr>
                <a:solidFill>
                  <a:srgbClr val="D1EAEE"/>
                </a:solidFill>
              </a:defRPr>
            </a:lvl1pPr>
          </a:lstStyle>
          <a:p>
            <a:r>
              <a:rPr lang="en-US" altLang="en-US"/>
              <a:t>10-</a:t>
            </a:r>
            <a:fld id="{BB089ED3-3E15-4AA8-B30C-FC99BDCAD3BB}" type="slidenum">
              <a:rPr lang="en-US" altLang="en-US"/>
              <a:pPr/>
              <a:t>‹#›</a:t>
            </a:fld>
            <a:endParaRPr lang="en-US" altLang="en-US"/>
          </a:p>
        </p:txBody>
      </p:sp>
    </p:spTree>
    <p:extLst>
      <p:ext uri="{BB962C8B-B14F-4D97-AF65-F5344CB8AC3E}">
        <p14:creationId xmlns:p14="http://schemas.microsoft.com/office/powerpoint/2010/main" val="374311568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a:extLst>
              <a:ext uri="{FF2B5EF4-FFF2-40B4-BE49-F238E27FC236}">
                <a16:creationId xmlns:a16="http://schemas.microsoft.com/office/drawing/2014/main" id="{01E1982D-17D7-0978-0BA9-DEB51641FCFA}"/>
              </a:ext>
            </a:extLst>
          </p:cNvPr>
          <p:cNvSpPr>
            <a:spLocks noGrp="1"/>
          </p:cNvSpPr>
          <p:nvPr>
            <p:ph type="dt" sz="half" idx="10"/>
          </p:nvPr>
        </p:nvSpPr>
        <p:spPr/>
        <p:txBody>
          <a:bodyPr/>
          <a:lstStyle>
            <a:lvl1pPr>
              <a:defRPr/>
            </a:lvl1pPr>
          </a:lstStyle>
          <a:p>
            <a:pPr>
              <a:defRPr/>
            </a:pPr>
            <a:fld id="{9316C45A-BD88-4690-A1C2-83CE97FA2EFD}" type="datetime1">
              <a:rPr lang="en-US"/>
              <a:pPr>
                <a:defRPr/>
              </a:pPr>
              <a:t>3/14/2025</a:t>
            </a:fld>
            <a:endParaRPr lang="en-US"/>
          </a:p>
        </p:txBody>
      </p:sp>
      <p:sp>
        <p:nvSpPr>
          <p:cNvPr id="6" name="Footer Placeholder 21">
            <a:extLst>
              <a:ext uri="{FF2B5EF4-FFF2-40B4-BE49-F238E27FC236}">
                <a16:creationId xmlns:a16="http://schemas.microsoft.com/office/drawing/2014/main" id="{83CB0AC6-E757-EA75-DC3E-DE0505243AB3}"/>
              </a:ext>
            </a:extLst>
          </p:cNvPr>
          <p:cNvSpPr>
            <a:spLocks noGrp="1"/>
          </p:cNvSpPr>
          <p:nvPr>
            <p:ph type="ftr" sz="quarter" idx="11"/>
          </p:nvPr>
        </p:nvSpPr>
        <p:spPr/>
        <p:txBody>
          <a:bodyPr/>
          <a:lstStyle>
            <a:lvl1pPr>
              <a:defRPr/>
            </a:lvl1pPr>
          </a:lstStyle>
          <a:p>
            <a:pPr>
              <a:defRPr/>
            </a:pPr>
            <a:r>
              <a:rPr lang="en-US"/>
              <a:t>Copyright © 2012 Pearson Education, Inc. Publishing as Prentice Hall </a:t>
            </a:r>
          </a:p>
        </p:txBody>
      </p:sp>
      <p:sp>
        <p:nvSpPr>
          <p:cNvPr id="7" name="Slide Number Placeholder 17">
            <a:extLst>
              <a:ext uri="{FF2B5EF4-FFF2-40B4-BE49-F238E27FC236}">
                <a16:creationId xmlns:a16="http://schemas.microsoft.com/office/drawing/2014/main" id="{AF67E3E7-7315-AEA8-F0BA-0D36599A0007}"/>
              </a:ext>
            </a:extLst>
          </p:cNvPr>
          <p:cNvSpPr>
            <a:spLocks noGrp="1"/>
          </p:cNvSpPr>
          <p:nvPr>
            <p:ph type="sldNum" sz="quarter" idx="12"/>
          </p:nvPr>
        </p:nvSpPr>
        <p:spPr/>
        <p:txBody>
          <a:bodyPr/>
          <a:lstStyle>
            <a:lvl1pPr>
              <a:defRPr/>
            </a:lvl1pPr>
          </a:lstStyle>
          <a:p>
            <a:r>
              <a:rPr lang="en-US" altLang="en-US"/>
              <a:t>10-</a:t>
            </a:r>
            <a:fld id="{086549E0-5EED-481C-A3E2-BFDABA531952}" type="slidenum">
              <a:rPr lang="en-US" altLang="en-US"/>
              <a:pPr/>
              <a:t>‹#›</a:t>
            </a:fld>
            <a:endParaRPr lang="en-US" altLang="en-US"/>
          </a:p>
        </p:txBody>
      </p:sp>
    </p:spTree>
    <p:extLst>
      <p:ext uri="{BB962C8B-B14F-4D97-AF65-F5344CB8AC3E}">
        <p14:creationId xmlns:p14="http://schemas.microsoft.com/office/powerpoint/2010/main" val="2430388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a:extLst>
              <a:ext uri="{FF2B5EF4-FFF2-40B4-BE49-F238E27FC236}">
                <a16:creationId xmlns:a16="http://schemas.microsoft.com/office/drawing/2014/main" id="{119E7E66-DE44-BB09-AB73-46EF62ACE7E4}"/>
              </a:ext>
            </a:extLst>
          </p:cNvPr>
          <p:cNvSpPr>
            <a:spLocks noGrp="1"/>
          </p:cNvSpPr>
          <p:nvPr>
            <p:ph type="dt" sz="half" idx="10"/>
          </p:nvPr>
        </p:nvSpPr>
        <p:spPr/>
        <p:txBody>
          <a:bodyPr/>
          <a:lstStyle>
            <a:lvl1pPr>
              <a:defRPr/>
            </a:lvl1pPr>
          </a:lstStyle>
          <a:p>
            <a:pPr>
              <a:defRPr/>
            </a:pPr>
            <a:fld id="{32491B76-CDE9-44B9-80DE-8AD008E89783}" type="datetime1">
              <a:rPr lang="en-US"/>
              <a:pPr>
                <a:defRPr/>
              </a:pPr>
              <a:t>3/14/2025</a:t>
            </a:fld>
            <a:endParaRPr lang="en-US"/>
          </a:p>
        </p:txBody>
      </p:sp>
      <p:sp>
        <p:nvSpPr>
          <p:cNvPr id="8" name="Footer Placeholder 21">
            <a:extLst>
              <a:ext uri="{FF2B5EF4-FFF2-40B4-BE49-F238E27FC236}">
                <a16:creationId xmlns:a16="http://schemas.microsoft.com/office/drawing/2014/main" id="{9BB1371A-E6A0-F39B-DC25-6284D45689D1}"/>
              </a:ext>
            </a:extLst>
          </p:cNvPr>
          <p:cNvSpPr>
            <a:spLocks noGrp="1"/>
          </p:cNvSpPr>
          <p:nvPr>
            <p:ph type="ftr" sz="quarter" idx="11"/>
          </p:nvPr>
        </p:nvSpPr>
        <p:spPr/>
        <p:txBody>
          <a:bodyPr/>
          <a:lstStyle>
            <a:lvl1pPr>
              <a:defRPr/>
            </a:lvl1pPr>
          </a:lstStyle>
          <a:p>
            <a:pPr>
              <a:defRPr/>
            </a:pPr>
            <a:r>
              <a:rPr lang="en-US"/>
              <a:t>Copyright © 2012 Pearson Education, Inc. Publishing as Prentice Hall </a:t>
            </a:r>
          </a:p>
        </p:txBody>
      </p:sp>
      <p:sp>
        <p:nvSpPr>
          <p:cNvPr id="9" name="Slide Number Placeholder 17">
            <a:extLst>
              <a:ext uri="{FF2B5EF4-FFF2-40B4-BE49-F238E27FC236}">
                <a16:creationId xmlns:a16="http://schemas.microsoft.com/office/drawing/2014/main" id="{2CCA7CF0-5EA5-1085-2C34-DB132D8D086F}"/>
              </a:ext>
            </a:extLst>
          </p:cNvPr>
          <p:cNvSpPr>
            <a:spLocks noGrp="1"/>
          </p:cNvSpPr>
          <p:nvPr>
            <p:ph type="sldNum" sz="quarter" idx="12"/>
          </p:nvPr>
        </p:nvSpPr>
        <p:spPr/>
        <p:txBody>
          <a:bodyPr/>
          <a:lstStyle>
            <a:lvl1pPr>
              <a:defRPr/>
            </a:lvl1pPr>
          </a:lstStyle>
          <a:p>
            <a:r>
              <a:rPr lang="en-US" altLang="en-US"/>
              <a:t>10-</a:t>
            </a:r>
            <a:fld id="{B9838BDE-4D46-409F-A5FC-3F68EC91B2FA}" type="slidenum">
              <a:rPr lang="en-US" altLang="en-US"/>
              <a:pPr/>
              <a:t>‹#›</a:t>
            </a:fld>
            <a:endParaRPr lang="en-US" altLang="en-US"/>
          </a:p>
        </p:txBody>
      </p:sp>
    </p:spTree>
    <p:extLst>
      <p:ext uri="{BB962C8B-B14F-4D97-AF65-F5344CB8AC3E}">
        <p14:creationId xmlns:p14="http://schemas.microsoft.com/office/powerpoint/2010/main" val="1533861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a:extLst>
              <a:ext uri="{FF2B5EF4-FFF2-40B4-BE49-F238E27FC236}">
                <a16:creationId xmlns:a16="http://schemas.microsoft.com/office/drawing/2014/main" id="{572B64DF-BC76-8162-98BF-C013461C2531}"/>
              </a:ext>
            </a:extLst>
          </p:cNvPr>
          <p:cNvSpPr>
            <a:spLocks noGrp="1"/>
          </p:cNvSpPr>
          <p:nvPr>
            <p:ph type="dt" sz="half" idx="10"/>
          </p:nvPr>
        </p:nvSpPr>
        <p:spPr/>
        <p:txBody>
          <a:bodyPr/>
          <a:lstStyle>
            <a:lvl1pPr>
              <a:defRPr/>
            </a:lvl1pPr>
          </a:lstStyle>
          <a:p>
            <a:pPr>
              <a:defRPr/>
            </a:pPr>
            <a:fld id="{5C72B915-9D55-444E-87DF-57F995B10064}" type="datetime1">
              <a:rPr lang="en-US"/>
              <a:pPr>
                <a:defRPr/>
              </a:pPr>
              <a:t>3/14/2025</a:t>
            </a:fld>
            <a:endParaRPr lang="en-US"/>
          </a:p>
        </p:txBody>
      </p:sp>
      <p:sp>
        <p:nvSpPr>
          <p:cNvPr id="4" name="Footer Placeholder 21">
            <a:extLst>
              <a:ext uri="{FF2B5EF4-FFF2-40B4-BE49-F238E27FC236}">
                <a16:creationId xmlns:a16="http://schemas.microsoft.com/office/drawing/2014/main" id="{41C800FA-8A40-EB30-0916-E70BA2C373CD}"/>
              </a:ext>
            </a:extLst>
          </p:cNvPr>
          <p:cNvSpPr>
            <a:spLocks noGrp="1"/>
          </p:cNvSpPr>
          <p:nvPr>
            <p:ph type="ftr" sz="quarter" idx="11"/>
          </p:nvPr>
        </p:nvSpPr>
        <p:spPr/>
        <p:txBody>
          <a:bodyPr/>
          <a:lstStyle>
            <a:lvl1pPr>
              <a:defRPr/>
            </a:lvl1pPr>
          </a:lstStyle>
          <a:p>
            <a:pPr>
              <a:defRPr/>
            </a:pPr>
            <a:r>
              <a:rPr lang="en-US"/>
              <a:t>Copyright © 2012 Pearson Education, Inc. Publishing as Prentice Hall </a:t>
            </a:r>
          </a:p>
        </p:txBody>
      </p:sp>
      <p:sp>
        <p:nvSpPr>
          <p:cNvPr id="5" name="Slide Number Placeholder 17">
            <a:extLst>
              <a:ext uri="{FF2B5EF4-FFF2-40B4-BE49-F238E27FC236}">
                <a16:creationId xmlns:a16="http://schemas.microsoft.com/office/drawing/2014/main" id="{FB240781-3E88-3981-8193-C551E8C306E1}"/>
              </a:ext>
            </a:extLst>
          </p:cNvPr>
          <p:cNvSpPr>
            <a:spLocks noGrp="1"/>
          </p:cNvSpPr>
          <p:nvPr>
            <p:ph type="sldNum" sz="quarter" idx="12"/>
          </p:nvPr>
        </p:nvSpPr>
        <p:spPr/>
        <p:txBody>
          <a:bodyPr/>
          <a:lstStyle>
            <a:lvl1pPr>
              <a:defRPr/>
            </a:lvl1pPr>
          </a:lstStyle>
          <a:p>
            <a:r>
              <a:rPr lang="en-US" altLang="en-US"/>
              <a:t>10-</a:t>
            </a:r>
            <a:fld id="{C0B4D74A-D486-46D9-98C1-8591DA45DF63}" type="slidenum">
              <a:rPr lang="en-US" altLang="en-US"/>
              <a:pPr/>
              <a:t>‹#›</a:t>
            </a:fld>
            <a:endParaRPr lang="en-US" altLang="en-US"/>
          </a:p>
        </p:txBody>
      </p:sp>
    </p:spTree>
    <p:extLst>
      <p:ext uri="{BB962C8B-B14F-4D97-AF65-F5344CB8AC3E}">
        <p14:creationId xmlns:p14="http://schemas.microsoft.com/office/powerpoint/2010/main" val="1256143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a:extLst>
              <a:ext uri="{FF2B5EF4-FFF2-40B4-BE49-F238E27FC236}">
                <a16:creationId xmlns:a16="http://schemas.microsoft.com/office/drawing/2014/main" id="{3C488DC0-D8B7-CB80-1970-B4794A647F3A}"/>
              </a:ext>
            </a:extLst>
          </p:cNvPr>
          <p:cNvSpPr>
            <a:spLocks noGrp="1"/>
          </p:cNvSpPr>
          <p:nvPr>
            <p:ph type="dt" sz="half" idx="10"/>
          </p:nvPr>
        </p:nvSpPr>
        <p:spPr/>
        <p:txBody>
          <a:bodyPr/>
          <a:lstStyle>
            <a:lvl1pPr>
              <a:defRPr/>
            </a:lvl1pPr>
          </a:lstStyle>
          <a:p>
            <a:pPr>
              <a:defRPr/>
            </a:pPr>
            <a:fld id="{91596119-079D-4023-9AB7-21CEE291DC93}" type="datetime1">
              <a:rPr lang="en-US"/>
              <a:pPr>
                <a:defRPr/>
              </a:pPr>
              <a:t>3/14/2025</a:t>
            </a:fld>
            <a:endParaRPr lang="en-US"/>
          </a:p>
        </p:txBody>
      </p:sp>
      <p:sp>
        <p:nvSpPr>
          <p:cNvPr id="3" name="Footer Placeholder 21">
            <a:extLst>
              <a:ext uri="{FF2B5EF4-FFF2-40B4-BE49-F238E27FC236}">
                <a16:creationId xmlns:a16="http://schemas.microsoft.com/office/drawing/2014/main" id="{080677A7-9E3F-B31F-89FC-EDC6FEC10F22}"/>
              </a:ext>
            </a:extLst>
          </p:cNvPr>
          <p:cNvSpPr>
            <a:spLocks noGrp="1"/>
          </p:cNvSpPr>
          <p:nvPr>
            <p:ph type="ftr" sz="quarter" idx="11"/>
          </p:nvPr>
        </p:nvSpPr>
        <p:spPr/>
        <p:txBody>
          <a:bodyPr/>
          <a:lstStyle>
            <a:lvl1pPr>
              <a:defRPr/>
            </a:lvl1pPr>
          </a:lstStyle>
          <a:p>
            <a:pPr>
              <a:defRPr/>
            </a:pPr>
            <a:r>
              <a:rPr lang="en-US"/>
              <a:t>Copyright © 2012 Pearson Education, Inc. Publishing as Prentice Hall </a:t>
            </a:r>
          </a:p>
        </p:txBody>
      </p:sp>
      <p:sp>
        <p:nvSpPr>
          <p:cNvPr id="4" name="Slide Number Placeholder 17">
            <a:extLst>
              <a:ext uri="{FF2B5EF4-FFF2-40B4-BE49-F238E27FC236}">
                <a16:creationId xmlns:a16="http://schemas.microsoft.com/office/drawing/2014/main" id="{CDE2659B-5E61-1FE1-ADB3-77592B17DDC2}"/>
              </a:ext>
            </a:extLst>
          </p:cNvPr>
          <p:cNvSpPr>
            <a:spLocks noGrp="1"/>
          </p:cNvSpPr>
          <p:nvPr>
            <p:ph type="sldNum" sz="quarter" idx="12"/>
          </p:nvPr>
        </p:nvSpPr>
        <p:spPr/>
        <p:txBody>
          <a:bodyPr/>
          <a:lstStyle>
            <a:lvl1pPr>
              <a:defRPr/>
            </a:lvl1pPr>
          </a:lstStyle>
          <a:p>
            <a:r>
              <a:rPr lang="en-US" altLang="en-US"/>
              <a:t>10-</a:t>
            </a:r>
            <a:fld id="{E3B35804-54E8-4848-92A5-BCF5F42D5A36}" type="slidenum">
              <a:rPr lang="en-US" altLang="en-US"/>
              <a:pPr/>
              <a:t>‹#›</a:t>
            </a:fld>
            <a:endParaRPr lang="en-US" altLang="en-US"/>
          </a:p>
        </p:txBody>
      </p:sp>
    </p:spTree>
    <p:extLst>
      <p:ext uri="{BB962C8B-B14F-4D97-AF65-F5344CB8AC3E}">
        <p14:creationId xmlns:p14="http://schemas.microsoft.com/office/powerpoint/2010/main" val="489135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a:extLst>
              <a:ext uri="{FF2B5EF4-FFF2-40B4-BE49-F238E27FC236}">
                <a16:creationId xmlns:a16="http://schemas.microsoft.com/office/drawing/2014/main" id="{A660C3C9-DEFD-60FD-AF4F-22583C446A63}"/>
              </a:ext>
            </a:extLst>
          </p:cNvPr>
          <p:cNvSpPr>
            <a:spLocks noGrp="1"/>
          </p:cNvSpPr>
          <p:nvPr>
            <p:ph type="dt" sz="half" idx="10"/>
          </p:nvPr>
        </p:nvSpPr>
        <p:spPr/>
        <p:txBody>
          <a:bodyPr/>
          <a:lstStyle>
            <a:lvl1pPr>
              <a:defRPr/>
            </a:lvl1pPr>
          </a:lstStyle>
          <a:p>
            <a:pPr>
              <a:defRPr/>
            </a:pPr>
            <a:fld id="{897CEBB4-3A6B-4CEA-A62C-ACF8016967C2}" type="datetime1">
              <a:rPr lang="en-US"/>
              <a:pPr>
                <a:defRPr/>
              </a:pPr>
              <a:t>3/14/2025</a:t>
            </a:fld>
            <a:endParaRPr lang="en-US"/>
          </a:p>
        </p:txBody>
      </p:sp>
      <p:sp>
        <p:nvSpPr>
          <p:cNvPr id="6" name="Footer Placeholder 21">
            <a:extLst>
              <a:ext uri="{FF2B5EF4-FFF2-40B4-BE49-F238E27FC236}">
                <a16:creationId xmlns:a16="http://schemas.microsoft.com/office/drawing/2014/main" id="{7C9FCCE5-2035-7205-119B-91E2B3693754}"/>
              </a:ext>
            </a:extLst>
          </p:cNvPr>
          <p:cNvSpPr>
            <a:spLocks noGrp="1"/>
          </p:cNvSpPr>
          <p:nvPr>
            <p:ph type="ftr" sz="quarter" idx="11"/>
          </p:nvPr>
        </p:nvSpPr>
        <p:spPr/>
        <p:txBody>
          <a:bodyPr/>
          <a:lstStyle>
            <a:lvl1pPr>
              <a:defRPr/>
            </a:lvl1pPr>
          </a:lstStyle>
          <a:p>
            <a:pPr>
              <a:defRPr/>
            </a:pPr>
            <a:r>
              <a:rPr lang="en-US"/>
              <a:t>Copyright © 2012 Pearson Education, Inc. Publishing as Prentice Hall </a:t>
            </a:r>
          </a:p>
        </p:txBody>
      </p:sp>
      <p:sp>
        <p:nvSpPr>
          <p:cNvPr id="7" name="Slide Number Placeholder 17">
            <a:extLst>
              <a:ext uri="{FF2B5EF4-FFF2-40B4-BE49-F238E27FC236}">
                <a16:creationId xmlns:a16="http://schemas.microsoft.com/office/drawing/2014/main" id="{07A5BFA9-51B2-918F-48F1-A95DCBCEF005}"/>
              </a:ext>
            </a:extLst>
          </p:cNvPr>
          <p:cNvSpPr>
            <a:spLocks noGrp="1"/>
          </p:cNvSpPr>
          <p:nvPr>
            <p:ph type="sldNum" sz="quarter" idx="12"/>
          </p:nvPr>
        </p:nvSpPr>
        <p:spPr/>
        <p:txBody>
          <a:bodyPr/>
          <a:lstStyle>
            <a:lvl1pPr>
              <a:defRPr/>
            </a:lvl1pPr>
          </a:lstStyle>
          <a:p>
            <a:r>
              <a:rPr lang="en-US" altLang="en-US"/>
              <a:t>10-</a:t>
            </a:r>
            <a:fld id="{82948753-05FC-40B4-AAE5-5C12C41A6A78}" type="slidenum">
              <a:rPr lang="en-US" altLang="en-US"/>
              <a:pPr/>
              <a:t>‹#›</a:t>
            </a:fld>
            <a:endParaRPr lang="en-US" altLang="en-US"/>
          </a:p>
        </p:txBody>
      </p:sp>
    </p:spTree>
    <p:extLst>
      <p:ext uri="{BB962C8B-B14F-4D97-AF65-F5344CB8AC3E}">
        <p14:creationId xmlns:p14="http://schemas.microsoft.com/office/powerpoint/2010/main" val="740751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13">
            <a:extLst>
              <a:ext uri="{FF2B5EF4-FFF2-40B4-BE49-F238E27FC236}">
                <a16:creationId xmlns:a16="http://schemas.microsoft.com/office/drawing/2014/main" id="{3102D467-0B80-EB5D-0AA0-5B34485663C7}"/>
              </a:ext>
            </a:extLst>
          </p:cNvPr>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ight Triangle 5">
            <a:extLst>
              <a:ext uri="{FF2B5EF4-FFF2-40B4-BE49-F238E27FC236}">
                <a16:creationId xmlns:a16="http://schemas.microsoft.com/office/drawing/2014/main" id="{62C90FFD-3B91-0E32-6E69-676DA4302180}"/>
              </a:ext>
            </a:extLst>
          </p:cNvPr>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Freeform 15">
            <a:extLst>
              <a:ext uri="{FF2B5EF4-FFF2-40B4-BE49-F238E27FC236}">
                <a16:creationId xmlns:a16="http://schemas.microsoft.com/office/drawing/2014/main" id="{A79212D2-D81A-1598-EB06-77B3DF268347}"/>
              </a:ext>
            </a:extLst>
          </p:cNvPr>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16">
            <a:extLst>
              <a:ext uri="{FF2B5EF4-FFF2-40B4-BE49-F238E27FC236}">
                <a16:creationId xmlns:a16="http://schemas.microsoft.com/office/drawing/2014/main" id="{5763DDD2-B27B-7D7C-D736-BA5629423E41}"/>
              </a:ext>
            </a:extLst>
          </p:cNvPr>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4">
            <a:extLst>
              <a:ext uri="{FF2B5EF4-FFF2-40B4-BE49-F238E27FC236}">
                <a16:creationId xmlns:a16="http://schemas.microsoft.com/office/drawing/2014/main" id="{64E36385-ADDB-48AC-D66F-234586841CFB}"/>
              </a:ext>
            </a:extLst>
          </p:cNvPr>
          <p:cNvSpPr>
            <a:spLocks noGrp="1"/>
          </p:cNvSpPr>
          <p:nvPr>
            <p:ph type="dt" sz="half" idx="10"/>
          </p:nvPr>
        </p:nvSpPr>
        <p:spPr/>
        <p:txBody>
          <a:bodyPr/>
          <a:lstStyle>
            <a:lvl1pPr>
              <a:defRPr/>
            </a:lvl1pPr>
          </a:lstStyle>
          <a:p>
            <a:pPr>
              <a:defRPr/>
            </a:pPr>
            <a:fld id="{A0D00154-1EC8-4BA4-BD7F-613CEC042E8C}" type="datetime1">
              <a:rPr lang="en-US"/>
              <a:pPr>
                <a:defRPr/>
              </a:pPr>
              <a:t>3/14/2025</a:t>
            </a:fld>
            <a:endParaRPr lang="en-US"/>
          </a:p>
        </p:txBody>
      </p:sp>
      <p:sp>
        <p:nvSpPr>
          <p:cNvPr id="10" name="Footer Placeholder 5">
            <a:extLst>
              <a:ext uri="{FF2B5EF4-FFF2-40B4-BE49-F238E27FC236}">
                <a16:creationId xmlns:a16="http://schemas.microsoft.com/office/drawing/2014/main" id="{82AB6C22-B531-A305-941A-C71DF8480E20}"/>
              </a:ext>
            </a:extLst>
          </p:cNvPr>
          <p:cNvSpPr>
            <a:spLocks noGrp="1"/>
          </p:cNvSpPr>
          <p:nvPr>
            <p:ph type="ftr" sz="quarter" idx="11"/>
          </p:nvPr>
        </p:nvSpPr>
        <p:spPr/>
        <p:txBody>
          <a:bodyPr/>
          <a:lstStyle>
            <a:lvl1pPr>
              <a:defRPr/>
            </a:lvl1pPr>
          </a:lstStyle>
          <a:p>
            <a:pPr>
              <a:defRPr/>
            </a:pPr>
            <a:r>
              <a:rPr lang="en-US"/>
              <a:t>Copyright © 2012 Pearson Education, Inc. Publishing as Prentice Hall </a:t>
            </a:r>
          </a:p>
        </p:txBody>
      </p:sp>
      <p:sp>
        <p:nvSpPr>
          <p:cNvPr id="11" name="Slide Number Placeholder 6">
            <a:extLst>
              <a:ext uri="{FF2B5EF4-FFF2-40B4-BE49-F238E27FC236}">
                <a16:creationId xmlns:a16="http://schemas.microsoft.com/office/drawing/2014/main" id="{410F8BAB-D5B6-8D21-A3EC-FA0384DA2D91}"/>
              </a:ext>
            </a:extLst>
          </p:cNvPr>
          <p:cNvSpPr>
            <a:spLocks noGrp="1"/>
          </p:cNvSpPr>
          <p:nvPr>
            <p:ph type="sldNum" sz="quarter" idx="12"/>
          </p:nvPr>
        </p:nvSpPr>
        <p:spPr>
          <a:xfrm>
            <a:off x="8077200" y="6356350"/>
            <a:ext cx="609600" cy="365125"/>
          </a:xfrm>
        </p:spPr>
        <p:txBody>
          <a:bodyPr/>
          <a:lstStyle>
            <a:lvl1pPr>
              <a:defRPr/>
            </a:lvl1pPr>
          </a:lstStyle>
          <a:p>
            <a:r>
              <a:rPr lang="en-US" altLang="en-US"/>
              <a:t>10-</a:t>
            </a:r>
            <a:fld id="{63D2E476-A5CF-425B-9BA5-0B6717CFDAFB}" type="slidenum">
              <a:rPr lang="en-US" altLang="en-US"/>
              <a:pPr/>
              <a:t>‹#›</a:t>
            </a:fld>
            <a:endParaRPr lang="en-US" altLang="en-US"/>
          </a:p>
        </p:txBody>
      </p:sp>
    </p:spTree>
    <p:extLst>
      <p:ext uri="{BB962C8B-B14F-4D97-AF65-F5344CB8AC3E}">
        <p14:creationId xmlns:p14="http://schemas.microsoft.com/office/powerpoint/2010/main" val="1179653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2.jpe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4C7ADFAA-3E8E-705F-F057-0E9B096F208A}"/>
              </a:ext>
            </a:extLst>
          </p:cNvPr>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7">
            <a:extLst>
              <a:ext uri="{FF2B5EF4-FFF2-40B4-BE49-F238E27FC236}">
                <a16:creationId xmlns:a16="http://schemas.microsoft.com/office/drawing/2014/main" id="{DE06E608-7140-35F3-3961-6281825AACC1}"/>
              </a:ext>
            </a:extLst>
          </p:cNvPr>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28" name="Title Placeholder 8">
            <a:extLst>
              <a:ext uri="{FF2B5EF4-FFF2-40B4-BE49-F238E27FC236}">
                <a16:creationId xmlns:a16="http://schemas.microsoft.com/office/drawing/2014/main" id="{A63EBB27-472E-9815-A752-D146981D4655}"/>
              </a:ext>
            </a:extLst>
          </p:cNvPr>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en-US"/>
              <a:t>Click to edit Master title style</a:t>
            </a:r>
          </a:p>
        </p:txBody>
      </p:sp>
      <p:sp>
        <p:nvSpPr>
          <p:cNvPr id="1029" name="Text Placeholder 29">
            <a:extLst>
              <a:ext uri="{FF2B5EF4-FFF2-40B4-BE49-F238E27FC236}">
                <a16:creationId xmlns:a16="http://schemas.microsoft.com/office/drawing/2014/main" id="{883284B0-4FB6-669E-3FF6-09999FE2EEDE}"/>
              </a:ext>
            </a:extLst>
          </p:cNvPr>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Date Placeholder 9">
            <a:extLst>
              <a:ext uri="{FF2B5EF4-FFF2-40B4-BE49-F238E27FC236}">
                <a16:creationId xmlns:a16="http://schemas.microsoft.com/office/drawing/2014/main" id="{3F0D7CB5-6C46-1F6C-882D-E1AFC270F91A}"/>
              </a:ext>
            </a:extLst>
          </p:cNvPr>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fld id="{6AA89609-ABC0-43C1-A0A2-945A69299887}" type="datetime1">
              <a:rPr lang="en-US"/>
              <a:pPr>
                <a:defRPr/>
              </a:pPr>
              <a:t>3/14/2025</a:t>
            </a:fld>
            <a:endParaRPr lang="en-US"/>
          </a:p>
        </p:txBody>
      </p:sp>
      <p:sp>
        <p:nvSpPr>
          <p:cNvPr id="22" name="Footer Placeholder 21">
            <a:extLst>
              <a:ext uri="{FF2B5EF4-FFF2-40B4-BE49-F238E27FC236}">
                <a16:creationId xmlns:a16="http://schemas.microsoft.com/office/drawing/2014/main" id="{A19E5E87-C705-49E5-EC13-303BA364F4A3}"/>
              </a:ext>
            </a:extLst>
          </p:cNvPr>
          <p:cNvSpPr>
            <a:spLocks noGrp="1"/>
          </p:cNvSpPr>
          <p:nvPr>
            <p:ph type="ftr" sz="quarter" idx="3"/>
          </p:nvPr>
        </p:nvSpPr>
        <p:spPr>
          <a:xfrm>
            <a:off x="2667000" y="6356350"/>
            <a:ext cx="3352800" cy="365125"/>
          </a:xfrm>
          <a:prstGeom prst="rect">
            <a:avLst/>
          </a:prstGeom>
        </p:spPr>
        <p:txBody>
          <a:bodyPr vert="horz" lIns="0" tIns="0" rIns="0" bIns="0" anchor="b"/>
          <a:lstStyle>
            <a:lvl1pPr algn="ctr"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r>
              <a:rPr lang="en-US"/>
              <a:t>Copyright © 2012 Pearson Education, Inc. Publishing as Prentice Hall </a:t>
            </a:r>
          </a:p>
        </p:txBody>
      </p:sp>
      <p:sp>
        <p:nvSpPr>
          <p:cNvPr id="18" name="Slide Number Placeholder 17">
            <a:extLst>
              <a:ext uri="{FF2B5EF4-FFF2-40B4-BE49-F238E27FC236}">
                <a16:creationId xmlns:a16="http://schemas.microsoft.com/office/drawing/2014/main" id="{A2F57BE2-7392-5B52-D381-BE10505B18A4}"/>
              </a:ext>
            </a:extLst>
          </p:cNvPr>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lvl1pPr algn="r">
              <a:defRPr sz="1200">
                <a:solidFill>
                  <a:srgbClr val="045C75"/>
                </a:solidFill>
                <a:latin typeface="Constantia" panose="02030602050306030303" pitchFamily="18" charset="0"/>
              </a:defRPr>
            </a:lvl1pPr>
          </a:lstStyle>
          <a:p>
            <a:r>
              <a:rPr lang="en-US" altLang="en-US"/>
              <a:t>10-</a:t>
            </a:r>
            <a:fld id="{2DC72746-B2A3-47C8-AA6D-B25A11A2A1BE}" type="slidenum">
              <a:rPr lang="en-US" altLang="en-US"/>
              <a:pPr/>
              <a:t>‹#›</a:t>
            </a:fld>
            <a:endParaRPr lang="en-US" altLang="en-US"/>
          </a:p>
        </p:txBody>
      </p:sp>
      <p:grpSp>
        <p:nvGrpSpPr>
          <p:cNvPr id="1033" name="Group 1">
            <a:extLst>
              <a:ext uri="{FF2B5EF4-FFF2-40B4-BE49-F238E27FC236}">
                <a16:creationId xmlns:a16="http://schemas.microsoft.com/office/drawing/2014/main" id="{1E197ADB-DD37-558C-353A-15285458C0F2}"/>
              </a:ext>
            </a:extLst>
          </p:cNvPr>
          <p:cNvGrpSpPr>
            <a:grpSpLocks/>
          </p:cNvGrpSpPr>
          <p:nvPr/>
        </p:nvGrpSpPr>
        <p:grpSpPr bwMode="auto">
          <a:xfrm>
            <a:off x="-19050" y="203200"/>
            <a:ext cx="9180513" cy="647700"/>
            <a:chOff x="-19045" y="216550"/>
            <a:chExt cx="9180548" cy="649224"/>
          </a:xfrm>
        </p:grpSpPr>
        <p:sp>
          <p:nvSpPr>
            <p:cNvPr id="12" name="Freeform 11">
              <a:extLst>
                <a:ext uri="{FF2B5EF4-FFF2-40B4-BE49-F238E27FC236}">
                  <a16:creationId xmlns:a16="http://schemas.microsoft.com/office/drawing/2014/main" id="{3C0B0F6F-1A49-D2EF-A715-4A62B9AFF136}"/>
                </a:ext>
              </a:extLst>
            </p:cNvPr>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3" name="Freeform 12">
              <a:extLst>
                <a:ext uri="{FF2B5EF4-FFF2-40B4-BE49-F238E27FC236}">
                  <a16:creationId xmlns:a16="http://schemas.microsoft.com/office/drawing/2014/main" id="{039D3934-CEA8-469B-E13A-63FE251E2602}"/>
                </a:ext>
              </a:extLst>
            </p:cNvPr>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grpSp>
    </p:spTree>
  </p:cSld>
  <p:clrMap bg1="lt1" tx1="dk1" bg2="lt2" tx2="dk2" accent1="accent1" accent2="accent2" accent3="accent3" accent4="accent4" accent5="accent5" accent6="accent6" hlink="hlink" folHlink="folHlink"/>
  <p:sldLayoutIdLst>
    <p:sldLayoutId id="2147483767" r:id="rId1"/>
    <p:sldLayoutId id="2147483759" r:id="rId2"/>
    <p:sldLayoutId id="2147483768" r:id="rId3"/>
    <p:sldLayoutId id="2147483760" r:id="rId4"/>
    <p:sldLayoutId id="2147483761" r:id="rId5"/>
    <p:sldLayoutId id="2147483762" r:id="rId6"/>
    <p:sldLayoutId id="2147483763" r:id="rId7"/>
    <p:sldLayoutId id="2147483764" r:id="rId8"/>
    <p:sldLayoutId id="2147483769" r:id="rId9"/>
    <p:sldLayoutId id="2147483765" r:id="rId10"/>
    <p:sldLayoutId id="2147483766" r:id="rId11"/>
  </p:sldLayoutIdLst>
  <p:hf hd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1.xml"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18.xml" /><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27.xml" /><Relationship Id="rId1" Type="http://schemas.openxmlformats.org/officeDocument/2006/relationships/slideLayout" Target="../slideLayouts/slideLayout7.xml" /><Relationship Id="rId4" Type="http://schemas.openxmlformats.org/officeDocument/2006/relationships/image" Target="cid:3287383400_2177562" TargetMode="Externa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2B1595-4021-E0A4-3417-DB9CE23CAC0B}"/>
              </a:ext>
            </a:extLst>
          </p:cNvPr>
          <p:cNvSpPr>
            <a:spLocks noGrp="1"/>
          </p:cNvSpPr>
          <p:nvPr>
            <p:ph type="ctrTitle"/>
          </p:nvPr>
        </p:nvSpPr>
        <p:spPr>
          <a:ln>
            <a:miter lim="800000"/>
            <a:headEnd/>
            <a:tailEnd/>
          </a:ln>
        </p:spPr>
        <p:txBody>
          <a:bodyPr/>
          <a:lstStyle/>
          <a:p>
            <a:pPr eaLnBrk="1" fontAlgn="auto" hangingPunct="1">
              <a:spcAft>
                <a:spcPts val="0"/>
              </a:spcAft>
              <a:defRPr/>
            </a:pPr>
            <a:r>
              <a:rPr lang="en-US" dirty="0"/>
              <a:t>Chapter 10</a:t>
            </a:r>
          </a:p>
        </p:txBody>
      </p:sp>
      <p:sp>
        <p:nvSpPr>
          <p:cNvPr id="5123" name="Subtitle 4">
            <a:extLst>
              <a:ext uri="{FF2B5EF4-FFF2-40B4-BE49-F238E27FC236}">
                <a16:creationId xmlns:a16="http://schemas.microsoft.com/office/drawing/2014/main" id="{37221343-D8E7-576A-8C74-18CA8DC7EA9A}"/>
              </a:ext>
            </a:extLst>
          </p:cNvPr>
          <p:cNvSpPr>
            <a:spLocks noGrp="1"/>
          </p:cNvSpPr>
          <p:nvPr>
            <p:ph type="subTitle" idx="1"/>
          </p:nvPr>
        </p:nvSpPr>
        <p:spPr>
          <a:xfrm>
            <a:off x="304800" y="3352800"/>
            <a:ext cx="8458200" cy="1752600"/>
          </a:xfrm>
        </p:spPr>
        <p:txBody>
          <a:bodyPr/>
          <a:lstStyle/>
          <a:p>
            <a:pPr marR="0" eaLnBrk="1" hangingPunct="1"/>
            <a:r>
              <a:rPr lang="en-US" altLang="en-US"/>
              <a:t>Electronic Commerce Payment Systems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31B3D6AA-99A2-D72E-4559-10EA97D8AD24}"/>
              </a:ext>
            </a:extLst>
          </p:cNvPr>
          <p:cNvSpPr>
            <a:spLocks noGrp="1"/>
          </p:cNvSpPr>
          <p:nvPr>
            <p:ph type="title"/>
          </p:nvPr>
        </p:nvSpPr>
        <p:spPr>
          <a:xfrm>
            <a:off x="304800" y="457200"/>
            <a:ext cx="8458200" cy="1143000"/>
          </a:xfrm>
        </p:spPr>
        <p:txBody>
          <a:bodyPr/>
          <a:lstStyle/>
          <a:p>
            <a:pPr eaLnBrk="1" hangingPunct="1"/>
            <a:r>
              <a:rPr lang="en-US" altLang="en-US" sz="4800"/>
              <a:t>Smart Cards</a:t>
            </a:r>
            <a:endParaRPr lang="en-US" altLang="en-US" sz="4500"/>
          </a:p>
        </p:txBody>
      </p:sp>
      <p:sp>
        <p:nvSpPr>
          <p:cNvPr id="14339" name="Content Placeholder 2">
            <a:extLst>
              <a:ext uri="{FF2B5EF4-FFF2-40B4-BE49-F238E27FC236}">
                <a16:creationId xmlns:a16="http://schemas.microsoft.com/office/drawing/2014/main" id="{417BD34A-E047-CAE9-528E-7E831DCC9684}"/>
              </a:ext>
            </a:extLst>
          </p:cNvPr>
          <p:cNvSpPr>
            <a:spLocks noGrp="1"/>
          </p:cNvSpPr>
          <p:nvPr>
            <p:ph idx="1"/>
          </p:nvPr>
        </p:nvSpPr>
        <p:spPr>
          <a:xfrm>
            <a:off x="533400" y="1600200"/>
            <a:ext cx="8229600" cy="1828800"/>
          </a:xfrm>
        </p:spPr>
        <p:txBody>
          <a:bodyPr/>
          <a:lstStyle/>
          <a:p>
            <a:r>
              <a:rPr lang="en-US" altLang="en-US" b="1"/>
              <a:t>smart card</a:t>
            </a:r>
          </a:p>
          <a:p>
            <a:pPr>
              <a:buFont typeface="Wingdings 2" panose="05020102010507070707" pitchFamily="18" charset="2"/>
              <a:buNone/>
            </a:pPr>
            <a:r>
              <a:rPr lang="en-US" altLang="en-US"/>
              <a:t>	An electronic card containing an embedded microchip that enables predefined operations or the addition, deletion, or manipulation of information on the card</a:t>
            </a:r>
          </a:p>
        </p:txBody>
      </p:sp>
      <p:sp>
        <p:nvSpPr>
          <p:cNvPr id="5" name="Footer Placeholder 4">
            <a:extLst>
              <a:ext uri="{FF2B5EF4-FFF2-40B4-BE49-F238E27FC236}">
                <a16:creationId xmlns:a16="http://schemas.microsoft.com/office/drawing/2014/main" id="{565AD8DC-CC88-96DC-8D45-B1B29F3C18F6}"/>
              </a:ext>
            </a:extLst>
          </p:cNvPr>
          <p:cNvSpPr>
            <a:spLocks noGrp="1"/>
          </p:cNvSpPr>
          <p:nvPr>
            <p:ph type="ftr" sz="quarter" idx="11"/>
          </p:nvPr>
        </p:nvSpPr>
        <p:spPr/>
        <p:txBody>
          <a:bodyPr/>
          <a:lstStyle/>
          <a:p>
            <a:pPr>
              <a:defRPr/>
            </a:pPr>
            <a:r>
              <a:rPr lang="en-US"/>
              <a:t>Copyright © 2012 Pearson Education, Inc. Publishing as Prentice Hall </a:t>
            </a:r>
          </a:p>
        </p:txBody>
      </p:sp>
      <p:sp>
        <p:nvSpPr>
          <p:cNvPr id="6" name="Slide Number Placeholder 5">
            <a:extLst>
              <a:ext uri="{FF2B5EF4-FFF2-40B4-BE49-F238E27FC236}">
                <a16:creationId xmlns:a16="http://schemas.microsoft.com/office/drawing/2014/main" id="{DE0D715E-6442-42AB-89FA-72F77DBC163E}"/>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rgbClr val="045C75"/>
                </a:solidFill>
                <a:latin typeface="Constantia" panose="02030602050306030303" pitchFamily="18" charset="0"/>
              </a:rPr>
              <a:t>10-</a:t>
            </a:r>
            <a:fld id="{7995A399-BBB7-4B78-971D-16BA50BCEF49}" type="slidenum">
              <a:rPr lang="en-US" altLang="en-US">
                <a:solidFill>
                  <a:srgbClr val="045C75"/>
                </a:solidFill>
                <a:latin typeface="Constantia" panose="02030602050306030303" pitchFamily="18" charset="0"/>
              </a:rPr>
              <a:pPr eaLnBrk="1" hangingPunct="1"/>
              <a:t>9</a:t>
            </a:fld>
            <a:endParaRPr lang="en-US" altLang="en-US">
              <a:solidFill>
                <a:srgbClr val="045C75"/>
              </a:solidFill>
              <a:latin typeface="Constantia" panose="02030602050306030303"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7B06FD7-86C1-FC48-23B0-129913674B9C}"/>
              </a:ext>
            </a:extLst>
          </p:cNvPr>
          <p:cNvSpPr>
            <a:spLocks noGrp="1"/>
          </p:cNvSpPr>
          <p:nvPr>
            <p:ph type="ftr" sz="quarter" idx="11"/>
          </p:nvPr>
        </p:nvSpPr>
        <p:spPr/>
        <p:txBody>
          <a:bodyPr/>
          <a:lstStyle/>
          <a:p>
            <a:pPr>
              <a:defRPr/>
            </a:pPr>
            <a:r>
              <a:rPr lang="en-US"/>
              <a:t>Copyright © 2012 Pearson Education, Inc. Publishing as Prentice Hall </a:t>
            </a:r>
          </a:p>
        </p:txBody>
      </p:sp>
      <p:sp>
        <p:nvSpPr>
          <p:cNvPr id="5" name="Slide Number Placeholder 4">
            <a:extLst>
              <a:ext uri="{FF2B5EF4-FFF2-40B4-BE49-F238E27FC236}">
                <a16:creationId xmlns:a16="http://schemas.microsoft.com/office/drawing/2014/main" id="{BCCCAAC6-B8B3-7395-DDBC-B99B34A0761F}"/>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rgbClr val="045C75"/>
                </a:solidFill>
                <a:latin typeface="Constantia" panose="02030602050306030303" pitchFamily="18" charset="0"/>
              </a:rPr>
              <a:t>10-</a:t>
            </a:r>
            <a:fld id="{FF99EF28-209A-4D96-B588-BD9495653758}" type="slidenum">
              <a:rPr lang="en-US" altLang="en-US">
                <a:solidFill>
                  <a:srgbClr val="045C75"/>
                </a:solidFill>
                <a:latin typeface="Constantia" panose="02030602050306030303" pitchFamily="18" charset="0"/>
              </a:rPr>
              <a:pPr eaLnBrk="1" hangingPunct="1"/>
              <a:t>10</a:t>
            </a:fld>
            <a:endParaRPr lang="en-US" altLang="en-US">
              <a:solidFill>
                <a:srgbClr val="045C75"/>
              </a:solidFill>
              <a:latin typeface="Constantia" panose="02030602050306030303" pitchFamily="18" charset="0"/>
            </a:endParaRPr>
          </a:p>
        </p:txBody>
      </p:sp>
      <p:pic>
        <p:nvPicPr>
          <p:cNvPr id="15364" name="Picture 2">
            <a:extLst>
              <a:ext uri="{FF2B5EF4-FFF2-40B4-BE49-F238E27FC236}">
                <a16:creationId xmlns:a16="http://schemas.microsoft.com/office/drawing/2014/main" id="{97811C7B-B3C7-424F-3774-2EBCF35001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828800"/>
            <a:ext cx="6934200" cy="342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30D93597-2B3E-825B-7D7A-E4D502222C07}"/>
              </a:ext>
            </a:extLst>
          </p:cNvPr>
          <p:cNvSpPr>
            <a:spLocks noGrp="1"/>
          </p:cNvSpPr>
          <p:nvPr>
            <p:ph type="title"/>
          </p:nvPr>
        </p:nvSpPr>
        <p:spPr>
          <a:xfrm>
            <a:off x="304800" y="685800"/>
            <a:ext cx="8458200" cy="1143000"/>
          </a:xfrm>
        </p:spPr>
        <p:txBody>
          <a:bodyPr/>
          <a:lstStyle/>
          <a:p>
            <a:pPr eaLnBrk="1" hangingPunct="1"/>
            <a:r>
              <a:rPr lang="en-US" altLang="en-US" sz="4800"/>
              <a:t>Smart Cards</a:t>
            </a:r>
            <a:endParaRPr lang="en-US" altLang="en-US" sz="4500"/>
          </a:p>
        </p:txBody>
      </p:sp>
      <p:sp>
        <p:nvSpPr>
          <p:cNvPr id="16387" name="Content Placeholder 2">
            <a:extLst>
              <a:ext uri="{FF2B5EF4-FFF2-40B4-BE49-F238E27FC236}">
                <a16:creationId xmlns:a16="http://schemas.microsoft.com/office/drawing/2014/main" id="{D33F2EF8-763D-AEBD-FBD7-5B0620C7140F}"/>
              </a:ext>
            </a:extLst>
          </p:cNvPr>
          <p:cNvSpPr>
            <a:spLocks noGrp="1"/>
          </p:cNvSpPr>
          <p:nvPr>
            <p:ph idx="1"/>
          </p:nvPr>
        </p:nvSpPr>
        <p:spPr/>
        <p:txBody>
          <a:bodyPr/>
          <a:lstStyle/>
          <a:p>
            <a:r>
              <a:rPr lang="en-US" altLang="en-US" b="1"/>
              <a:t>TYPES OF SMART CARDS</a:t>
            </a:r>
          </a:p>
          <a:p>
            <a:pPr lvl="1"/>
            <a:r>
              <a:rPr lang="en-US" altLang="en-US" b="1"/>
              <a:t>contact card</a:t>
            </a:r>
          </a:p>
          <a:p>
            <a:pPr lvl="1">
              <a:buFont typeface="Wingdings 2" panose="05020102010507070707" pitchFamily="18" charset="2"/>
              <a:buNone/>
            </a:pPr>
            <a:r>
              <a:rPr lang="en-US" altLang="en-US"/>
              <a:t>	A smart card containing a small gold plate on the face that when inserted in a smart card reader makes contact and passes data to and from the embedded microchip</a:t>
            </a:r>
          </a:p>
          <a:p>
            <a:pPr lvl="1"/>
            <a:r>
              <a:rPr lang="en-US" altLang="en-US" b="1"/>
              <a:t>contactless (proximity) card</a:t>
            </a:r>
          </a:p>
          <a:p>
            <a:pPr lvl="1">
              <a:buFont typeface="Wingdings 2" panose="05020102010507070707" pitchFamily="18" charset="2"/>
              <a:buNone/>
            </a:pPr>
            <a:r>
              <a:rPr lang="en-US" altLang="en-US"/>
              <a:t>	A smart card with an embedded antenna, by means of which data and applications are passed to and from a card reader unit or other device without contact between the card and the card reader</a:t>
            </a:r>
          </a:p>
        </p:txBody>
      </p:sp>
      <p:sp>
        <p:nvSpPr>
          <p:cNvPr id="4" name="Footer Placeholder 3">
            <a:extLst>
              <a:ext uri="{FF2B5EF4-FFF2-40B4-BE49-F238E27FC236}">
                <a16:creationId xmlns:a16="http://schemas.microsoft.com/office/drawing/2014/main" id="{8D97DCD7-0145-B1EE-C893-4F45B6F5986B}"/>
              </a:ext>
            </a:extLst>
          </p:cNvPr>
          <p:cNvSpPr>
            <a:spLocks noGrp="1"/>
          </p:cNvSpPr>
          <p:nvPr>
            <p:ph type="ftr" sz="quarter" idx="11"/>
          </p:nvPr>
        </p:nvSpPr>
        <p:spPr/>
        <p:txBody>
          <a:bodyPr/>
          <a:lstStyle/>
          <a:p>
            <a:pPr>
              <a:defRPr/>
            </a:pPr>
            <a:r>
              <a:rPr lang="en-US"/>
              <a:t>Copyright © 2012 Pearson Education, Inc. Publishing as Prentice Hall </a:t>
            </a:r>
          </a:p>
        </p:txBody>
      </p:sp>
      <p:sp>
        <p:nvSpPr>
          <p:cNvPr id="5" name="Slide Number Placeholder 4">
            <a:extLst>
              <a:ext uri="{FF2B5EF4-FFF2-40B4-BE49-F238E27FC236}">
                <a16:creationId xmlns:a16="http://schemas.microsoft.com/office/drawing/2014/main" id="{A345C2D0-C703-E9E1-EDFD-4D5F3D6EA91E}"/>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rgbClr val="045C75"/>
                </a:solidFill>
                <a:latin typeface="Constantia" panose="02030602050306030303" pitchFamily="18" charset="0"/>
              </a:rPr>
              <a:t>10-</a:t>
            </a:r>
            <a:fld id="{24776F0A-BCF3-4372-88E7-6E134E1FD9E2}" type="slidenum">
              <a:rPr lang="en-US" altLang="en-US">
                <a:solidFill>
                  <a:srgbClr val="045C75"/>
                </a:solidFill>
                <a:latin typeface="Constantia" panose="02030602050306030303" pitchFamily="18" charset="0"/>
              </a:rPr>
              <a:pPr eaLnBrk="1" hangingPunct="1"/>
              <a:t>11</a:t>
            </a:fld>
            <a:endParaRPr lang="en-US" altLang="en-US">
              <a:solidFill>
                <a:srgbClr val="045C75"/>
              </a:solidFill>
              <a:latin typeface="Constantia" panose="02030602050306030303"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DCCBC9B0-E54B-8783-26B5-F6BD2EAD1550}"/>
              </a:ext>
            </a:extLst>
          </p:cNvPr>
          <p:cNvSpPr>
            <a:spLocks noGrp="1"/>
          </p:cNvSpPr>
          <p:nvPr>
            <p:ph type="title"/>
          </p:nvPr>
        </p:nvSpPr>
        <p:spPr>
          <a:xfrm>
            <a:off x="304800" y="685800"/>
            <a:ext cx="8458200" cy="1143000"/>
          </a:xfrm>
        </p:spPr>
        <p:txBody>
          <a:bodyPr/>
          <a:lstStyle/>
          <a:p>
            <a:pPr eaLnBrk="1" hangingPunct="1"/>
            <a:r>
              <a:rPr lang="en-US" altLang="en-US" sz="4800"/>
              <a:t>Smart Cards</a:t>
            </a:r>
            <a:endParaRPr lang="en-US" altLang="en-US" sz="4500"/>
          </a:p>
        </p:txBody>
      </p:sp>
      <p:sp>
        <p:nvSpPr>
          <p:cNvPr id="17411" name="Content Placeholder 2">
            <a:extLst>
              <a:ext uri="{FF2B5EF4-FFF2-40B4-BE49-F238E27FC236}">
                <a16:creationId xmlns:a16="http://schemas.microsoft.com/office/drawing/2014/main" id="{21285CD0-1E06-0EF5-9F2A-89F05068A2F2}"/>
              </a:ext>
            </a:extLst>
          </p:cNvPr>
          <p:cNvSpPr>
            <a:spLocks noGrp="1"/>
          </p:cNvSpPr>
          <p:nvPr>
            <p:ph idx="1"/>
          </p:nvPr>
        </p:nvSpPr>
        <p:spPr/>
        <p:txBody>
          <a:bodyPr/>
          <a:lstStyle/>
          <a:p>
            <a:pPr lvl="1"/>
            <a:r>
              <a:rPr lang="en-US" altLang="en-US" b="1"/>
              <a:t>smart card reader</a:t>
            </a:r>
          </a:p>
          <a:p>
            <a:pPr lvl="1">
              <a:buFont typeface="Wingdings 2" panose="05020102010507070707" pitchFamily="18" charset="2"/>
              <a:buNone/>
            </a:pPr>
            <a:r>
              <a:rPr lang="en-US" altLang="en-US"/>
              <a:t>	Activates and reads the contents of the chip on a smart card, usually passing the information on to a host system</a:t>
            </a:r>
          </a:p>
          <a:p>
            <a:pPr lvl="1"/>
            <a:r>
              <a:rPr lang="en-US" altLang="en-US" b="1"/>
              <a:t>smart card operating system</a:t>
            </a:r>
          </a:p>
          <a:p>
            <a:pPr lvl="1">
              <a:buFont typeface="Wingdings 2" panose="05020102010507070707" pitchFamily="18" charset="2"/>
              <a:buNone/>
            </a:pPr>
            <a:r>
              <a:rPr lang="en-US" altLang="en-US"/>
              <a:t>	Special system that handles file management, security, input/output (I/O), and command execution and provides an application programming interface (API) for a smart card</a:t>
            </a:r>
          </a:p>
        </p:txBody>
      </p:sp>
      <p:sp>
        <p:nvSpPr>
          <p:cNvPr id="4" name="Footer Placeholder 3">
            <a:extLst>
              <a:ext uri="{FF2B5EF4-FFF2-40B4-BE49-F238E27FC236}">
                <a16:creationId xmlns:a16="http://schemas.microsoft.com/office/drawing/2014/main" id="{EF51F765-4810-E8AC-0A96-D7EC846B9531}"/>
              </a:ext>
            </a:extLst>
          </p:cNvPr>
          <p:cNvSpPr>
            <a:spLocks noGrp="1"/>
          </p:cNvSpPr>
          <p:nvPr>
            <p:ph type="ftr" sz="quarter" idx="11"/>
          </p:nvPr>
        </p:nvSpPr>
        <p:spPr/>
        <p:txBody>
          <a:bodyPr/>
          <a:lstStyle/>
          <a:p>
            <a:pPr>
              <a:defRPr/>
            </a:pPr>
            <a:r>
              <a:rPr lang="en-US"/>
              <a:t>Copyright © 2012 Pearson Education, Inc. Publishing as Prentice Hall </a:t>
            </a:r>
          </a:p>
        </p:txBody>
      </p:sp>
      <p:sp>
        <p:nvSpPr>
          <p:cNvPr id="5" name="Slide Number Placeholder 4">
            <a:extLst>
              <a:ext uri="{FF2B5EF4-FFF2-40B4-BE49-F238E27FC236}">
                <a16:creationId xmlns:a16="http://schemas.microsoft.com/office/drawing/2014/main" id="{848FBA9B-75D7-FAAC-CEDF-35E16438C861}"/>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rgbClr val="045C75"/>
                </a:solidFill>
                <a:latin typeface="Constantia" panose="02030602050306030303" pitchFamily="18" charset="0"/>
              </a:rPr>
              <a:t>10-</a:t>
            </a:r>
            <a:fld id="{563C0CD8-A7F9-47F6-B17C-57E49D647BF2}" type="slidenum">
              <a:rPr lang="en-US" altLang="en-US">
                <a:solidFill>
                  <a:srgbClr val="045C75"/>
                </a:solidFill>
                <a:latin typeface="Constantia" panose="02030602050306030303" pitchFamily="18" charset="0"/>
              </a:rPr>
              <a:pPr eaLnBrk="1" hangingPunct="1"/>
              <a:t>12</a:t>
            </a:fld>
            <a:endParaRPr lang="en-US" altLang="en-US">
              <a:solidFill>
                <a:srgbClr val="045C75"/>
              </a:solidFill>
              <a:latin typeface="Constantia" panose="02030602050306030303"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1EFFE381-1E22-2AF7-60D5-3B33CDD91B63}"/>
              </a:ext>
            </a:extLst>
          </p:cNvPr>
          <p:cNvSpPr>
            <a:spLocks noGrp="1"/>
          </p:cNvSpPr>
          <p:nvPr>
            <p:ph type="title"/>
          </p:nvPr>
        </p:nvSpPr>
        <p:spPr>
          <a:xfrm>
            <a:off x="304800" y="685800"/>
            <a:ext cx="8458200" cy="1143000"/>
          </a:xfrm>
        </p:spPr>
        <p:txBody>
          <a:bodyPr/>
          <a:lstStyle/>
          <a:p>
            <a:pPr eaLnBrk="1" hangingPunct="1"/>
            <a:r>
              <a:rPr lang="en-US" altLang="en-US" sz="4800"/>
              <a:t>Smart Cards</a:t>
            </a:r>
            <a:endParaRPr lang="en-US" altLang="en-US" sz="4500"/>
          </a:p>
        </p:txBody>
      </p:sp>
      <p:sp>
        <p:nvSpPr>
          <p:cNvPr id="18435" name="Content Placeholder 2">
            <a:extLst>
              <a:ext uri="{FF2B5EF4-FFF2-40B4-BE49-F238E27FC236}">
                <a16:creationId xmlns:a16="http://schemas.microsoft.com/office/drawing/2014/main" id="{4F4473F2-FF3B-6BC5-2029-26BF23D99AC8}"/>
              </a:ext>
            </a:extLst>
          </p:cNvPr>
          <p:cNvSpPr>
            <a:spLocks noGrp="1"/>
          </p:cNvSpPr>
          <p:nvPr>
            <p:ph idx="1"/>
          </p:nvPr>
        </p:nvSpPr>
        <p:spPr/>
        <p:txBody>
          <a:bodyPr/>
          <a:lstStyle/>
          <a:p>
            <a:r>
              <a:rPr lang="en-US" altLang="en-US" b="1"/>
              <a:t>APPLICATIONS OF SMART CARDS</a:t>
            </a:r>
          </a:p>
          <a:p>
            <a:pPr lvl="1"/>
            <a:r>
              <a:rPr lang="en-US" altLang="en-US" b="1"/>
              <a:t>Retail Purchases</a:t>
            </a:r>
          </a:p>
          <a:p>
            <a:pPr lvl="1"/>
            <a:r>
              <a:rPr lang="en-US" altLang="en-US" b="1"/>
              <a:t>Transit Fares</a:t>
            </a:r>
          </a:p>
          <a:p>
            <a:pPr lvl="1"/>
            <a:endParaRPr lang="en-US" altLang="en-US"/>
          </a:p>
        </p:txBody>
      </p:sp>
      <p:sp>
        <p:nvSpPr>
          <p:cNvPr id="4" name="Footer Placeholder 3">
            <a:extLst>
              <a:ext uri="{FF2B5EF4-FFF2-40B4-BE49-F238E27FC236}">
                <a16:creationId xmlns:a16="http://schemas.microsoft.com/office/drawing/2014/main" id="{16163D73-15F6-AD38-5FCB-2EECB7ECD2A9}"/>
              </a:ext>
            </a:extLst>
          </p:cNvPr>
          <p:cNvSpPr>
            <a:spLocks noGrp="1"/>
          </p:cNvSpPr>
          <p:nvPr>
            <p:ph type="ftr" sz="quarter" idx="11"/>
          </p:nvPr>
        </p:nvSpPr>
        <p:spPr/>
        <p:txBody>
          <a:bodyPr/>
          <a:lstStyle/>
          <a:p>
            <a:pPr>
              <a:defRPr/>
            </a:pPr>
            <a:r>
              <a:rPr lang="en-US"/>
              <a:t>Copyright © 2012 Pearson Education, Inc. Publishing as Prentice Hall </a:t>
            </a:r>
          </a:p>
        </p:txBody>
      </p:sp>
      <p:sp>
        <p:nvSpPr>
          <p:cNvPr id="5" name="Slide Number Placeholder 4">
            <a:extLst>
              <a:ext uri="{FF2B5EF4-FFF2-40B4-BE49-F238E27FC236}">
                <a16:creationId xmlns:a16="http://schemas.microsoft.com/office/drawing/2014/main" id="{F4AB5928-3046-41AA-BEAC-19DDB3741F82}"/>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rgbClr val="045C75"/>
                </a:solidFill>
                <a:latin typeface="Constantia" panose="02030602050306030303" pitchFamily="18" charset="0"/>
              </a:rPr>
              <a:t>10-</a:t>
            </a:r>
            <a:fld id="{EF908AC2-886E-4CEE-A2BE-D9CDBE539756}" type="slidenum">
              <a:rPr lang="en-US" altLang="en-US">
                <a:solidFill>
                  <a:srgbClr val="045C75"/>
                </a:solidFill>
                <a:latin typeface="Constantia" panose="02030602050306030303" pitchFamily="18" charset="0"/>
              </a:rPr>
              <a:pPr eaLnBrk="1" hangingPunct="1"/>
              <a:t>13</a:t>
            </a:fld>
            <a:endParaRPr lang="en-US" altLang="en-US">
              <a:solidFill>
                <a:srgbClr val="045C75"/>
              </a:solidFill>
              <a:latin typeface="Constantia" panose="02030602050306030303"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9A6CDF13-2751-2197-9DE7-1AE6DDEB90D9}"/>
              </a:ext>
            </a:extLst>
          </p:cNvPr>
          <p:cNvSpPr>
            <a:spLocks noGrp="1"/>
          </p:cNvSpPr>
          <p:nvPr>
            <p:ph type="title"/>
          </p:nvPr>
        </p:nvSpPr>
        <p:spPr>
          <a:xfrm>
            <a:off x="304800" y="685800"/>
            <a:ext cx="8458200" cy="1143000"/>
          </a:xfrm>
        </p:spPr>
        <p:txBody>
          <a:bodyPr/>
          <a:lstStyle/>
          <a:p>
            <a:pPr eaLnBrk="1" hangingPunct="1"/>
            <a:r>
              <a:rPr lang="en-US" altLang="en-US" sz="4800"/>
              <a:t>Stored-Value Cards</a:t>
            </a:r>
            <a:endParaRPr lang="en-US" altLang="en-US" sz="4500"/>
          </a:p>
        </p:txBody>
      </p:sp>
      <p:sp>
        <p:nvSpPr>
          <p:cNvPr id="19459" name="Content Placeholder 2">
            <a:extLst>
              <a:ext uri="{FF2B5EF4-FFF2-40B4-BE49-F238E27FC236}">
                <a16:creationId xmlns:a16="http://schemas.microsoft.com/office/drawing/2014/main" id="{78769605-B7CA-994A-A11A-280137C71206}"/>
              </a:ext>
            </a:extLst>
          </p:cNvPr>
          <p:cNvSpPr>
            <a:spLocks noGrp="1"/>
          </p:cNvSpPr>
          <p:nvPr>
            <p:ph idx="1"/>
          </p:nvPr>
        </p:nvSpPr>
        <p:spPr/>
        <p:txBody>
          <a:bodyPr/>
          <a:lstStyle/>
          <a:p>
            <a:r>
              <a:rPr lang="en-US" altLang="en-US" b="1"/>
              <a:t>stored-value card</a:t>
            </a:r>
          </a:p>
          <a:p>
            <a:pPr>
              <a:buFont typeface="Wingdings 2" panose="05020102010507070707" pitchFamily="18" charset="2"/>
              <a:buNone/>
            </a:pPr>
            <a:r>
              <a:rPr lang="en-US" altLang="en-US"/>
              <a:t>	A card that has monetary value loaded onto it and that is usually rechargeable</a:t>
            </a:r>
          </a:p>
          <a:p>
            <a:pPr lvl="1"/>
            <a:r>
              <a:rPr lang="en-US" altLang="en-US"/>
              <a:t>Stored-value cards come in two varieties: </a:t>
            </a:r>
          </a:p>
          <a:p>
            <a:pPr lvl="2"/>
            <a:r>
              <a:rPr lang="en-US" altLang="en-US" i="1"/>
              <a:t>Closed loop </a:t>
            </a:r>
            <a:r>
              <a:rPr lang="en-US" altLang="en-US"/>
              <a:t>are</a:t>
            </a:r>
            <a:r>
              <a:rPr lang="en-US" altLang="en-US" i="1"/>
              <a:t> </a:t>
            </a:r>
            <a:r>
              <a:rPr lang="en-US" altLang="en-US"/>
              <a:t>single-purpose cards issued by a specific merchant or merchant group</a:t>
            </a:r>
            <a:endParaRPr lang="en-US" altLang="en-US" i="1"/>
          </a:p>
          <a:p>
            <a:pPr lvl="2"/>
            <a:r>
              <a:rPr lang="en-US" altLang="en-US" i="1"/>
              <a:t>Open loop </a:t>
            </a:r>
            <a:r>
              <a:rPr lang="en-US" altLang="en-US"/>
              <a:t>are</a:t>
            </a:r>
            <a:r>
              <a:rPr lang="en-US" altLang="en-US" i="1"/>
              <a:t> </a:t>
            </a:r>
            <a:r>
              <a:rPr lang="en-US" altLang="en-US"/>
              <a:t>multipurpose cards that can be used to make debit transactions at a variety of retailers</a:t>
            </a:r>
          </a:p>
        </p:txBody>
      </p:sp>
      <p:sp>
        <p:nvSpPr>
          <p:cNvPr id="4" name="Footer Placeholder 3">
            <a:extLst>
              <a:ext uri="{FF2B5EF4-FFF2-40B4-BE49-F238E27FC236}">
                <a16:creationId xmlns:a16="http://schemas.microsoft.com/office/drawing/2014/main" id="{E833521B-1E24-A1AA-862B-D0CCAFEA3AB2}"/>
              </a:ext>
            </a:extLst>
          </p:cNvPr>
          <p:cNvSpPr>
            <a:spLocks noGrp="1"/>
          </p:cNvSpPr>
          <p:nvPr>
            <p:ph type="ftr" sz="quarter" idx="11"/>
          </p:nvPr>
        </p:nvSpPr>
        <p:spPr/>
        <p:txBody>
          <a:bodyPr/>
          <a:lstStyle/>
          <a:p>
            <a:pPr>
              <a:defRPr/>
            </a:pPr>
            <a:r>
              <a:rPr lang="en-US"/>
              <a:t>Copyright © 2012 Pearson Education, Inc. Publishing as Prentice Hall </a:t>
            </a:r>
          </a:p>
        </p:txBody>
      </p:sp>
      <p:sp>
        <p:nvSpPr>
          <p:cNvPr id="5" name="Slide Number Placeholder 4">
            <a:extLst>
              <a:ext uri="{FF2B5EF4-FFF2-40B4-BE49-F238E27FC236}">
                <a16:creationId xmlns:a16="http://schemas.microsoft.com/office/drawing/2014/main" id="{C9F6D24A-6325-B3DC-199D-482325775754}"/>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rgbClr val="045C75"/>
                </a:solidFill>
                <a:latin typeface="Constantia" panose="02030602050306030303" pitchFamily="18" charset="0"/>
              </a:rPr>
              <a:t>10-</a:t>
            </a:r>
            <a:fld id="{9FEB4B7B-40BD-4AA7-A7FE-EB830CACADB1}" type="slidenum">
              <a:rPr lang="en-US" altLang="en-US">
                <a:solidFill>
                  <a:srgbClr val="045C75"/>
                </a:solidFill>
                <a:latin typeface="Constantia" panose="02030602050306030303" pitchFamily="18" charset="0"/>
              </a:rPr>
              <a:pPr eaLnBrk="1" hangingPunct="1"/>
              <a:t>14</a:t>
            </a:fld>
            <a:endParaRPr lang="en-US" altLang="en-US">
              <a:solidFill>
                <a:srgbClr val="045C75"/>
              </a:solidFill>
              <a:latin typeface="Constantia" panose="02030602050306030303"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7BCEAFBA-9ECB-5EBC-5DE5-0CEFF1BC5B3E}"/>
              </a:ext>
            </a:extLst>
          </p:cNvPr>
          <p:cNvSpPr>
            <a:spLocks noGrp="1"/>
          </p:cNvSpPr>
          <p:nvPr>
            <p:ph type="title"/>
          </p:nvPr>
        </p:nvSpPr>
        <p:spPr>
          <a:xfrm>
            <a:off x="304800" y="685800"/>
            <a:ext cx="8458200" cy="1143000"/>
          </a:xfrm>
        </p:spPr>
        <p:txBody>
          <a:bodyPr/>
          <a:lstStyle/>
          <a:p>
            <a:pPr eaLnBrk="1" hangingPunct="1"/>
            <a:r>
              <a:rPr lang="en-US" altLang="en-US" sz="4800"/>
              <a:t>E-Micropayments</a:t>
            </a:r>
            <a:endParaRPr lang="en-US" altLang="en-US" sz="4500"/>
          </a:p>
        </p:txBody>
      </p:sp>
      <p:sp>
        <p:nvSpPr>
          <p:cNvPr id="20483" name="Content Placeholder 2">
            <a:extLst>
              <a:ext uri="{FF2B5EF4-FFF2-40B4-BE49-F238E27FC236}">
                <a16:creationId xmlns:a16="http://schemas.microsoft.com/office/drawing/2014/main" id="{19674330-6FFE-F5C5-F8B9-63F4CBC12596}"/>
              </a:ext>
            </a:extLst>
          </p:cNvPr>
          <p:cNvSpPr>
            <a:spLocks noGrp="1"/>
          </p:cNvSpPr>
          <p:nvPr>
            <p:ph idx="1"/>
          </p:nvPr>
        </p:nvSpPr>
        <p:spPr/>
        <p:txBody>
          <a:bodyPr/>
          <a:lstStyle/>
          <a:p>
            <a:r>
              <a:rPr lang="en-US" altLang="en-US" b="1"/>
              <a:t>e-micropayments</a:t>
            </a:r>
          </a:p>
          <a:p>
            <a:pPr>
              <a:buFont typeface="Wingdings 2" panose="05020102010507070707" pitchFamily="18" charset="2"/>
              <a:buNone/>
            </a:pPr>
            <a:r>
              <a:rPr lang="en-US" altLang="en-US"/>
              <a:t>	Small online payments, typically under $10</a:t>
            </a:r>
          </a:p>
          <a:p>
            <a:pPr lvl="1"/>
            <a:r>
              <a:rPr lang="en-US" altLang="en-US"/>
              <a:t>Five basic micropayment models that do not depend solely or directly on credit or debit cards</a:t>
            </a:r>
          </a:p>
          <a:p>
            <a:pPr marL="1123950" lvl="2" indent="-457200">
              <a:buFont typeface="Calibri" panose="020F0502020204030204" pitchFamily="34" charset="0"/>
              <a:buAutoNum type="arabicPeriod"/>
            </a:pPr>
            <a:r>
              <a:rPr lang="en-US" altLang="en-US"/>
              <a:t>Aggregation</a:t>
            </a:r>
          </a:p>
          <a:p>
            <a:pPr marL="1123950" lvl="2" indent="-457200">
              <a:buFont typeface="Calibri" panose="020F0502020204030204" pitchFamily="34" charset="0"/>
              <a:buAutoNum type="arabicPeriod"/>
            </a:pPr>
            <a:r>
              <a:rPr lang="en-US" altLang="en-US"/>
              <a:t>Direct payment</a:t>
            </a:r>
          </a:p>
          <a:p>
            <a:pPr marL="1123950" lvl="2" indent="-457200">
              <a:buFont typeface="Calibri" panose="020F0502020204030204" pitchFamily="34" charset="0"/>
              <a:buAutoNum type="arabicPeriod"/>
            </a:pPr>
            <a:r>
              <a:rPr lang="en-US" altLang="en-US"/>
              <a:t>Stored value</a:t>
            </a:r>
          </a:p>
          <a:p>
            <a:pPr marL="1123950" lvl="2" indent="-457200">
              <a:buFont typeface="Calibri" panose="020F0502020204030204" pitchFamily="34" charset="0"/>
              <a:buAutoNum type="arabicPeriod"/>
            </a:pPr>
            <a:r>
              <a:rPr lang="en-US" altLang="en-US"/>
              <a:t>Subscriptions</a:t>
            </a:r>
          </a:p>
          <a:p>
            <a:pPr marL="1123950" lvl="2" indent="-457200">
              <a:buFont typeface="Calibri" panose="020F0502020204030204" pitchFamily="34" charset="0"/>
              <a:buAutoNum type="arabicPeriod"/>
            </a:pPr>
            <a:r>
              <a:rPr lang="en-US" altLang="en-US"/>
              <a:t>À la carte</a:t>
            </a:r>
          </a:p>
        </p:txBody>
      </p:sp>
      <p:sp>
        <p:nvSpPr>
          <p:cNvPr id="4" name="Footer Placeholder 3">
            <a:extLst>
              <a:ext uri="{FF2B5EF4-FFF2-40B4-BE49-F238E27FC236}">
                <a16:creationId xmlns:a16="http://schemas.microsoft.com/office/drawing/2014/main" id="{D2755A9B-E575-2917-14FC-DA223396B25E}"/>
              </a:ext>
            </a:extLst>
          </p:cNvPr>
          <p:cNvSpPr>
            <a:spLocks noGrp="1"/>
          </p:cNvSpPr>
          <p:nvPr>
            <p:ph type="ftr" sz="quarter" idx="11"/>
          </p:nvPr>
        </p:nvSpPr>
        <p:spPr/>
        <p:txBody>
          <a:bodyPr/>
          <a:lstStyle/>
          <a:p>
            <a:pPr>
              <a:defRPr/>
            </a:pPr>
            <a:r>
              <a:rPr lang="en-US"/>
              <a:t>Copyright © 2012 Pearson Education, Inc. Publishing as Prentice Hall </a:t>
            </a:r>
          </a:p>
        </p:txBody>
      </p:sp>
      <p:sp>
        <p:nvSpPr>
          <p:cNvPr id="5" name="Slide Number Placeholder 4">
            <a:extLst>
              <a:ext uri="{FF2B5EF4-FFF2-40B4-BE49-F238E27FC236}">
                <a16:creationId xmlns:a16="http://schemas.microsoft.com/office/drawing/2014/main" id="{8CEEA02A-0631-E610-462F-EA664614D418}"/>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rgbClr val="045C75"/>
                </a:solidFill>
                <a:latin typeface="Constantia" panose="02030602050306030303" pitchFamily="18" charset="0"/>
              </a:rPr>
              <a:t>10-</a:t>
            </a:r>
            <a:fld id="{D17E8390-6A7A-4699-A210-C0B2DD12FA82}" type="slidenum">
              <a:rPr lang="en-US" altLang="en-US">
                <a:solidFill>
                  <a:srgbClr val="045C75"/>
                </a:solidFill>
                <a:latin typeface="Constantia" panose="02030602050306030303" pitchFamily="18" charset="0"/>
              </a:rPr>
              <a:pPr eaLnBrk="1" hangingPunct="1"/>
              <a:t>15</a:t>
            </a:fld>
            <a:endParaRPr lang="en-US" altLang="en-US">
              <a:solidFill>
                <a:srgbClr val="045C75"/>
              </a:solidFill>
              <a:latin typeface="Constantia" panose="02030602050306030303"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5CC66833-7486-CFC3-5848-C554708A2A2B}"/>
              </a:ext>
            </a:extLst>
          </p:cNvPr>
          <p:cNvSpPr>
            <a:spLocks noGrp="1"/>
          </p:cNvSpPr>
          <p:nvPr>
            <p:ph type="title"/>
          </p:nvPr>
        </p:nvSpPr>
        <p:spPr>
          <a:xfrm>
            <a:off x="304800" y="685800"/>
            <a:ext cx="8458200" cy="1143000"/>
          </a:xfrm>
        </p:spPr>
        <p:txBody>
          <a:bodyPr/>
          <a:lstStyle/>
          <a:p>
            <a:pPr eaLnBrk="1" hangingPunct="1"/>
            <a:r>
              <a:rPr lang="en-US" altLang="en-US" sz="4800"/>
              <a:t>E-Checking</a:t>
            </a:r>
            <a:endParaRPr lang="en-US" altLang="en-US" sz="4500"/>
          </a:p>
        </p:txBody>
      </p:sp>
      <p:sp>
        <p:nvSpPr>
          <p:cNvPr id="21507" name="Content Placeholder 2">
            <a:extLst>
              <a:ext uri="{FF2B5EF4-FFF2-40B4-BE49-F238E27FC236}">
                <a16:creationId xmlns:a16="http://schemas.microsoft.com/office/drawing/2014/main" id="{A2D0C142-F19A-9C4C-9986-5D12CB0B92D0}"/>
              </a:ext>
            </a:extLst>
          </p:cNvPr>
          <p:cNvSpPr>
            <a:spLocks noGrp="1"/>
          </p:cNvSpPr>
          <p:nvPr>
            <p:ph idx="1"/>
          </p:nvPr>
        </p:nvSpPr>
        <p:spPr/>
        <p:txBody>
          <a:bodyPr/>
          <a:lstStyle/>
          <a:p>
            <a:r>
              <a:rPr lang="en-US" altLang="en-US" b="1"/>
              <a:t>e-check</a:t>
            </a:r>
          </a:p>
          <a:p>
            <a:pPr>
              <a:buFont typeface="Wingdings 2" panose="05020102010507070707" pitchFamily="18" charset="2"/>
              <a:buNone/>
            </a:pPr>
            <a:r>
              <a:rPr lang="en-US" altLang="en-US"/>
              <a:t>	A legally valid electronic version or representation of a paper check</a:t>
            </a:r>
          </a:p>
          <a:p>
            <a:pPr lvl="1"/>
            <a:r>
              <a:rPr lang="en-US" altLang="en-US" b="1"/>
              <a:t>Automated Clearing House (ACH) Network</a:t>
            </a:r>
          </a:p>
          <a:p>
            <a:pPr lvl="1">
              <a:buFont typeface="Wingdings 2" panose="05020102010507070707" pitchFamily="18" charset="2"/>
              <a:buNone/>
            </a:pPr>
            <a:r>
              <a:rPr lang="en-US" altLang="en-US"/>
              <a:t>	A nationwide batch-oriented electronic funds transfer system that provides for the interbank clearing of electronic payments for participating financial institutions</a:t>
            </a:r>
          </a:p>
        </p:txBody>
      </p:sp>
      <p:sp>
        <p:nvSpPr>
          <p:cNvPr id="4" name="Footer Placeholder 3">
            <a:extLst>
              <a:ext uri="{FF2B5EF4-FFF2-40B4-BE49-F238E27FC236}">
                <a16:creationId xmlns:a16="http://schemas.microsoft.com/office/drawing/2014/main" id="{62D9BA7E-E5F8-3B2A-F119-E16566690971}"/>
              </a:ext>
            </a:extLst>
          </p:cNvPr>
          <p:cNvSpPr>
            <a:spLocks noGrp="1"/>
          </p:cNvSpPr>
          <p:nvPr>
            <p:ph type="ftr" sz="quarter" idx="11"/>
          </p:nvPr>
        </p:nvSpPr>
        <p:spPr/>
        <p:txBody>
          <a:bodyPr/>
          <a:lstStyle/>
          <a:p>
            <a:pPr>
              <a:defRPr/>
            </a:pPr>
            <a:r>
              <a:rPr lang="en-US"/>
              <a:t>Copyright © 2012 Pearson Education, Inc. Publishing as Prentice Hall </a:t>
            </a:r>
          </a:p>
        </p:txBody>
      </p:sp>
      <p:sp>
        <p:nvSpPr>
          <p:cNvPr id="5" name="Slide Number Placeholder 4">
            <a:extLst>
              <a:ext uri="{FF2B5EF4-FFF2-40B4-BE49-F238E27FC236}">
                <a16:creationId xmlns:a16="http://schemas.microsoft.com/office/drawing/2014/main" id="{BBB2487A-DD15-4691-C375-ECCED3F10C67}"/>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rgbClr val="045C75"/>
                </a:solidFill>
                <a:latin typeface="Constantia" panose="02030602050306030303" pitchFamily="18" charset="0"/>
              </a:rPr>
              <a:t>10-</a:t>
            </a:r>
            <a:fld id="{0CAEC8B9-131C-4229-846D-433456FE4A8D}" type="slidenum">
              <a:rPr lang="en-US" altLang="en-US">
                <a:solidFill>
                  <a:srgbClr val="045C75"/>
                </a:solidFill>
                <a:latin typeface="Constantia" panose="02030602050306030303" pitchFamily="18" charset="0"/>
              </a:rPr>
              <a:pPr eaLnBrk="1" hangingPunct="1"/>
              <a:t>16</a:t>
            </a:fld>
            <a:endParaRPr lang="en-US" altLang="en-US">
              <a:solidFill>
                <a:srgbClr val="045C75"/>
              </a:solidFill>
              <a:latin typeface="Constantia" panose="02030602050306030303"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a:extLst>
              <a:ext uri="{FF2B5EF4-FFF2-40B4-BE49-F238E27FC236}">
                <a16:creationId xmlns:a16="http://schemas.microsoft.com/office/drawing/2014/main" id="{C2D5395C-00CF-AB6C-6A8F-5189A3FC13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914400"/>
            <a:ext cx="8342313"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id="{AC16C885-8B14-CB91-6CFB-A04426608E19}"/>
              </a:ext>
            </a:extLst>
          </p:cNvPr>
          <p:cNvSpPr>
            <a:spLocks noGrp="1"/>
          </p:cNvSpPr>
          <p:nvPr>
            <p:ph type="ftr" sz="quarter" idx="11"/>
          </p:nvPr>
        </p:nvSpPr>
        <p:spPr/>
        <p:txBody>
          <a:bodyPr/>
          <a:lstStyle/>
          <a:p>
            <a:pPr>
              <a:defRPr/>
            </a:pPr>
            <a:r>
              <a:rPr lang="en-US"/>
              <a:t>Copyright © 2012 Pearson Education, Inc. Publishing as Prentice Hall </a:t>
            </a:r>
          </a:p>
        </p:txBody>
      </p:sp>
      <p:sp>
        <p:nvSpPr>
          <p:cNvPr id="4" name="Slide Number Placeholder 3">
            <a:extLst>
              <a:ext uri="{FF2B5EF4-FFF2-40B4-BE49-F238E27FC236}">
                <a16:creationId xmlns:a16="http://schemas.microsoft.com/office/drawing/2014/main" id="{6653A41B-2FB8-275B-BA3C-1EDC90D948F1}"/>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rgbClr val="045C75"/>
                </a:solidFill>
                <a:latin typeface="Constantia" panose="02030602050306030303" pitchFamily="18" charset="0"/>
              </a:rPr>
              <a:t>10-</a:t>
            </a:r>
            <a:fld id="{8344BD13-F6E1-49E8-AAD7-D68F6497B9EB}" type="slidenum">
              <a:rPr lang="en-US" altLang="en-US">
                <a:solidFill>
                  <a:srgbClr val="045C75"/>
                </a:solidFill>
                <a:latin typeface="Constantia" panose="02030602050306030303" pitchFamily="18" charset="0"/>
              </a:rPr>
              <a:pPr eaLnBrk="1" hangingPunct="1"/>
              <a:t>17</a:t>
            </a:fld>
            <a:endParaRPr lang="en-US" altLang="en-US">
              <a:solidFill>
                <a:srgbClr val="045C75"/>
              </a:solidFill>
              <a:latin typeface="Constantia" panose="02030602050306030303"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A250935F-0C4A-1879-DB51-1D213A1DDF13}"/>
              </a:ext>
            </a:extLst>
          </p:cNvPr>
          <p:cNvSpPr>
            <a:spLocks noGrp="1"/>
          </p:cNvSpPr>
          <p:nvPr>
            <p:ph type="title"/>
          </p:nvPr>
        </p:nvSpPr>
        <p:spPr>
          <a:xfrm>
            <a:off x="304800" y="685800"/>
            <a:ext cx="8458200" cy="1143000"/>
          </a:xfrm>
        </p:spPr>
        <p:txBody>
          <a:bodyPr/>
          <a:lstStyle/>
          <a:p>
            <a:pPr eaLnBrk="1" hangingPunct="1"/>
            <a:r>
              <a:rPr lang="en-US" altLang="en-US" sz="4800"/>
              <a:t>Mobile Payments</a:t>
            </a:r>
            <a:endParaRPr lang="en-US" altLang="en-US" sz="4500"/>
          </a:p>
        </p:txBody>
      </p:sp>
      <p:sp>
        <p:nvSpPr>
          <p:cNvPr id="23555" name="Content Placeholder 2">
            <a:extLst>
              <a:ext uri="{FF2B5EF4-FFF2-40B4-BE49-F238E27FC236}">
                <a16:creationId xmlns:a16="http://schemas.microsoft.com/office/drawing/2014/main" id="{CF666CBE-1EFC-9FE3-5C2D-61FA480D5215}"/>
              </a:ext>
            </a:extLst>
          </p:cNvPr>
          <p:cNvSpPr>
            <a:spLocks noGrp="1"/>
          </p:cNvSpPr>
          <p:nvPr>
            <p:ph idx="1"/>
          </p:nvPr>
        </p:nvSpPr>
        <p:spPr/>
        <p:txBody>
          <a:bodyPr/>
          <a:lstStyle/>
          <a:p>
            <a:r>
              <a:rPr lang="en-US" altLang="en-US" i="1"/>
              <a:t>Mobile payment: </a:t>
            </a:r>
            <a:r>
              <a:rPr lang="en-US" altLang="en-US"/>
              <a:t>payment transactions initiated or confirmed using a person’s cell phone or smartphone</a:t>
            </a:r>
          </a:p>
          <a:p>
            <a:r>
              <a:rPr lang="en-US" altLang="en-US" b="1"/>
              <a:t>MOBILE PROXIMITY PAYMENTS</a:t>
            </a:r>
          </a:p>
          <a:p>
            <a:pPr lvl="1"/>
            <a:r>
              <a:rPr lang="en-US" altLang="en-US"/>
              <a:t>Mobile proximity payments are used for making purchases in physical stores or transportation services. </a:t>
            </a:r>
          </a:p>
          <a:p>
            <a:pPr lvl="1"/>
            <a:r>
              <a:rPr lang="en-US" altLang="en-US"/>
              <a:t>Proximity payments involve a special mobile phone equipped with an integrated chip or smart card, a specialized reader that recognizes the chip when the chip comes within a short distance of the reader, and a network for handling the payment.</a:t>
            </a:r>
          </a:p>
        </p:txBody>
      </p:sp>
      <p:sp>
        <p:nvSpPr>
          <p:cNvPr id="4" name="Footer Placeholder 3">
            <a:extLst>
              <a:ext uri="{FF2B5EF4-FFF2-40B4-BE49-F238E27FC236}">
                <a16:creationId xmlns:a16="http://schemas.microsoft.com/office/drawing/2014/main" id="{605B97D7-E5C5-141B-130D-06DE43A42D69}"/>
              </a:ext>
            </a:extLst>
          </p:cNvPr>
          <p:cNvSpPr>
            <a:spLocks noGrp="1"/>
          </p:cNvSpPr>
          <p:nvPr>
            <p:ph type="ftr" sz="quarter" idx="11"/>
          </p:nvPr>
        </p:nvSpPr>
        <p:spPr/>
        <p:txBody>
          <a:bodyPr/>
          <a:lstStyle/>
          <a:p>
            <a:pPr>
              <a:defRPr/>
            </a:pPr>
            <a:r>
              <a:rPr lang="en-US"/>
              <a:t>Copyright © 2012 Pearson Education, Inc. Publishing as Prentice Hall </a:t>
            </a:r>
          </a:p>
        </p:txBody>
      </p:sp>
      <p:sp>
        <p:nvSpPr>
          <p:cNvPr id="5" name="Slide Number Placeholder 4">
            <a:extLst>
              <a:ext uri="{FF2B5EF4-FFF2-40B4-BE49-F238E27FC236}">
                <a16:creationId xmlns:a16="http://schemas.microsoft.com/office/drawing/2014/main" id="{719A90DC-5ED1-7CF4-EE97-50507749CE23}"/>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rgbClr val="045C75"/>
                </a:solidFill>
                <a:latin typeface="Constantia" panose="02030602050306030303" pitchFamily="18" charset="0"/>
              </a:rPr>
              <a:t>10-</a:t>
            </a:r>
            <a:fld id="{8EDBA77C-62EA-49C2-A8C8-C67D8AEEC8C7}" type="slidenum">
              <a:rPr lang="en-US" altLang="en-US">
                <a:solidFill>
                  <a:srgbClr val="045C75"/>
                </a:solidFill>
                <a:latin typeface="Constantia" panose="02030602050306030303" pitchFamily="18" charset="0"/>
              </a:rPr>
              <a:pPr eaLnBrk="1" hangingPunct="1"/>
              <a:t>18</a:t>
            </a:fld>
            <a:endParaRPr lang="en-US" altLang="en-US">
              <a:solidFill>
                <a:srgbClr val="045C75"/>
              </a:solidFill>
              <a:latin typeface="Constantia" panose="02030602050306030303"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FC49A6B0-C7C5-EB1C-5D01-3196FC96D488}"/>
              </a:ext>
            </a:extLst>
          </p:cNvPr>
          <p:cNvSpPr>
            <a:spLocks noGrp="1"/>
          </p:cNvSpPr>
          <p:nvPr>
            <p:ph type="title"/>
          </p:nvPr>
        </p:nvSpPr>
        <p:spPr/>
        <p:txBody>
          <a:bodyPr/>
          <a:lstStyle/>
          <a:p>
            <a:pPr eaLnBrk="1" hangingPunct="1"/>
            <a:r>
              <a:rPr lang="en-US" altLang="en-US"/>
              <a:t>Learning Objectives</a:t>
            </a:r>
          </a:p>
        </p:txBody>
      </p:sp>
      <p:sp>
        <p:nvSpPr>
          <p:cNvPr id="6147" name="Content Placeholder 2">
            <a:extLst>
              <a:ext uri="{FF2B5EF4-FFF2-40B4-BE49-F238E27FC236}">
                <a16:creationId xmlns:a16="http://schemas.microsoft.com/office/drawing/2014/main" id="{9C9C3A9F-BC5D-23DC-7BE5-CE5813D7066C}"/>
              </a:ext>
            </a:extLst>
          </p:cNvPr>
          <p:cNvSpPr>
            <a:spLocks noGrp="1"/>
          </p:cNvSpPr>
          <p:nvPr>
            <p:ph idx="1"/>
          </p:nvPr>
        </p:nvSpPr>
        <p:spPr/>
        <p:txBody>
          <a:bodyPr/>
          <a:lstStyle/>
          <a:p>
            <a:pPr marL="457200" indent="-457200">
              <a:buFont typeface="Calibri" panose="020F0502020204030204" pitchFamily="34" charset="0"/>
              <a:buAutoNum type="arabicPeriod"/>
            </a:pPr>
            <a:r>
              <a:rPr lang="en-US" altLang="en-US" sz="2400"/>
              <a:t>Understand the shifts that are occurring with regard to online payments.</a:t>
            </a:r>
          </a:p>
          <a:p>
            <a:pPr marL="457200" indent="-457200">
              <a:buFont typeface="Calibri" panose="020F0502020204030204" pitchFamily="34" charset="0"/>
              <a:buAutoNum type="arabicPeriod"/>
            </a:pPr>
            <a:r>
              <a:rPr lang="en-US" altLang="en-US" sz="2400"/>
              <a:t>Discuss the players and processes involved in using credit cards online.</a:t>
            </a:r>
          </a:p>
          <a:p>
            <a:pPr marL="457200" indent="-457200">
              <a:buFont typeface="Calibri" panose="020F0502020204030204" pitchFamily="34" charset="0"/>
              <a:buAutoNum type="arabicPeriod"/>
            </a:pPr>
            <a:r>
              <a:rPr lang="en-US" altLang="en-US" sz="2400"/>
              <a:t>Discuss the different categories and potential uses of smart cards.</a:t>
            </a:r>
          </a:p>
          <a:p>
            <a:pPr marL="457200" indent="-457200">
              <a:buFont typeface="Calibri" panose="020F0502020204030204" pitchFamily="34" charset="0"/>
              <a:buAutoNum type="arabicPeriod"/>
            </a:pPr>
            <a:r>
              <a:rPr lang="en-US" altLang="en-US" sz="2400"/>
              <a:t>Discuss stored-value cards and identify under what circumstances they are best used.</a:t>
            </a:r>
            <a:endParaRPr lang="en-US" altLang="en-US" sz="2200"/>
          </a:p>
        </p:txBody>
      </p:sp>
      <p:sp>
        <p:nvSpPr>
          <p:cNvPr id="4" name="Footer Placeholder 3">
            <a:extLst>
              <a:ext uri="{FF2B5EF4-FFF2-40B4-BE49-F238E27FC236}">
                <a16:creationId xmlns:a16="http://schemas.microsoft.com/office/drawing/2014/main" id="{39C1E23E-7AE5-1FE9-7FAF-A8079C0B5671}"/>
              </a:ext>
            </a:extLst>
          </p:cNvPr>
          <p:cNvSpPr>
            <a:spLocks noGrp="1"/>
          </p:cNvSpPr>
          <p:nvPr>
            <p:ph type="ftr" sz="quarter" idx="11"/>
          </p:nvPr>
        </p:nvSpPr>
        <p:spPr/>
        <p:txBody>
          <a:bodyPr/>
          <a:lstStyle/>
          <a:p>
            <a:pPr>
              <a:defRPr/>
            </a:pPr>
            <a:r>
              <a:rPr lang="en-US"/>
              <a:t>Copyright © 2012 Pearson Education, Inc. Publishing as Prentice Hall </a:t>
            </a:r>
          </a:p>
        </p:txBody>
      </p:sp>
      <p:sp>
        <p:nvSpPr>
          <p:cNvPr id="5" name="Slide Number Placeholder 4">
            <a:extLst>
              <a:ext uri="{FF2B5EF4-FFF2-40B4-BE49-F238E27FC236}">
                <a16:creationId xmlns:a16="http://schemas.microsoft.com/office/drawing/2014/main" id="{E937F5B1-189F-8A2D-FD20-14191331702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rgbClr val="045C75"/>
                </a:solidFill>
                <a:latin typeface="Constantia" panose="02030602050306030303" pitchFamily="18" charset="0"/>
              </a:rPr>
              <a:t>10-</a:t>
            </a:r>
            <a:fld id="{49B4B1C7-AB99-4DF2-9B55-F58EA15E3E84}" type="slidenum">
              <a:rPr lang="en-US" altLang="en-US">
                <a:solidFill>
                  <a:srgbClr val="045C75"/>
                </a:solidFill>
                <a:latin typeface="Constantia" panose="02030602050306030303" pitchFamily="18" charset="0"/>
              </a:rPr>
              <a:pPr eaLnBrk="1" hangingPunct="1"/>
              <a:t>1</a:t>
            </a:fld>
            <a:endParaRPr lang="en-US" altLang="en-US">
              <a:solidFill>
                <a:srgbClr val="045C75"/>
              </a:solidFill>
              <a:latin typeface="Constantia" panose="02030602050306030303"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7C054AFB-AC1A-B8DF-4FA4-6CA1D8DCAA58}"/>
              </a:ext>
            </a:extLst>
          </p:cNvPr>
          <p:cNvSpPr>
            <a:spLocks noGrp="1"/>
          </p:cNvSpPr>
          <p:nvPr>
            <p:ph type="title"/>
          </p:nvPr>
        </p:nvSpPr>
        <p:spPr>
          <a:xfrm>
            <a:off x="304800" y="457200"/>
            <a:ext cx="8458200" cy="1143000"/>
          </a:xfrm>
        </p:spPr>
        <p:txBody>
          <a:bodyPr/>
          <a:lstStyle/>
          <a:p>
            <a:pPr eaLnBrk="1" hangingPunct="1"/>
            <a:r>
              <a:rPr lang="en-US" altLang="en-US" sz="4800"/>
              <a:t>Mobile Payments</a:t>
            </a:r>
            <a:endParaRPr lang="en-US" altLang="en-US" sz="4500"/>
          </a:p>
        </p:txBody>
      </p:sp>
      <p:sp>
        <p:nvSpPr>
          <p:cNvPr id="24579" name="Content Placeholder 2">
            <a:extLst>
              <a:ext uri="{FF2B5EF4-FFF2-40B4-BE49-F238E27FC236}">
                <a16:creationId xmlns:a16="http://schemas.microsoft.com/office/drawing/2014/main" id="{39CC742F-15DE-CC04-C19B-726D20C9A5C6}"/>
              </a:ext>
            </a:extLst>
          </p:cNvPr>
          <p:cNvSpPr>
            <a:spLocks noGrp="1"/>
          </p:cNvSpPr>
          <p:nvPr>
            <p:ph idx="1"/>
          </p:nvPr>
        </p:nvSpPr>
        <p:spPr>
          <a:xfrm>
            <a:off x="457200" y="1600200"/>
            <a:ext cx="8229600" cy="4389438"/>
          </a:xfrm>
        </p:spPr>
        <p:txBody>
          <a:bodyPr/>
          <a:lstStyle/>
          <a:p>
            <a:r>
              <a:rPr lang="en-US" altLang="en-US" b="1"/>
              <a:t>MOBILE REMOTE PAYMENTS</a:t>
            </a:r>
          </a:p>
          <a:p>
            <a:pPr lvl="1"/>
            <a:r>
              <a:rPr lang="en-US" altLang="en-US" b="1"/>
              <a:t>Making Mobile Payments</a:t>
            </a:r>
          </a:p>
          <a:p>
            <a:pPr lvl="2" indent="-247650">
              <a:buFont typeface="Calibri" panose="020F0502020204030204" pitchFamily="34" charset="0"/>
              <a:buAutoNum type="arabicPeriod"/>
            </a:pPr>
            <a:r>
              <a:rPr lang="en-US" altLang="en-US" sz="2200"/>
              <a:t>The payer initiating the payment sets up an account with a mobile payment service provider (MPSP).</a:t>
            </a:r>
          </a:p>
          <a:p>
            <a:pPr lvl="2" indent="-247650">
              <a:buFont typeface="Calibri" panose="020F0502020204030204" pitchFamily="34" charset="0"/>
              <a:buAutoNum type="arabicPeriod"/>
            </a:pPr>
            <a:r>
              <a:rPr lang="en-US" altLang="en-US" sz="2200"/>
              <a:t>The user selects an item to purchase. The merchant asks for a payment.</a:t>
            </a:r>
          </a:p>
          <a:p>
            <a:pPr lvl="2" indent="-247650">
              <a:buFont typeface="Calibri" panose="020F0502020204030204" pitchFamily="34" charset="0"/>
              <a:buAutoNum type="arabicPeriod"/>
            </a:pPr>
            <a:r>
              <a:rPr lang="en-US" altLang="en-US" sz="2200"/>
              <a:t>To make the payment, the payer sends a text message (or a command) to the MPSP that includes the dollar amount and the receiver’s mobile phone number.</a:t>
            </a:r>
          </a:p>
        </p:txBody>
      </p:sp>
      <p:sp>
        <p:nvSpPr>
          <p:cNvPr id="4" name="Footer Placeholder 3">
            <a:extLst>
              <a:ext uri="{FF2B5EF4-FFF2-40B4-BE49-F238E27FC236}">
                <a16:creationId xmlns:a16="http://schemas.microsoft.com/office/drawing/2014/main" id="{77B5C8DB-3E30-2FF8-C243-2B869AD0E84D}"/>
              </a:ext>
            </a:extLst>
          </p:cNvPr>
          <p:cNvSpPr>
            <a:spLocks noGrp="1"/>
          </p:cNvSpPr>
          <p:nvPr>
            <p:ph type="ftr" sz="quarter" idx="11"/>
          </p:nvPr>
        </p:nvSpPr>
        <p:spPr/>
        <p:txBody>
          <a:bodyPr/>
          <a:lstStyle/>
          <a:p>
            <a:pPr>
              <a:defRPr/>
            </a:pPr>
            <a:r>
              <a:rPr lang="en-US"/>
              <a:t>Copyright © 2012 Pearson Education, Inc. Publishing as Prentice Hall </a:t>
            </a:r>
          </a:p>
        </p:txBody>
      </p:sp>
      <p:sp>
        <p:nvSpPr>
          <p:cNvPr id="5" name="Slide Number Placeholder 4">
            <a:extLst>
              <a:ext uri="{FF2B5EF4-FFF2-40B4-BE49-F238E27FC236}">
                <a16:creationId xmlns:a16="http://schemas.microsoft.com/office/drawing/2014/main" id="{B7673996-582A-8C90-0B49-5D05BF9F5110}"/>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rgbClr val="045C75"/>
                </a:solidFill>
                <a:latin typeface="Constantia" panose="02030602050306030303" pitchFamily="18" charset="0"/>
              </a:rPr>
              <a:t>10-</a:t>
            </a:r>
            <a:fld id="{29A6CEFA-E39B-401C-A211-66DFDC369429}" type="slidenum">
              <a:rPr lang="en-US" altLang="en-US">
                <a:solidFill>
                  <a:srgbClr val="045C75"/>
                </a:solidFill>
                <a:latin typeface="Constantia" panose="02030602050306030303" pitchFamily="18" charset="0"/>
              </a:rPr>
              <a:pPr eaLnBrk="1" hangingPunct="1"/>
              <a:t>19</a:t>
            </a:fld>
            <a:endParaRPr lang="en-US" altLang="en-US">
              <a:solidFill>
                <a:srgbClr val="045C75"/>
              </a:solidFill>
              <a:latin typeface="Constantia" panose="02030602050306030303"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4130C614-2259-AA6B-7F06-50576C5E6022}"/>
              </a:ext>
            </a:extLst>
          </p:cNvPr>
          <p:cNvSpPr>
            <a:spLocks noGrp="1"/>
          </p:cNvSpPr>
          <p:nvPr>
            <p:ph type="title"/>
          </p:nvPr>
        </p:nvSpPr>
        <p:spPr>
          <a:xfrm>
            <a:off x="304800" y="457200"/>
            <a:ext cx="8458200" cy="1143000"/>
          </a:xfrm>
        </p:spPr>
        <p:txBody>
          <a:bodyPr/>
          <a:lstStyle/>
          <a:p>
            <a:pPr eaLnBrk="1" hangingPunct="1"/>
            <a:r>
              <a:rPr lang="en-US" altLang="en-US" sz="4800"/>
              <a:t>Mobile Payments</a:t>
            </a:r>
            <a:endParaRPr lang="en-US" altLang="en-US" sz="4500"/>
          </a:p>
        </p:txBody>
      </p:sp>
      <p:sp>
        <p:nvSpPr>
          <p:cNvPr id="25603" name="Content Placeholder 2">
            <a:extLst>
              <a:ext uri="{FF2B5EF4-FFF2-40B4-BE49-F238E27FC236}">
                <a16:creationId xmlns:a16="http://schemas.microsoft.com/office/drawing/2014/main" id="{74831BF6-5FE3-D926-C3C0-A3920198E18C}"/>
              </a:ext>
            </a:extLst>
          </p:cNvPr>
          <p:cNvSpPr>
            <a:spLocks noGrp="1"/>
          </p:cNvSpPr>
          <p:nvPr>
            <p:ph idx="1"/>
          </p:nvPr>
        </p:nvSpPr>
        <p:spPr>
          <a:xfrm>
            <a:off x="457200" y="1600200"/>
            <a:ext cx="8229600" cy="4389438"/>
          </a:xfrm>
        </p:spPr>
        <p:txBody>
          <a:bodyPr/>
          <a:lstStyle/>
          <a:p>
            <a:pPr marL="1123950" lvl="2" indent="-457200">
              <a:buFont typeface="Calibri" panose="020F0502020204030204" pitchFamily="34" charset="0"/>
              <a:buAutoNum type="arabicPeriod" startAt="4"/>
            </a:pPr>
            <a:r>
              <a:rPr lang="en-US" altLang="en-US" sz="2200"/>
              <a:t>The MPSP receives the information and sends a message back to the payer, confirming the request and asking for the customer’s PIN.</a:t>
            </a:r>
          </a:p>
          <a:p>
            <a:pPr marL="1123950" lvl="2" indent="-457200">
              <a:buFont typeface="Calibri" panose="020F0502020204030204" pitchFamily="34" charset="0"/>
              <a:buAutoNum type="arabicPeriod" startAt="4"/>
            </a:pPr>
            <a:r>
              <a:rPr lang="en-US" altLang="en-US" sz="2200"/>
              <a:t>The payer receives the request on his or her mobile device and enters the PIN.</a:t>
            </a:r>
          </a:p>
          <a:p>
            <a:pPr marL="1123950" lvl="2" indent="-457200">
              <a:buFont typeface="Calibri" panose="020F0502020204030204" pitchFamily="34" charset="0"/>
              <a:buAutoNum type="arabicPeriod" startAt="4"/>
            </a:pPr>
            <a:r>
              <a:rPr lang="en-US" altLang="en-US" sz="2200"/>
              <a:t>After the MPSP receives the payer’s PIN, money is transferred to the receiver’s account (credit card or bank account). The payer’s account is debited.</a:t>
            </a:r>
          </a:p>
          <a:p>
            <a:pPr marL="1123950" lvl="2" indent="-457200">
              <a:buFont typeface="Calibri" panose="020F0502020204030204" pitchFamily="34" charset="0"/>
              <a:buAutoNum type="arabicPeriod" startAt="4"/>
            </a:pPr>
            <a:r>
              <a:rPr lang="en-US" altLang="en-US" sz="2200"/>
              <a:t>After the transaction occurs, the payment information is sent to the payer’s mobile device and his or her account at MPSP is debited.</a:t>
            </a:r>
          </a:p>
          <a:p>
            <a:pPr marL="482600" indent="-457200"/>
            <a:r>
              <a:rPr lang="en-US" altLang="en-US" sz="2800" b="1"/>
              <a:t>MOBILE POS PAYMENTS</a:t>
            </a:r>
            <a:endParaRPr lang="en-US" altLang="en-US" sz="2700"/>
          </a:p>
        </p:txBody>
      </p:sp>
      <p:sp>
        <p:nvSpPr>
          <p:cNvPr id="4" name="Footer Placeholder 3">
            <a:extLst>
              <a:ext uri="{FF2B5EF4-FFF2-40B4-BE49-F238E27FC236}">
                <a16:creationId xmlns:a16="http://schemas.microsoft.com/office/drawing/2014/main" id="{B35EE20A-8C9E-EDC9-9497-4388D02BA61A}"/>
              </a:ext>
            </a:extLst>
          </p:cNvPr>
          <p:cNvSpPr>
            <a:spLocks noGrp="1"/>
          </p:cNvSpPr>
          <p:nvPr>
            <p:ph type="ftr" sz="quarter" idx="11"/>
          </p:nvPr>
        </p:nvSpPr>
        <p:spPr/>
        <p:txBody>
          <a:bodyPr/>
          <a:lstStyle/>
          <a:p>
            <a:pPr>
              <a:defRPr/>
            </a:pPr>
            <a:r>
              <a:rPr lang="en-US"/>
              <a:t>Copyright © 2012 Pearson Education, Inc. Publishing as Prentice Hall </a:t>
            </a:r>
          </a:p>
        </p:txBody>
      </p:sp>
      <p:sp>
        <p:nvSpPr>
          <p:cNvPr id="5" name="Slide Number Placeholder 4">
            <a:extLst>
              <a:ext uri="{FF2B5EF4-FFF2-40B4-BE49-F238E27FC236}">
                <a16:creationId xmlns:a16="http://schemas.microsoft.com/office/drawing/2014/main" id="{6191D712-07B2-0E92-5A8F-6B9E72AE882A}"/>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rgbClr val="045C75"/>
                </a:solidFill>
                <a:latin typeface="Constantia" panose="02030602050306030303" pitchFamily="18" charset="0"/>
              </a:rPr>
              <a:t>10-</a:t>
            </a:r>
            <a:fld id="{D14018C3-BBBE-4376-9553-80AB7313D4A8}" type="slidenum">
              <a:rPr lang="en-US" altLang="en-US">
                <a:solidFill>
                  <a:srgbClr val="045C75"/>
                </a:solidFill>
                <a:latin typeface="Constantia" panose="02030602050306030303" pitchFamily="18" charset="0"/>
              </a:rPr>
              <a:pPr eaLnBrk="1" hangingPunct="1"/>
              <a:t>20</a:t>
            </a:fld>
            <a:endParaRPr lang="en-US" altLang="en-US">
              <a:solidFill>
                <a:srgbClr val="045C75"/>
              </a:solidFill>
              <a:latin typeface="Constantia" panose="02030602050306030303"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11B05DBB-993F-77BA-560D-E3796AFBACA0}"/>
              </a:ext>
            </a:extLst>
          </p:cNvPr>
          <p:cNvSpPr>
            <a:spLocks noGrp="1"/>
          </p:cNvSpPr>
          <p:nvPr>
            <p:ph type="title"/>
          </p:nvPr>
        </p:nvSpPr>
        <p:spPr>
          <a:xfrm>
            <a:off x="304800" y="685800"/>
            <a:ext cx="8458200" cy="1143000"/>
          </a:xfrm>
        </p:spPr>
        <p:txBody>
          <a:bodyPr/>
          <a:lstStyle/>
          <a:p>
            <a:pPr eaLnBrk="1" hangingPunct="1"/>
            <a:r>
              <a:rPr lang="en-US" altLang="en-US" sz="4800"/>
              <a:t>B2B Electronic Payments</a:t>
            </a:r>
            <a:endParaRPr lang="en-US" altLang="en-US" sz="4500"/>
          </a:p>
        </p:txBody>
      </p:sp>
      <p:sp>
        <p:nvSpPr>
          <p:cNvPr id="26627" name="Content Placeholder 2">
            <a:extLst>
              <a:ext uri="{FF2B5EF4-FFF2-40B4-BE49-F238E27FC236}">
                <a16:creationId xmlns:a16="http://schemas.microsoft.com/office/drawing/2014/main" id="{DC05F4AD-D80B-1974-3630-175DAEBD1009}"/>
              </a:ext>
            </a:extLst>
          </p:cNvPr>
          <p:cNvSpPr>
            <a:spLocks noGrp="1"/>
          </p:cNvSpPr>
          <p:nvPr>
            <p:ph idx="1"/>
          </p:nvPr>
        </p:nvSpPr>
        <p:spPr/>
        <p:txBody>
          <a:bodyPr/>
          <a:lstStyle/>
          <a:p>
            <a:r>
              <a:rPr lang="en-US" altLang="en-US" b="1"/>
              <a:t>CURRENT B2B PAYMENT PRACTICES</a:t>
            </a:r>
          </a:p>
          <a:p>
            <a:r>
              <a:rPr lang="en-US" altLang="en-US" b="1"/>
              <a:t>enterprise invoice presentment and payment (EIPP)</a:t>
            </a:r>
          </a:p>
          <a:p>
            <a:pPr>
              <a:buFont typeface="Wingdings 2" panose="05020102010507070707" pitchFamily="18" charset="2"/>
              <a:buNone/>
            </a:pPr>
            <a:r>
              <a:rPr lang="en-US" altLang="en-US"/>
              <a:t>	Presenting and paying B2B invoices online</a:t>
            </a:r>
          </a:p>
        </p:txBody>
      </p:sp>
      <p:sp>
        <p:nvSpPr>
          <p:cNvPr id="4" name="Footer Placeholder 3">
            <a:extLst>
              <a:ext uri="{FF2B5EF4-FFF2-40B4-BE49-F238E27FC236}">
                <a16:creationId xmlns:a16="http://schemas.microsoft.com/office/drawing/2014/main" id="{F86A69AC-4648-9227-B198-28D57578B583}"/>
              </a:ext>
            </a:extLst>
          </p:cNvPr>
          <p:cNvSpPr>
            <a:spLocks noGrp="1"/>
          </p:cNvSpPr>
          <p:nvPr>
            <p:ph type="ftr" sz="quarter" idx="11"/>
          </p:nvPr>
        </p:nvSpPr>
        <p:spPr/>
        <p:txBody>
          <a:bodyPr/>
          <a:lstStyle/>
          <a:p>
            <a:pPr>
              <a:defRPr/>
            </a:pPr>
            <a:r>
              <a:rPr lang="en-US"/>
              <a:t>Copyright © 2012 Pearson Education, Inc. Publishing as Prentice Hall </a:t>
            </a:r>
          </a:p>
        </p:txBody>
      </p:sp>
      <p:sp>
        <p:nvSpPr>
          <p:cNvPr id="5" name="Slide Number Placeholder 4">
            <a:extLst>
              <a:ext uri="{FF2B5EF4-FFF2-40B4-BE49-F238E27FC236}">
                <a16:creationId xmlns:a16="http://schemas.microsoft.com/office/drawing/2014/main" id="{6685F597-D8F7-5951-5242-9B963B3FDFD8}"/>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rgbClr val="045C75"/>
                </a:solidFill>
                <a:latin typeface="Constantia" panose="02030602050306030303" pitchFamily="18" charset="0"/>
              </a:rPr>
              <a:t>10-</a:t>
            </a:r>
            <a:fld id="{78507719-B3CA-423B-960F-CE986C28BCC1}" type="slidenum">
              <a:rPr lang="en-US" altLang="en-US">
                <a:solidFill>
                  <a:srgbClr val="045C75"/>
                </a:solidFill>
                <a:latin typeface="Constantia" panose="02030602050306030303" pitchFamily="18" charset="0"/>
              </a:rPr>
              <a:pPr eaLnBrk="1" hangingPunct="1"/>
              <a:t>21</a:t>
            </a:fld>
            <a:endParaRPr lang="en-US" altLang="en-US">
              <a:solidFill>
                <a:srgbClr val="045C75"/>
              </a:solidFill>
              <a:latin typeface="Constantia" panose="02030602050306030303"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A2F15677-6590-13A4-DB98-41A8DE2250BD}"/>
              </a:ext>
            </a:extLst>
          </p:cNvPr>
          <p:cNvSpPr>
            <a:spLocks noGrp="1"/>
          </p:cNvSpPr>
          <p:nvPr>
            <p:ph type="title"/>
          </p:nvPr>
        </p:nvSpPr>
        <p:spPr>
          <a:xfrm>
            <a:off x="304800" y="685800"/>
            <a:ext cx="8458200" cy="1143000"/>
          </a:xfrm>
        </p:spPr>
        <p:txBody>
          <a:bodyPr/>
          <a:lstStyle/>
          <a:p>
            <a:pPr eaLnBrk="1" hangingPunct="1"/>
            <a:r>
              <a:rPr lang="en-US" altLang="en-US" sz="4800"/>
              <a:t>B2B Electronic Payments</a:t>
            </a:r>
            <a:endParaRPr lang="en-US" altLang="en-US" sz="4500"/>
          </a:p>
        </p:txBody>
      </p:sp>
      <p:sp>
        <p:nvSpPr>
          <p:cNvPr id="27651" name="Content Placeholder 2">
            <a:extLst>
              <a:ext uri="{FF2B5EF4-FFF2-40B4-BE49-F238E27FC236}">
                <a16:creationId xmlns:a16="http://schemas.microsoft.com/office/drawing/2014/main" id="{D8C31607-CCF3-9526-FBF0-281BCD0909FC}"/>
              </a:ext>
            </a:extLst>
          </p:cNvPr>
          <p:cNvSpPr>
            <a:spLocks noGrp="1"/>
          </p:cNvSpPr>
          <p:nvPr>
            <p:ph idx="1"/>
          </p:nvPr>
        </p:nvSpPr>
        <p:spPr/>
        <p:txBody>
          <a:bodyPr/>
          <a:lstStyle/>
          <a:p>
            <a:pPr lvl="1"/>
            <a:r>
              <a:rPr lang="en-US" altLang="en-US" b="1"/>
              <a:t>EIPP Models</a:t>
            </a:r>
          </a:p>
          <a:p>
            <a:pPr lvl="2"/>
            <a:r>
              <a:rPr lang="en-US" altLang="en-US"/>
              <a:t>Seller Direct</a:t>
            </a:r>
          </a:p>
          <a:p>
            <a:pPr lvl="2"/>
            <a:r>
              <a:rPr lang="en-US" altLang="en-US"/>
              <a:t>Buyer Direct</a:t>
            </a:r>
          </a:p>
          <a:p>
            <a:pPr lvl="2"/>
            <a:r>
              <a:rPr lang="en-US" altLang="en-US"/>
              <a:t>Consolidator</a:t>
            </a:r>
          </a:p>
        </p:txBody>
      </p:sp>
      <p:sp>
        <p:nvSpPr>
          <p:cNvPr id="4" name="Footer Placeholder 3">
            <a:extLst>
              <a:ext uri="{FF2B5EF4-FFF2-40B4-BE49-F238E27FC236}">
                <a16:creationId xmlns:a16="http://schemas.microsoft.com/office/drawing/2014/main" id="{A1E15A1A-560E-6FD8-48BD-2423BD0DB60B}"/>
              </a:ext>
            </a:extLst>
          </p:cNvPr>
          <p:cNvSpPr>
            <a:spLocks noGrp="1"/>
          </p:cNvSpPr>
          <p:nvPr>
            <p:ph type="ftr" sz="quarter" idx="11"/>
          </p:nvPr>
        </p:nvSpPr>
        <p:spPr/>
        <p:txBody>
          <a:bodyPr/>
          <a:lstStyle/>
          <a:p>
            <a:pPr>
              <a:defRPr/>
            </a:pPr>
            <a:r>
              <a:rPr lang="en-US"/>
              <a:t>Copyright © 2012 Pearson Education, Inc. Publishing as Prentice Hall </a:t>
            </a:r>
          </a:p>
        </p:txBody>
      </p:sp>
      <p:sp>
        <p:nvSpPr>
          <p:cNvPr id="5" name="Slide Number Placeholder 4">
            <a:extLst>
              <a:ext uri="{FF2B5EF4-FFF2-40B4-BE49-F238E27FC236}">
                <a16:creationId xmlns:a16="http://schemas.microsoft.com/office/drawing/2014/main" id="{A9521B00-DBF8-F519-4E4E-CC507ADC7EF3}"/>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rgbClr val="045C75"/>
                </a:solidFill>
                <a:latin typeface="Constantia" panose="02030602050306030303" pitchFamily="18" charset="0"/>
              </a:rPr>
              <a:t>10-</a:t>
            </a:r>
            <a:fld id="{CBCB3556-F6C7-4CDE-B75E-ABF37ED31BBA}" type="slidenum">
              <a:rPr lang="en-US" altLang="en-US">
                <a:solidFill>
                  <a:srgbClr val="045C75"/>
                </a:solidFill>
                <a:latin typeface="Constantia" panose="02030602050306030303" pitchFamily="18" charset="0"/>
              </a:rPr>
              <a:pPr eaLnBrk="1" hangingPunct="1"/>
              <a:t>22</a:t>
            </a:fld>
            <a:endParaRPr lang="en-US" altLang="en-US">
              <a:solidFill>
                <a:srgbClr val="045C75"/>
              </a:solidFill>
              <a:latin typeface="Constantia" panose="02030602050306030303"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678BE81F-1E87-61AC-EDFC-CD0E99C51230}"/>
              </a:ext>
            </a:extLst>
          </p:cNvPr>
          <p:cNvSpPr>
            <a:spLocks noGrp="1"/>
          </p:cNvSpPr>
          <p:nvPr>
            <p:ph type="title"/>
          </p:nvPr>
        </p:nvSpPr>
        <p:spPr>
          <a:xfrm>
            <a:off x="304800" y="685800"/>
            <a:ext cx="8458200" cy="1143000"/>
          </a:xfrm>
        </p:spPr>
        <p:txBody>
          <a:bodyPr/>
          <a:lstStyle/>
          <a:p>
            <a:pPr eaLnBrk="1" hangingPunct="1"/>
            <a:r>
              <a:rPr lang="en-US" altLang="en-US" sz="4800"/>
              <a:t>B2B Electronic Payments</a:t>
            </a:r>
            <a:endParaRPr lang="en-US" altLang="en-US" sz="4500"/>
          </a:p>
        </p:txBody>
      </p:sp>
      <p:sp>
        <p:nvSpPr>
          <p:cNvPr id="28675" name="Content Placeholder 2">
            <a:extLst>
              <a:ext uri="{FF2B5EF4-FFF2-40B4-BE49-F238E27FC236}">
                <a16:creationId xmlns:a16="http://schemas.microsoft.com/office/drawing/2014/main" id="{355A86DC-1983-9B9F-8FDA-B5C7029F9434}"/>
              </a:ext>
            </a:extLst>
          </p:cNvPr>
          <p:cNvSpPr>
            <a:spLocks noGrp="1"/>
          </p:cNvSpPr>
          <p:nvPr>
            <p:ph idx="1"/>
          </p:nvPr>
        </p:nvSpPr>
        <p:spPr/>
        <p:txBody>
          <a:bodyPr/>
          <a:lstStyle/>
          <a:p>
            <a:pPr lvl="1"/>
            <a:r>
              <a:rPr lang="en-US" altLang="en-US" b="1"/>
              <a:t>EIPP Options</a:t>
            </a:r>
          </a:p>
          <a:p>
            <a:pPr lvl="2"/>
            <a:r>
              <a:rPr lang="en-US" altLang="en-US" b="1"/>
              <a:t>ACH Network</a:t>
            </a:r>
          </a:p>
          <a:p>
            <a:pPr lvl="2"/>
            <a:r>
              <a:rPr lang="en-US" altLang="en-US" b="1"/>
              <a:t>purchasing cards (p-cards)</a:t>
            </a:r>
          </a:p>
          <a:p>
            <a:pPr lvl="2">
              <a:buFont typeface="Wingdings 2" panose="05020102010507070707" pitchFamily="18" charset="2"/>
              <a:buNone/>
            </a:pPr>
            <a:r>
              <a:rPr lang="en-US" altLang="en-US"/>
              <a:t>	Special-purpose payment cards issued to a company’s employees to be used solely for purchasing nonstrategic materials and services up to a preset dollar limit</a:t>
            </a:r>
          </a:p>
          <a:p>
            <a:pPr lvl="2"/>
            <a:r>
              <a:rPr lang="en-US" altLang="en-US" b="1"/>
              <a:t>Fedwire or Wire Transfer</a:t>
            </a:r>
          </a:p>
          <a:p>
            <a:pPr lvl="2"/>
            <a:r>
              <a:rPr lang="en-US" altLang="en-US" b="1"/>
              <a:t>letter of credit (L/C)</a:t>
            </a:r>
          </a:p>
          <a:p>
            <a:pPr lvl="2">
              <a:buFont typeface="Wingdings 2" panose="05020102010507070707" pitchFamily="18" charset="2"/>
              <a:buNone/>
            </a:pPr>
            <a:r>
              <a:rPr lang="en-US" altLang="en-US"/>
              <a:t>	A written agreement by a bank to pay the seller, on account of the buyer, a sum of money upon presentation of certain documents</a:t>
            </a:r>
          </a:p>
        </p:txBody>
      </p:sp>
      <p:sp>
        <p:nvSpPr>
          <p:cNvPr id="4" name="Footer Placeholder 3">
            <a:extLst>
              <a:ext uri="{FF2B5EF4-FFF2-40B4-BE49-F238E27FC236}">
                <a16:creationId xmlns:a16="http://schemas.microsoft.com/office/drawing/2014/main" id="{FB53BA8D-0D26-7B67-78FA-78B3C7151EC0}"/>
              </a:ext>
            </a:extLst>
          </p:cNvPr>
          <p:cNvSpPr>
            <a:spLocks noGrp="1"/>
          </p:cNvSpPr>
          <p:nvPr>
            <p:ph type="ftr" sz="quarter" idx="11"/>
          </p:nvPr>
        </p:nvSpPr>
        <p:spPr/>
        <p:txBody>
          <a:bodyPr/>
          <a:lstStyle/>
          <a:p>
            <a:pPr>
              <a:defRPr/>
            </a:pPr>
            <a:r>
              <a:rPr lang="en-US"/>
              <a:t>Copyright © 2012 Pearson Education, Inc. Publishing as Prentice Hall </a:t>
            </a:r>
          </a:p>
        </p:txBody>
      </p:sp>
      <p:sp>
        <p:nvSpPr>
          <p:cNvPr id="5" name="Slide Number Placeholder 4">
            <a:extLst>
              <a:ext uri="{FF2B5EF4-FFF2-40B4-BE49-F238E27FC236}">
                <a16:creationId xmlns:a16="http://schemas.microsoft.com/office/drawing/2014/main" id="{BE6ABECB-5178-AB3A-4174-F4D94DBC49C3}"/>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rgbClr val="045C75"/>
                </a:solidFill>
                <a:latin typeface="Constantia" panose="02030602050306030303" pitchFamily="18" charset="0"/>
              </a:rPr>
              <a:t>10-</a:t>
            </a:r>
            <a:fld id="{86E151B9-CBC2-49F0-B018-71B172402B37}" type="slidenum">
              <a:rPr lang="en-US" altLang="en-US">
                <a:solidFill>
                  <a:srgbClr val="045C75"/>
                </a:solidFill>
                <a:latin typeface="Constantia" panose="02030602050306030303" pitchFamily="18" charset="0"/>
              </a:rPr>
              <a:pPr eaLnBrk="1" hangingPunct="1"/>
              <a:t>23</a:t>
            </a:fld>
            <a:endParaRPr lang="en-US" altLang="en-US">
              <a:solidFill>
                <a:srgbClr val="045C75"/>
              </a:solidFill>
              <a:latin typeface="Constantia" panose="02030602050306030303"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37E42FA3-DC41-39B5-7C19-21E985EDF3DE}"/>
              </a:ext>
            </a:extLst>
          </p:cNvPr>
          <p:cNvSpPr>
            <a:spLocks noGrp="1"/>
          </p:cNvSpPr>
          <p:nvPr>
            <p:ph type="title"/>
          </p:nvPr>
        </p:nvSpPr>
        <p:spPr/>
        <p:txBody>
          <a:bodyPr/>
          <a:lstStyle/>
          <a:p>
            <a:pPr eaLnBrk="1" hangingPunct="1"/>
            <a:r>
              <a:rPr lang="en-US" altLang="en-US" sz="4500"/>
              <a:t>Managerial Issues</a:t>
            </a:r>
          </a:p>
        </p:txBody>
      </p:sp>
      <p:sp>
        <p:nvSpPr>
          <p:cNvPr id="29699" name="Content Placeholder 2">
            <a:extLst>
              <a:ext uri="{FF2B5EF4-FFF2-40B4-BE49-F238E27FC236}">
                <a16:creationId xmlns:a16="http://schemas.microsoft.com/office/drawing/2014/main" id="{C8876B06-164C-784E-9D66-2FD3AEAA3307}"/>
              </a:ext>
            </a:extLst>
          </p:cNvPr>
          <p:cNvSpPr>
            <a:spLocks noGrp="1"/>
          </p:cNvSpPr>
          <p:nvPr>
            <p:ph idx="1"/>
          </p:nvPr>
        </p:nvSpPr>
        <p:spPr/>
        <p:txBody>
          <a:bodyPr/>
          <a:lstStyle/>
          <a:p>
            <a:pPr marL="457200" indent="-457200">
              <a:buFont typeface="Calibri" panose="020F0502020204030204" pitchFamily="34" charset="0"/>
              <a:buAutoNum type="arabicPeriod"/>
            </a:pPr>
            <a:r>
              <a:rPr lang="en-US" altLang="en-US" sz="2400"/>
              <a:t>What payment methods should your B2C site support?</a:t>
            </a:r>
          </a:p>
          <a:p>
            <a:pPr marL="457200" indent="-457200">
              <a:buFont typeface="Calibri" panose="020F0502020204030204" pitchFamily="34" charset="0"/>
              <a:buAutoNum type="arabicPeriod"/>
            </a:pPr>
            <a:r>
              <a:rPr lang="en-US" altLang="en-US" sz="2400"/>
              <a:t>What e-micropayment strategy should your  e-marketplace support?</a:t>
            </a:r>
          </a:p>
          <a:p>
            <a:pPr marL="457200" indent="-457200">
              <a:buFont typeface="Calibri" panose="020F0502020204030204" pitchFamily="34" charset="0"/>
              <a:buAutoNum type="arabicPeriod"/>
            </a:pPr>
            <a:r>
              <a:rPr lang="en-US" altLang="en-US" sz="2400"/>
              <a:t>What payment methods should the C2C marketplace support?</a:t>
            </a:r>
          </a:p>
          <a:p>
            <a:pPr marL="457200" indent="-457200">
              <a:buFont typeface="Calibri" panose="020F0502020204030204" pitchFamily="34" charset="0"/>
              <a:buAutoNum type="arabicPeriod"/>
            </a:pPr>
            <a:r>
              <a:rPr lang="en-US" altLang="en-US" sz="2400"/>
              <a:t>Should we outsource our payment gateway service?</a:t>
            </a:r>
          </a:p>
          <a:p>
            <a:pPr marL="457200" indent="-457200">
              <a:buFont typeface="Calibri" panose="020F0502020204030204" pitchFamily="34" charset="0"/>
              <a:buAutoNum type="arabicPeriod"/>
            </a:pPr>
            <a:r>
              <a:rPr lang="en-US" altLang="en-US" sz="2400"/>
              <a:t>How secure are e-payments?</a:t>
            </a:r>
          </a:p>
          <a:p>
            <a:pPr marL="457200" indent="-457200">
              <a:buFont typeface="Calibri" panose="020F0502020204030204" pitchFamily="34" charset="0"/>
              <a:buAutoNum type="arabicPeriod"/>
            </a:pPr>
            <a:r>
              <a:rPr lang="en-US" altLang="en-US" sz="2400"/>
              <a:t>What B2B payment methods should we use?</a:t>
            </a:r>
          </a:p>
        </p:txBody>
      </p:sp>
      <p:sp>
        <p:nvSpPr>
          <p:cNvPr id="4" name="Footer Placeholder 3">
            <a:extLst>
              <a:ext uri="{FF2B5EF4-FFF2-40B4-BE49-F238E27FC236}">
                <a16:creationId xmlns:a16="http://schemas.microsoft.com/office/drawing/2014/main" id="{B7F3E580-FB08-EB8D-7F5E-7B92230A1DC9}"/>
              </a:ext>
            </a:extLst>
          </p:cNvPr>
          <p:cNvSpPr>
            <a:spLocks noGrp="1"/>
          </p:cNvSpPr>
          <p:nvPr>
            <p:ph type="ftr" sz="quarter" idx="11"/>
          </p:nvPr>
        </p:nvSpPr>
        <p:spPr/>
        <p:txBody>
          <a:bodyPr/>
          <a:lstStyle/>
          <a:p>
            <a:pPr>
              <a:defRPr/>
            </a:pPr>
            <a:r>
              <a:rPr lang="en-US"/>
              <a:t>Copyright © 2012 Pearson Education, Inc. Publishing as Prentice Hall </a:t>
            </a:r>
          </a:p>
        </p:txBody>
      </p:sp>
      <p:sp>
        <p:nvSpPr>
          <p:cNvPr id="5" name="Slide Number Placeholder 4">
            <a:extLst>
              <a:ext uri="{FF2B5EF4-FFF2-40B4-BE49-F238E27FC236}">
                <a16:creationId xmlns:a16="http://schemas.microsoft.com/office/drawing/2014/main" id="{B865297B-A4B1-35F6-75BB-6DBBC4CBE0CB}"/>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rgbClr val="045C75"/>
                </a:solidFill>
                <a:latin typeface="Constantia" panose="02030602050306030303" pitchFamily="18" charset="0"/>
              </a:rPr>
              <a:t>10-</a:t>
            </a:r>
            <a:fld id="{D3FA9FBE-1A9B-451A-BED0-ABC6FE382140}" type="slidenum">
              <a:rPr lang="en-US" altLang="en-US">
                <a:solidFill>
                  <a:srgbClr val="045C75"/>
                </a:solidFill>
                <a:latin typeface="Constantia" panose="02030602050306030303" pitchFamily="18" charset="0"/>
              </a:rPr>
              <a:pPr eaLnBrk="1" hangingPunct="1"/>
              <a:t>24</a:t>
            </a:fld>
            <a:endParaRPr lang="en-US" altLang="en-US">
              <a:solidFill>
                <a:srgbClr val="045C75"/>
              </a:solidFill>
              <a:latin typeface="Constantia" panose="02030602050306030303"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9912CBC6-1488-8BD6-A226-5EF6F4A7B8A6}"/>
              </a:ext>
            </a:extLst>
          </p:cNvPr>
          <p:cNvSpPr>
            <a:spLocks noGrp="1"/>
          </p:cNvSpPr>
          <p:nvPr>
            <p:ph type="title"/>
          </p:nvPr>
        </p:nvSpPr>
        <p:spPr>
          <a:xfrm>
            <a:off x="533400" y="457200"/>
            <a:ext cx="8229600" cy="1143000"/>
          </a:xfrm>
        </p:spPr>
        <p:txBody>
          <a:bodyPr/>
          <a:lstStyle/>
          <a:p>
            <a:pPr eaLnBrk="1" hangingPunct="1"/>
            <a:r>
              <a:rPr lang="en-US" altLang="en-US" sz="4500"/>
              <a:t>Summary</a:t>
            </a:r>
          </a:p>
        </p:txBody>
      </p:sp>
      <p:sp>
        <p:nvSpPr>
          <p:cNvPr id="30723" name="Content Placeholder 2">
            <a:extLst>
              <a:ext uri="{FF2B5EF4-FFF2-40B4-BE49-F238E27FC236}">
                <a16:creationId xmlns:a16="http://schemas.microsoft.com/office/drawing/2014/main" id="{E8E26B7E-BFA7-076A-CCEE-10B6A4AA6B6A}"/>
              </a:ext>
            </a:extLst>
          </p:cNvPr>
          <p:cNvSpPr>
            <a:spLocks noGrp="1"/>
          </p:cNvSpPr>
          <p:nvPr>
            <p:ph idx="1"/>
          </p:nvPr>
        </p:nvSpPr>
        <p:spPr>
          <a:xfrm>
            <a:off x="533400" y="1676400"/>
            <a:ext cx="8229600" cy="4389438"/>
          </a:xfrm>
        </p:spPr>
        <p:txBody>
          <a:bodyPr/>
          <a:lstStyle/>
          <a:p>
            <a:pPr marL="514350" indent="-514350">
              <a:buFont typeface="Calibri" panose="020F0502020204030204" pitchFamily="34" charset="0"/>
              <a:buAutoNum type="arabicPeriod"/>
            </a:pPr>
            <a:r>
              <a:rPr lang="en-US" altLang="en-US"/>
              <a:t>Payment revolution</a:t>
            </a:r>
          </a:p>
          <a:p>
            <a:pPr marL="514350" indent="-514350">
              <a:buFont typeface="Calibri" panose="020F0502020204030204" pitchFamily="34" charset="0"/>
              <a:buAutoNum type="arabicPeriod"/>
            </a:pPr>
            <a:r>
              <a:rPr lang="en-US" altLang="en-US"/>
              <a:t>Using payment cards online</a:t>
            </a:r>
          </a:p>
          <a:p>
            <a:pPr marL="514350" indent="-514350">
              <a:buFont typeface="Calibri" panose="020F0502020204030204" pitchFamily="34" charset="0"/>
              <a:buAutoNum type="arabicPeriod"/>
            </a:pPr>
            <a:r>
              <a:rPr lang="en-US" altLang="en-US"/>
              <a:t>Smart cards</a:t>
            </a:r>
          </a:p>
          <a:p>
            <a:pPr marL="514350" indent="-514350">
              <a:buFont typeface="Calibri" panose="020F0502020204030204" pitchFamily="34" charset="0"/>
              <a:buAutoNum type="arabicPeriod"/>
            </a:pPr>
            <a:r>
              <a:rPr lang="en-US" altLang="en-US"/>
              <a:t>Stored-value cards</a:t>
            </a:r>
          </a:p>
          <a:p>
            <a:pPr marL="514350" indent="-514350">
              <a:buFont typeface="Calibri" panose="020F0502020204030204" pitchFamily="34" charset="0"/>
              <a:buAutoNum type="arabicPeriod"/>
            </a:pPr>
            <a:r>
              <a:rPr lang="en-US" altLang="en-US"/>
              <a:t>E-micropayments</a:t>
            </a:r>
          </a:p>
          <a:p>
            <a:pPr marL="514350" indent="-514350">
              <a:buFont typeface="Calibri" panose="020F0502020204030204" pitchFamily="34" charset="0"/>
              <a:buAutoNum type="arabicPeriod"/>
            </a:pPr>
            <a:r>
              <a:rPr lang="en-US" altLang="en-US"/>
              <a:t>E-checking</a:t>
            </a:r>
          </a:p>
          <a:p>
            <a:pPr marL="514350" indent="-514350">
              <a:buFont typeface="Calibri" panose="020F0502020204030204" pitchFamily="34" charset="0"/>
              <a:buAutoNum type="arabicPeriod"/>
            </a:pPr>
            <a:r>
              <a:rPr lang="en-US" altLang="en-US"/>
              <a:t>Mobile payments</a:t>
            </a:r>
          </a:p>
          <a:p>
            <a:pPr marL="514350" indent="-514350">
              <a:buFont typeface="Calibri" panose="020F0502020204030204" pitchFamily="34" charset="0"/>
              <a:buAutoNum type="arabicPeriod"/>
            </a:pPr>
            <a:r>
              <a:rPr lang="en-US" altLang="en-US"/>
              <a:t>B2B electronic payments</a:t>
            </a:r>
          </a:p>
        </p:txBody>
      </p:sp>
      <p:sp>
        <p:nvSpPr>
          <p:cNvPr id="4" name="Footer Placeholder 3">
            <a:extLst>
              <a:ext uri="{FF2B5EF4-FFF2-40B4-BE49-F238E27FC236}">
                <a16:creationId xmlns:a16="http://schemas.microsoft.com/office/drawing/2014/main" id="{A15E7A1F-4420-5CC8-57EB-825452BD39D7}"/>
              </a:ext>
            </a:extLst>
          </p:cNvPr>
          <p:cNvSpPr>
            <a:spLocks noGrp="1"/>
          </p:cNvSpPr>
          <p:nvPr>
            <p:ph type="ftr" sz="quarter" idx="11"/>
          </p:nvPr>
        </p:nvSpPr>
        <p:spPr/>
        <p:txBody>
          <a:bodyPr/>
          <a:lstStyle/>
          <a:p>
            <a:pPr>
              <a:defRPr/>
            </a:pPr>
            <a:r>
              <a:rPr lang="en-US"/>
              <a:t>Copyright © 2012 Pearson Education, Inc. Publishing as Prentice Hall </a:t>
            </a:r>
          </a:p>
        </p:txBody>
      </p:sp>
      <p:sp>
        <p:nvSpPr>
          <p:cNvPr id="5" name="Slide Number Placeholder 4">
            <a:extLst>
              <a:ext uri="{FF2B5EF4-FFF2-40B4-BE49-F238E27FC236}">
                <a16:creationId xmlns:a16="http://schemas.microsoft.com/office/drawing/2014/main" id="{6A496DCB-7997-350B-D5C7-022C8816A9EC}"/>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rgbClr val="045C75"/>
                </a:solidFill>
                <a:latin typeface="Constantia" panose="02030602050306030303" pitchFamily="18" charset="0"/>
              </a:rPr>
              <a:t>10-</a:t>
            </a:r>
            <a:fld id="{E864C59D-1463-4412-B87A-13E367BDCE89}" type="slidenum">
              <a:rPr lang="en-US" altLang="en-US">
                <a:solidFill>
                  <a:srgbClr val="045C75"/>
                </a:solidFill>
                <a:latin typeface="Constantia" panose="02030602050306030303" pitchFamily="18" charset="0"/>
              </a:rPr>
              <a:pPr eaLnBrk="1" hangingPunct="1"/>
              <a:t>25</a:t>
            </a:fld>
            <a:endParaRPr lang="en-US" altLang="en-US">
              <a:solidFill>
                <a:srgbClr val="045C75"/>
              </a:solidFill>
              <a:latin typeface="Constantia" panose="02030602050306030303"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Footer Placeholder 21">
            <a:extLst>
              <a:ext uri="{FF2B5EF4-FFF2-40B4-BE49-F238E27FC236}">
                <a16:creationId xmlns:a16="http://schemas.microsoft.com/office/drawing/2014/main" id="{BED24A73-8E24-B59F-C88E-1831D06A9A5B}"/>
              </a:ext>
            </a:extLst>
          </p:cNvPr>
          <p:cNvSpPr>
            <a:spLocks noGrp="1"/>
          </p:cNvSpPr>
          <p:nvPr>
            <p:ph type="ftr" sz="quarter" idx="11"/>
          </p:nvPr>
        </p:nvSpPr>
        <p:spPr/>
        <p:txBody>
          <a:bodyPr/>
          <a:lstStyle/>
          <a:p>
            <a:pPr>
              <a:defRPr/>
            </a:pPr>
            <a:r>
              <a:rPr lang="en-US"/>
              <a:t>Copyright © 2012 Pearson Education, Inc. Publishing as Prentice Hall </a:t>
            </a:r>
          </a:p>
        </p:txBody>
      </p:sp>
      <p:sp>
        <p:nvSpPr>
          <p:cNvPr id="3" name="Slide Number Placeholder 17">
            <a:extLst>
              <a:ext uri="{FF2B5EF4-FFF2-40B4-BE49-F238E27FC236}">
                <a16:creationId xmlns:a16="http://schemas.microsoft.com/office/drawing/2014/main" id="{5B46EFE2-D3BB-F5DF-2002-D212E9738DA8}"/>
              </a:ext>
            </a:extLst>
          </p:cNvPr>
          <p:cNvSpPr>
            <a:spLocks noGrp="1"/>
          </p:cNvSpPr>
          <p:nvPr>
            <p:ph type="sldNum" sz="quarter" idx="12"/>
          </p:nvPr>
        </p:nvSpPr>
        <p:spPr/>
        <p:txBody>
          <a:bodyPr/>
          <a:lstStyle/>
          <a:p>
            <a:r>
              <a:rPr lang="en-US" altLang="en-US"/>
              <a:t>10-</a:t>
            </a:r>
            <a:fld id="{7514EEF6-0751-46CD-893B-4B661251EC97}" type="slidenum">
              <a:rPr lang="en-US" altLang="en-US"/>
              <a:pPr/>
              <a:t>26</a:t>
            </a:fld>
            <a:endParaRPr lang="en-US" altLang="en-US"/>
          </a:p>
        </p:txBody>
      </p:sp>
      <p:sp>
        <p:nvSpPr>
          <p:cNvPr id="6" name="Rectangle 6">
            <a:extLst>
              <a:ext uri="{FF2B5EF4-FFF2-40B4-BE49-F238E27FC236}">
                <a16:creationId xmlns:a16="http://schemas.microsoft.com/office/drawing/2014/main" id="{6A3F7C4D-9C91-1F8A-05F7-896565AA9F46}"/>
              </a:ext>
            </a:extLst>
          </p:cNvPr>
          <p:cNvSpPr txBox="1">
            <a:spLocks noGrp="1" noChangeArrowheads="1"/>
          </p:cNvSpPr>
          <p:nvPr/>
        </p:nvSpPr>
        <p:spPr bwMode="auto">
          <a:xfrm>
            <a:off x="6553200" y="6245225"/>
            <a:ext cx="2133600" cy="476250"/>
          </a:xfrm>
          <a:prstGeom prst="rect">
            <a:avLst/>
          </a:prstGeom>
          <a:noFill/>
          <a:ln>
            <a:miter lim="800000"/>
            <a:headEnd/>
            <a:tailEnd/>
          </a:ln>
        </p:spPr>
        <p:txBody>
          <a:bodyPr anchor="b"/>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r">
              <a:defRPr/>
            </a:pPr>
            <a:endParaRPr lang="en-US" sz="1400">
              <a:solidFill>
                <a:srgbClr val="000000"/>
              </a:solidFill>
              <a:effectLst>
                <a:outerShdw blurRad="38100" dist="38100" dir="2700000" algn="tl">
                  <a:srgbClr val="C0C0C0"/>
                </a:outerShdw>
              </a:effectLst>
              <a:cs typeface="Arial" charset="0"/>
            </a:endParaRPr>
          </a:p>
        </p:txBody>
      </p:sp>
      <p:pic>
        <p:nvPicPr>
          <p:cNvPr id="70659" name="Picture 3">
            <a:extLst>
              <a:ext uri="{FF2B5EF4-FFF2-40B4-BE49-F238E27FC236}">
                <a16:creationId xmlns:a16="http://schemas.microsoft.com/office/drawing/2014/main" id="{3909B4F8-B2F2-5A4D-B2DB-57C170B2E4DF}"/>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762000" y="1522413"/>
            <a:ext cx="7242175" cy="2363787"/>
          </a:xfrm>
          <a:prstGeom prst="rect">
            <a:avLst/>
          </a:prstGeom>
          <a:solidFill>
            <a:schemeClr val="hlink"/>
          </a:solidFill>
          <a:ln w="9525">
            <a:solidFill>
              <a:schemeClr val="bg1"/>
            </a:solidFill>
            <a:miter lim="800000"/>
            <a:headEnd/>
            <a:tailEnd/>
          </a:ln>
        </p:spPr>
      </p:pic>
      <p:sp>
        <p:nvSpPr>
          <p:cNvPr id="70660" name="Rectangle 4">
            <a:extLst>
              <a:ext uri="{FF2B5EF4-FFF2-40B4-BE49-F238E27FC236}">
                <a16:creationId xmlns:a16="http://schemas.microsoft.com/office/drawing/2014/main" id="{45ADBA49-44DC-14E6-B860-99B769E3FB16}"/>
              </a:ext>
            </a:extLst>
          </p:cNvPr>
          <p:cNvSpPr>
            <a:spLocks noChangeArrowheads="1"/>
          </p:cNvSpPr>
          <p:nvPr/>
        </p:nvSpPr>
        <p:spPr bwMode="auto">
          <a:xfrm>
            <a:off x="685800" y="4035425"/>
            <a:ext cx="7589838"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a:solidFill>
                  <a:srgbClr val="000000"/>
                </a:solidFill>
                <a:cs typeface="Times New Roman" panose="02020603050405020304" pitchFamily="18" charset="0"/>
              </a:rPr>
              <a:t>All rights reserved. No part of this publication may be reproduced, stored in a retrieval system, or transmitted, in any form or by any means, electronic, mechanical, photocopying, recording, or otherwise, without the prior written permission of the publisher. Printed in the United States of America.</a:t>
            </a:r>
          </a:p>
        </p:txBody>
      </p:sp>
      <p:sp>
        <p:nvSpPr>
          <p:cNvPr id="5" name="Rectangle 5">
            <a:extLst>
              <a:ext uri="{FF2B5EF4-FFF2-40B4-BE49-F238E27FC236}">
                <a16:creationId xmlns:a16="http://schemas.microsoft.com/office/drawing/2014/main" id="{EC14B4D1-9F3E-8643-9A0B-E4A2B2EABD11}"/>
              </a:ext>
            </a:extLst>
          </p:cNvPr>
          <p:cNvSpPr txBox="1">
            <a:spLocks noGrp="1" noChangeArrowheads="1"/>
          </p:cNvSpPr>
          <p:nvPr/>
        </p:nvSpPr>
        <p:spPr bwMode="auto">
          <a:xfrm>
            <a:off x="762000" y="5383213"/>
            <a:ext cx="7845425" cy="636587"/>
          </a:xfrm>
          <a:prstGeom prst="rect">
            <a:avLst/>
          </a:prstGeom>
          <a:noFill/>
          <a:ln>
            <a:miter lim="800000"/>
            <a:headEnd/>
            <a:tailEnd/>
          </a:ln>
        </p:spPr>
        <p:txBody>
          <a:bodyPr anchor="b"/>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ctr">
              <a:defRPr/>
            </a:pPr>
            <a:r>
              <a:rPr lang="en-US">
                <a:solidFill>
                  <a:srgbClr val="000000"/>
                </a:solidFill>
                <a:effectLst>
                  <a:outerShdw blurRad="38100" dist="38100" dir="2700000" algn="tl">
                    <a:srgbClr val="C0C0C0"/>
                  </a:outerShdw>
                </a:effectLst>
                <a:latin typeface="Tahoma" charset="0"/>
                <a:cs typeface="Arial" charset="0"/>
              </a:rPr>
              <a:t>Copyright © 2012 Pearson Education, Inc.  </a:t>
            </a:r>
          </a:p>
          <a:p>
            <a:pPr algn="ctr">
              <a:defRPr/>
            </a:pPr>
            <a:r>
              <a:rPr lang="en-US" dirty="0">
                <a:solidFill>
                  <a:srgbClr val="000000"/>
                </a:solidFill>
                <a:effectLst>
                  <a:outerShdw blurRad="38100" dist="38100" dir="2700000" algn="tl">
                    <a:srgbClr val="C0C0C0"/>
                  </a:outerShdw>
                </a:effectLst>
                <a:latin typeface="Tahoma" charset="0"/>
                <a:cs typeface="Arial" charset="0"/>
              </a:rPr>
              <a:t>Publishing as Prentice Hall</a:t>
            </a:r>
            <a:endParaRPr lang="en-US" dirty="0">
              <a:solidFill>
                <a:srgbClr val="000000"/>
              </a:solidFill>
              <a:effectLst>
                <a:outerShdw blurRad="38100" dist="38100" dir="2700000" algn="tl">
                  <a:srgbClr val="C0C0C0"/>
                </a:outerShdw>
              </a:effectLst>
              <a:cs typeface="Arial"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009C4F1F-EA2D-4050-9D2A-C77C3B5DF15A}"/>
              </a:ext>
            </a:extLst>
          </p:cNvPr>
          <p:cNvSpPr>
            <a:spLocks noGrp="1"/>
          </p:cNvSpPr>
          <p:nvPr>
            <p:ph type="title"/>
          </p:nvPr>
        </p:nvSpPr>
        <p:spPr/>
        <p:txBody>
          <a:bodyPr/>
          <a:lstStyle/>
          <a:p>
            <a:pPr eaLnBrk="1" hangingPunct="1"/>
            <a:r>
              <a:rPr lang="en-US" altLang="en-US"/>
              <a:t>Learning Objectives</a:t>
            </a:r>
          </a:p>
        </p:txBody>
      </p:sp>
      <p:sp>
        <p:nvSpPr>
          <p:cNvPr id="7171" name="Content Placeholder 2">
            <a:extLst>
              <a:ext uri="{FF2B5EF4-FFF2-40B4-BE49-F238E27FC236}">
                <a16:creationId xmlns:a16="http://schemas.microsoft.com/office/drawing/2014/main" id="{2F1D5C3E-162E-BCE4-92D8-DC94A5CC4028}"/>
              </a:ext>
            </a:extLst>
          </p:cNvPr>
          <p:cNvSpPr>
            <a:spLocks noGrp="1"/>
          </p:cNvSpPr>
          <p:nvPr>
            <p:ph idx="1"/>
          </p:nvPr>
        </p:nvSpPr>
        <p:spPr/>
        <p:txBody>
          <a:bodyPr/>
          <a:lstStyle/>
          <a:p>
            <a:pPr marL="457200" indent="-457200">
              <a:buFont typeface="Calibri" panose="020F0502020204030204" pitchFamily="34" charset="0"/>
              <a:buAutoNum type="arabicPeriod" startAt="5"/>
            </a:pPr>
            <a:r>
              <a:rPr lang="en-US" altLang="en-US" sz="2400"/>
              <a:t>Describe the situations where e-micropayments are used and the alternative ways for handling these situations.</a:t>
            </a:r>
          </a:p>
          <a:p>
            <a:pPr marL="457200" indent="-457200">
              <a:buFont typeface="Calibri" panose="020F0502020204030204" pitchFamily="34" charset="0"/>
              <a:buAutoNum type="arabicPeriod" startAt="5"/>
            </a:pPr>
            <a:r>
              <a:rPr lang="en-US" altLang="en-US" sz="2400"/>
              <a:t>Describe the processes and parties involved in </a:t>
            </a:r>
          </a:p>
          <a:p>
            <a:pPr marL="457200" indent="-457200">
              <a:buFont typeface="Wingdings 2" panose="05020102010507070707" pitchFamily="18" charset="2"/>
              <a:buNone/>
            </a:pPr>
            <a:r>
              <a:rPr lang="en-US" altLang="en-US" sz="2400"/>
              <a:t>	e-checking.</a:t>
            </a:r>
          </a:p>
          <a:p>
            <a:pPr marL="457200" indent="-457200">
              <a:buFont typeface="Calibri" panose="020F0502020204030204" pitchFamily="34" charset="0"/>
              <a:buAutoNum type="arabicPeriod" startAt="5"/>
            </a:pPr>
            <a:r>
              <a:rPr lang="en-US" altLang="en-US" sz="2400"/>
              <a:t>Understand the major types of mobile payments.</a:t>
            </a:r>
          </a:p>
          <a:p>
            <a:pPr marL="457200" indent="-457200">
              <a:buFont typeface="Calibri" panose="020F0502020204030204" pitchFamily="34" charset="0"/>
              <a:buAutoNum type="arabicPeriod" startAt="5"/>
            </a:pPr>
            <a:r>
              <a:rPr lang="en-US" altLang="en-US" sz="2400"/>
              <a:t>Describe payment methods in B2B EC, including payments for global trade.</a:t>
            </a:r>
          </a:p>
        </p:txBody>
      </p:sp>
      <p:sp>
        <p:nvSpPr>
          <p:cNvPr id="4" name="Footer Placeholder 3">
            <a:extLst>
              <a:ext uri="{FF2B5EF4-FFF2-40B4-BE49-F238E27FC236}">
                <a16:creationId xmlns:a16="http://schemas.microsoft.com/office/drawing/2014/main" id="{6C530196-A3C7-EB35-E674-AC8573999F3F}"/>
              </a:ext>
            </a:extLst>
          </p:cNvPr>
          <p:cNvSpPr>
            <a:spLocks noGrp="1"/>
          </p:cNvSpPr>
          <p:nvPr>
            <p:ph type="ftr" sz="quarter" idx="11"/>
          </p:nvPr>
        </p:nvSpPr>
        <p:spPr/>
        <p:txBody>
          <a:bodyPr/>
          <a:lstStyle/>
          <a:p>
            <a:pPr>
              <a:defRPr/>
            </a:pPr>
            <a:r>
              <a:rPr lang="en-US"/>
              <a:t>Copyright © 2012 Pearson Education, Inc. Publishing as Prentice Hall </a:t>
            </a:r>
          </a:p>
        </p:txBody>
      </p:sp>
      <p:sp>
        <p:nvSpPr>
          <p:cNvPr id="5" name="Slide Number Placeholder 4">
            <a:extLst>
              <a:ext uri="{FF2B5EF4-FFF2-40B4-BE49-F238E27FC236}">
                <a16:creationId xmlns:a16="http://schemas.microsoft.com/office/drawing/2014/main" id="{10293855-38EF-C3E0-AC79-A579C5EA78B9}"/>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rgbClr val="045C75"/>
                </a:solidFill>
                <a:latin typeface="Constantia" panose="02030602050306030303" pitchFamily="18" charset="0"/>
              </a:rPr>
              <a:t>10-</a:t>
            </a:r>
            <a:fld id="{C72ECDB0-C297-48DD-88E8-9E7E3ED3F985}" type="slidenum">
              <a:rPr lang="en-US" altLang="en-US">
                <a:solidFill>
                  <a:srgbClr val="045C75"/>
                </a:solidFill>
                <a:latin typeface="Constantia" panose="02030602050306030303" pitchFamily="18" charset="0"/>
              </a:rPr>
              <a:pPr eaLnBrk="1" hangingPunct="1"/>
              <a:t>2</a:t>
            </a:fld>
            <a:endParaRPr lang="en-US" altLang="en-US">
              <a:solidFill>
                <a:srgbClr val="045C75"/>
              </a:solidFill>
              <a:latin typeface="Constantia" panose="02030602050306030303"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553B71F1-5FFE-5729-CFDB-B158702E24EC}"/>
              </a:ext>
            </a:extLst>
          </p:cNvPr>
          <p:cNvSpPr>
            <a:spLocks noGrp="1"/>
          </p:cNvSpPr>
          <p:nvPr>
            <p:ph type="title"/>
          </p:nvPr>
        </p:nvSpPr>
        <p:spPr>
          <a:xfrm>
            <a:off x="304800" y="685800"/>
            <a:ext cx="8458200" cy="1143000"/>
          </a:xfrm>
        </p:spPr>
        <p:txBody>
          <a:bodyPr/>
          <a:lstStyle/>
          <a:p>
            <a:pPr eaLnBrk="1" hangingPunct="1"/>
            <a:r>
              <a:rPr lang="en-US" altLang="en-US" sz="4800"/>
              <a:t>The Payment Revolution</a:t>
            </a:r>
            <a:endParaRPr lang="en-US" altLang="en-US" sz="4500"/>
          </a:p>
        </p:txBody>
      </p:sp>
      <p:sp>
        <p:nvSpPr>
          <p:cNvPr id="8195" name="Content Placeholder 2">
            <a:extLst>
              <a:ext uri="{FF2B5EF4-FFF2-40B4-BE49-F238E27FC236}">
                <a16:creationId xmlns:a16="http://schemas.microsoft.com/office/drawing/2014/main" id="{CE290421-624D-62B3-E36F-A919E78082E5}"/>
              </a:ext>
            </a:extLst>
          </p:cNvPr>
          <p:cNvSpPr>
            <a:spLocks noGrp="1"/>
          </p:cNvSpPr>
          <p:nvPr>
            <p:ph idx="1"/>
          </p:nvPr>
        </p:nvSpPr>
        <p:spPr/>
        <p:txBody>
          <a:bodyPr/>
          <a:lstStyle/>
          <a:p>
            <a:r>
              <a:rPr lang="en-US" altLang="en-US" sz="2400"/>
              <a:t>Critical factors that come into play in determining whether a particular method of e-payment achieves critical mass:</a:t>
            </a:r>
          </a:p>
          <a:p>
            <a:pPr lvl="1"/>
            <a:r>
              <a:rPr lang="en-US" altLang="en-US" sz="2200"/>
              <a:t>Independence</a:t>
            </a:r>
          </a:p>
          <a:p>
            <a:pPr lvl="1"/>
            <a:r>
              <a:rPr lang="en-US" altLang="en-US" sz="2200"/>
              <a:t>Interoperability and Portability</a:t>
            </a:r>
          </a:p>
          <a:p>
            <a:pPr lvl="1"/>
            <a:r>
              <a:rPr lang="en-US" altLang="en-US" sz="2200"/>
              <a:t>Security. How safe is the transfer?</a:t>
            </a:r>
          </a:p>
          <a:p>
            <a:pPr lvl="1"/>
            <a:r>
              <a:rPr lang="en-US" altLang="en-US" sz="2200"/>
              <a:t>Anonymity</a:t>
            </a:r>
          </a:p>
          <a:p>
            <a:pPr lvl="1"/>
            <a:r>
              <a:rPr lang="en-US" altLang="en-US" sz="2200"/>
              <a:t>Divisibility</a:t>
            </a:r>
          </a:p>
          <a:p>
            <a:pPr lvl="1"/>
            <a:r>
              <a:rPr lang="en-US" altLang="en-US" sz="2200"/>
              <a:t>Ease of Use</a:t>
            </a:r>
          </a:p>
          <a:p>
            <a:pPr lvl="1"/>
            <a:r>
              <a:rPr lang="en-US" altLang="en-US" sz="2200"/>
              <a:t>Transaction Fees</a:t>
            </a:r>
          </a:p>
          <a:p>
            <a:pPr lvl="1"/>
            <a:r>
              <a:rPr lang="en-US" altLang="en-US" sz="2200"/>
              <a:t>International Support</a:t>
            </a:r>
          </a:p>
          <a:p>
            <a:pPr lvl="1"/>
            <a:r>
              <a:rPr lang="en-US" altLang="en-US" sz="2200"/>
              <a:t>Regulations</a:t>
            </a:r>
          </a:p>
        </p:txBody>
      </p:sp>
      <p:sp>
        <p:nvSpPr>
          <p:cNvPr id="4" name="Footer Placeholder 3">
            <a:extLst>
              <a:ext uri="{FF2B5EF4-FFF2-40B4-BE49-F238E27FC236}">
                <a16:creationId xmlns:a16="http://schemas.microsoft.com/office/drawing/2014/main" id="{36F60602-96B8-0B83-96AA-410A00E64901}"/>
              </a:ext>
            </a:extLst>
          </p:cNvPr>
          <p:cNvSpPr>
            <a:spLocks noGrp="1"/>
          </p:cNvSpPr>
          <p:nvPr>
            <p:ph type="ftr" sz="quarter" idx="11"/>
          </p:nvPr>
        </p:nvSpPr>
        <p:spPr/>
        <p:txBody>
          <a:bodyPr/>
          <a:lstStyle/>
          <a:p>
            <a:pPr>
              <a:defRPr/>
            </a:pPr>
            <a:r>
              <a:rPr lang="en-US"/>
              <a:t>Copyright © 2012 Pearson Education, Inc. Publishing as Prentice Hall </a:t>
            </a:r>
          </a:p>
        </p:txBody>
      </p:sp>
      <p:sp>
        <p:nvSpPr>
          <p:cNvPr id="5" name="Slide Number Placeholder 4">
            <a:extLst>
              <a:ext uri="{FF2B5EF4-FFF2-40B4-BE49-F238E27FC236}">
                <a16:creationId xmlns:a16="http://schemas.microsoft.com/office/drawing/2014/main" id="{C55683AA-F10D-8C50-1CD2-6C4F8FC16C8E}"/>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rgbClr val="045C75"/>
                </a:solidFill>
                <a:latin typeface="Constantia" panose="02030602050306030303" pitchFamily="18" charset="0"/>
              </a:rPr>
              <a:t>10-</a:t>
            </a:r>
            <a:fld id="{7D671A1D-285C-45C1-87F0-620124B55842}" type="slidenum">
              <a:rPr lang="en-US" altLang="en-US">
                <a:solidFill>
                  <a:srgbClr val="045C75"/>
                </a:solidFill>
                <a:latin typeface="Constantia" panose="02030602050306030303" pitchFamily="18" charset="0"/>
              </a:rPr>
              <a:pPr eaLnBrk="1" hangingPunct="1"/>
              <a:t>3</a:t>
            </a:fld>
            <a:endParaRPr lang="en-US" altLang="en-US">
              <a:solidFill>
                <a:srgbClr val="045C75"/>
              </a:solidFill>
              <a:latin typeface="Constantia" panose="0203060205030603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30A63BAA-34A2-239D-8855-2C85DE2BAA38}"/>
              </a:ext>
            </a:extLst>
          </p:cNvPr>
          <p:cNvSpPr>
            <a:spLocks noGrp="1"/>
          </p:cNvSpPr>
          <p:nvPr>
            <p:ph type="title"/>
          </p:nvPr>
        </p:nvSpPr>
        <p:spPr>
          <a:xfrm>
            <a:off x="304800" y="685800"/>
            <a:ext cx="8458200" cy="1143000"/>
          </a:xfrm>
        </p:spPr>
        <p:txBody>
          <a:bodyPr/>
          <a:lstStyle/>
          <a:p>
            <a:pPr eaLnBrk="1" hangingPunct="1"/>
            <a:r>
              <a:rPr lang="en-US" altLang="en-US" sz="4800"/>
              <a:t>Using Payment Cards Online</a:t>
            </a:r>
            <a:endParaRPr lang="en-US" altLang="en-US" sz="4500"/>
          </a:p>
        </p:txBody>
      </p:sp>
      <p:sp>
        <p:nvSpPr>
          <p:cNvPr id="9219" name="Content Placeholder 2">
            <a:extLst>
              <a:ext uri="{FF2B5EF4-FFF2-40B4-BE49-F238E27FC236}">
                <a16:creationId xmlns:a16="http://schemas.microsoft.com/office/drawing/2014/main" id="{761B2ABD-8AF0-4B05-856E-3CB0AACE808E}"/>
              </a:ext>
            </a:extLst>
          </p:cNvPr>
          <p:cNvSpPr>
            <a:spLocks noGrp="1"/>
          </p:cNvSpPr>
          <p:nvPr>
            <p:ph idx="1"/>
          </p:nvPr>
        </p:nvSpPr>
        <p:spPr/>
        <p:txBody>
          <a:bodyPr/>
          <a:lstStyle/>
          <a:p>
            <a:r>
              <a:rPr lang="en-US" altLang="en-US" b="1"/>
              <a:t>payment card</a:t>
            </a:r>
          </a:p>
          <a:p>
            <a:pPr>
              <a:buFont typeface="Wingdings 2" panose="05020102010507070707" pitchFamily="18" charset="2"/>
              <a:buNone/>
            </a:pPr>
            <a:r>
              <a:rPr lang="en-US" altLang="en-US"/>
              <a:t>	Electronic card that contains information that can be used for payment purposes</a:t>
            </a:r>
          </a:p>
          <a:p>
            <a:pPr lvl="1"/>
            <a:r>
              <a:rPr lang="en-US" altLang="en-US"/>
              <a:t>Credit cards</a:t>
            </a:r>
          </a:p>
          <a:p>
            <a:pPr lvl="1"/>
            <a:r>
              <a:rPr lang="en-US" altLang="en-US"/>
              <a:t>Charge cards</a:t>
            </a:r>
          </a:p>
          <a:p>
            <a:pPr lvl="1"/>
            <a:r>
              <a:rPr lang="en-US" altLang="en-US"/>
              <a:t>Debit cards</a:t>
            </a:r>
          </a:p>
        </p:txBody>
      </p:sp>
      <p:sp>
        <p:nvSpPr>
          <p:cNvPr id="4" name="Footer Placeholder 3">
            <a:extLst>
              <a:ext uri="{FF2B5EF4-FFF2-40B4-BE49-F238E27FC236}">
                <a16:creationId xmlns:a16="http://schemas.microsoft.com/office/drawing/2014/main" id="{B85F8421-45C5-D8AE-E610-34DEA7069028}"/>
              </a:ext>
            </a:extLst>
          </p:cNvPr>
          <p:cNvSpPr>
            <a:spLocks noGrp="1"/>
          </p:cNvSpPr>
          <p:nvPr>
            <p:ph type="ftr" sz="quarter" idx="11"/>
          </p:nvPr>
        </p:nvSpPr>
        <p:spPr/>
        <p:txBody>
          <a:bodyPr/>
          <a:lstStyle/>
          <a:p>
            <a:pPr>
              <a:defRPr/>
            </a:pPr>
            <a:r>
              <a:rPr lang="en-US"/>
              <a:t>Copyright © 2012 Pearson Education, Inc. Publishing as Prentice Hall </a:t>
            </a:r>
          </a:p>
        </p:txBody>
      </p:sp>
      <p:sp>
        <p:nvSpPr>
          <p:cNvPr id="5" name="Slide Number Placeholder 4">
            <a:extLst>
              <a:ext uri="{FF2B5EF4-FFF2-40B4-BE49-F238E27FC236}">
                <a16:creationId xmlns:a16="http://schemas.microsoft.com/office/drawing/2014/main" id="{79A81D8B-0045-EA29-5098-044ABFA81009}"/>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rgbClr val="045C75"/>
                </a:solidFill>
                <a:latin typeface="Constantia" panose="02030602050306030303" pitchFamily="18" charset="0"/>
              </a:rPr>
              <a:t>10-</a:t>
            </a:r>
            <a:fld id="{BB65154B-81C9-46E7-A99F-B9EDC0BF6520}" type="slidenum">
              <a:rPr lang="en-US" altLang="en-US">
                <a:solidFill>
                  <a:srgbClr val="045C75"/>
                </a:solidFill>
                <a:latin typeface="Constantia" panose="02030602050306030303" pitchFamily="18" charset="0"/>
              </a:rPr>
              <a:pPr eaLnBrk="1" hangingPunct="1"/>
              <a:t>4</a:t>
            </a:fld>
            <a:endParaRPr lang="en-US" altLang="en-US">
              <a:solidFill>
                <a:srgbClr val="045C75"/>
              </a:solidFill>
              <a:latin typeface="Constantia" panose="0203060205030603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523DF833-1099-0373-EFDA-A21BF76DF6E9}"/>
              </a:ext>
            </a:extLst>
          </p:cNvPr>
          <p:cNvSpPr>
            <a:spLocks noGrp="1"/>
          </p:cNvSpPr>
          <p:nvPr>
            <p:ph type="title"/>
          </p:nvPr>
        </p:nvSpPr>
        <p:spPr>
          <a:xfrm>
            <a:off x="304800" y="685800"/>
            <a:ext cx="8458200" cy="1143000"/>
          </a:xfrm>
        </p:spPr>
        <p:txBody>
          <a:bodyPr/>
          <a:lstStyle/>
          <a:p>
            <a:pPr eaLnBrk="1" hangingPunct="1"/>
            <a:r>
              <a:rPr lang="en-US" altLang="en-US" sz="4800"/>
              <a:t>Using Payment Cards Online</a:t>
            </a:r>
            <a:endParaRPr lang="en-US" altLang="en-US" sz="4500"/>
          </a:p>
        </p:txBody>
      </p:sp>
      <p:sp>
        <p:nvSpPr>
          <p:cNvPr id="10243" name="Content Placeholder 2">
            <a:extLst>
              <a:ext uri="{FF2B5EF4-FFF2-40B4-BE49-F238E27FC236}">
                <a16:creationId xmlns:a16="http://schemas.microsoft.com/office/drawing/2014/main" id="{7F5F1D24-0A3F-527B-CA37-EEBAF7EE2CF1}"/>
              </a:ext>
            </a:extLst>
          </p:cNvPr>
          <p:cNvSpPr>
            <a:spLocks noGrp="1"/>
          </p:cNvSpPr>
          <p:nvPr>
            <p:ph idx="1"/>
          </p:nvPr>
        </p:nvSpPr>
        <p:spPr/>
        <p:txBody>
          <a:bodyPr/>
          <a:lstStyle/>
          <a:p>
            <a:r>
              <a:rPr lang="en-US" altLang="en-US" b="1"/>
              <a:t>PROCESSING CARDS ONLINE</a:t>
            </a:r>
          </a:p>
          <a:p>
            <a:pPr lvl="1"/>
            <a:r>
              <a:rPr lang="en-US" altLang="en-US" b="1"/>
              <a:t>authorization</a:t>
            </a:r>
          </a:p>
          <a:p>
            <a:pPr lvl="1">
              <a:buFont typeface="Wingdings 2" panose="05020102010507070707" pitchFamily="18" charset="2"/>
              <a:buNone/>
            </a:pPr>
            <a:r>
              <a:rPr lang="en-US" altLang="en-US"/>
              <a:t>	Determines whether a buyer’s card is active and whether the customer has sufficient funds</a:t>
            </a:r>
          </a:p>
          <a:p>
            <a:pPr lvl="1"/>
            <a:r>
              <a:rPr lang="en-US" altLang="en-US" b="1"/>
              <a:t>settlement</a:t>
            </a:r>
          </a:p>
          <a:p>
            <a:pPr lvl="1">
              <a:buFont typeface="Wingdings 2" panose="05020102010507070707" pitchFamily="18" charset="2"/>
              <a:buNone/>
            </a:pPr>
            <a:r>
              <a:rPr lang="en-US" altLang="en-US"/>
              <a:t>	Transferring money from the buyer’s to the merchant’s account</a:t>
            </a:r>
          </a:p>
        </p:txBody>
      </p:sp>
      <p:sp>
        <p:nvSpPr>
          <p:cNvPr id="4" name="Footer Placeholder 3">
            <a:extLst>
              <a:ext uri="{FF2B5EF4-FFF2-40B4-BE49-F238E27FC236}">
                <a16:creationId xmlns:a16="http://schemas.microsoft.com/office/drawing/2014/main" id="{A1951765-4F93-A6AA-E8C1-F12BD5F9691C}"/>
              </a:ext>
            </a:extLst>
          </p:cNvPr>
          <p:cNvSpPr>
            <a:spLocks noGrp="1"/>
          </p:cNvSpPr>
          <p:nvPr>
            <p:ph type="ftr" sz="quarter" idx="11"/>
          </p:nvPr>
        </p:nvSpPr>
        <p:spPr/>
        <p:txBody>
          <a:bodyPr/>
          <a:lstStyle/>
          <a:p>
            <a:pPr>
              <a:defRPr/>
            </a:pPr>
            <a:r>
              <a:rPr lang="en-US"/>
              <a:t>Copyright © 2012 Pearson Education, Inc. Publishing as Prentice Hall </a:t>
            </a:r>
          </a:p>
        </p:txBody>
      </p:sp>
      <p:sp>
        <p:nvSpPr>
          <p:cNvPr id="5" name="Slide Number Placeholder 4">
            <a:extLst>
              <a:ext uri="{FF2B5EF4-FFF2-40B4-BE49-F238E27FC236}">
                <a16:creationId xmlns:a16="http://schemas.microsoft.com/office/drawing/2014/main" id="{95008504-71FD-DAA0-4B65-5A7A7B6113D4}"/>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rgbClr val="045C75"/>
                </a:solidFill>
                <a:latin typeface="Constantia" panose="02030602050306030303" pitchFamily="18" charset="0"/>
              </a:rPr>
              <a:t>10-</a:t>
            </a:r>
            <a:fld id="{6A4AD1AA-224F-44A0-A98A-05052709D9C9}" type="slidenum">
              <a:rPr lang="en-US" altLang="en-US">
                <a:solidFill>
                  <a:srgbClr val="045C75"/>
                </a:solidFill>
                <a:latin typeface="Constantia" panose="02030602050306030303" pitchFamily="18" charset="0"/>
              </a:rPr>
              <a:pPr eaLnBrk="1" hangingPunct="1"/>
              <a:t>5</a:t>
            </a:fld>
            <a:endParaRPr lang="en-US" altLang="en-US">
              <a:solidFill>
                <a:srgbClr val="045C75"/>
              </a:solidFill>
              <a:latin typeface="Constantia" panose="02030602050306030303"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B98CA4F2-B163-0A22-4E28-0196C49C889F}"/>
              </a:ext>
            </a:extLst>
          </p:cNvPr>
          <p:cNvSpPr>
            <a:spLocks noGrp="1"/>
          </p:cNvSpPr>
          <p:nvPr>
            <p:ph type="title"/>
          </p:nvPr>
        </p:nvSpPr>
        <p:spPr>
          <a:xfrm>
            <a:off x="304800" y="685800"/>
            <a:ext cx="8458200" cy="1143000"/>
          </a:xfrm>
        </p:spPr>
        <p:txBody>
          <a:bodyPr/>
          <a:lstStyle/>
          <a:p>
            <a:pPr eaLnBrk="1" hangingPunct="1"/>
            <a:r>
              <a:rPr lang="en-US" altLang="en-US" sz="4800"/>
              <a:t>Using Payment Cards Online</a:t>
            </a:r>
            <a:endParaRPr lang="en-US" altLang="en-US" sz="4500"/>
          </a:p>
        </p:txBody>
      </p:sp>
      <p:sp>
        <p:nvSpPr>
          <p:cNvPr id="11267" name="Content Placeholder 2">
            <a:extLst>
              <a:ext uri="{FF2B5EF4-FFF2-40B4-BE49-F238E27FC236}">
                <a16:creationId xmlns:a16="http://schemas.microsoft.com/office/drawing/2014/main" id="{17CFF250-100E-8F0B-B71B-F2556E651822}"/>
              </a:ext>
            </a:extLst>
          </p:cNvPr>
          <p:cNvSpPr>
            <a:spLocks noGrp="1"/>
          </p:cNvSpPr>
          <p:nvPr>
            <p:ph idx="1"/>
          </p:nvPr>
        </p:nvSpPr>
        <p:spPr/>
        <p:txBody>
          <a:bodyPr/>
          <a:lstStyle/>
          <a:p>
            <a:r>
              <a:rPr lang="en-US" altLang="en-US"/>
              <a:t>Three basic configurations for processing online payments. The EC merchant may:</a:t>
            </a:r>
          </a:p>
          <a:p>
            <a:pPr lvl="1"/>
            <a:r>
              <a:rPr lang="en-US" altLang="en-US" b="1"/>
              <a:t>Own the payment software</a:t>
            </a:r>
          </a:p>
          <a:p>
            <a:pPr lvl="1"/>
            <a:r>
              <a:rPr lang="en-US" altLang="en-US" b="1"/>
              <a:t>Use a point-of-sale system (POS) operated by an acquirer</a:t>
            </a:r>
          </a:p>
          <a:p>
            <a:pPr lvl="1"/>
            <a:r>
              <a:rPr lang="en-US" altLang="en-US" b="1"/>
              <a:t>payment service </a:t>
            </a:r>
            <a:r>
              <a:rPr lang="en-US" altLang="en-US" sz="2800" b="1"/>
              <a:t>provider (PSP)</a:t>
            </a:r>
          </a:p>
          <a:p>
            <a:pPr lvl="1">
              <a:buFont typeface="Wingdings 2" panose="05020102010507070707" pitchFamily="18" charset="2"/>
              <a:buNone/>
            </a:pPr>
            <a:r>
              <a:rPr lang="en-US" altLang="en-US"/>
              <a:t>	A third-party service connecting a merchant’s EC system to the appropriate acquiring bank or financial institution; PSPs must be registered with the various card associations they support</a:t>
            </a:r>
          </a:p>
        </p:txBody>
      </p:sp>
      <p:sp>
        <p:nvSpPr>
          <p:cNvPr id="4" name="Footer Placeholder 3">
            <a:extLst>
              <a:ext uri="{FF2B5EF4-FFF2-40B4-BE49-F238E27FC236}">
                <a16:creationId xmlns:a16="http://schemas.microsoft.com/office/drawing/2014/main" id="{D0F61E89-1325-D767-42BD-D195D253A2A1}"/>
              </a:ext>
            </a:extLst>
          </p:cNvPr>
          <p:cNvSpPr>
            <a:spLocks noGrp="1"/>
          </p:cNvSpPr>
          <p:nvPr>
            <p:ph type="ftr" sz="quarter" idx="11"/>
          </p:nvPr>
        </p:nvSpPr>
        <p:spPr/>
        <p:txBody>
          <a:bodyPr/>
          <a:lstStyle/>
          <a:p>
            <a:pPr>
              <a:defRPr/>
            </a:pPr>
            <a:r>
              <a:rPr lang="en-US"/>
              <a:t>Copyright © 2012 Pearson Education, Inc. Publishing as Prentice Hall </a:t>
            </a:r>
          </a:p>
        </p:txBody>
      </p:sp>
      <p:sp>
        <p:nvSpPr>
          <p:cNvPr id="5" name="Slide Number Placeholder 4">
            <a:extLst>
              <a:ext uri="{FF2B5EF4-FFF2-40B4-BE49-F238E27FC236}">
                <a16:creationId xmlns:a16="http://schemas.microsoft.com/office/drawing/2014/main" id="{91A7FFEE-45D9-76A4-DC06-B25CD0630061}"/>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rgbClr val="045C75"/>
                </a:solidFill>
                <a:latin typeface="Constantia" panose="02030602050306030303" pitchFamily="18" charset="0"/>
              </a:rPr>
              <a:t>10-</a:t>
            </a:r>
            <a:fld id="{418D099F-A610-4FBD-ABCD-9661DD7148CA}" type="slidenum">
              <a:rPr lang="en-US" altLang="en-US">
                <a:solidFill>
                  <a:srgbClr val="045C75"/>
                </a:solidFill>
                <a:latin typeface="Constantia" panose="02030602050306030303" pitchFamily="18" charset="0"/>
              </a:rPr>
              <a:pPr eaLnBrk="1" hangingPunct="1"/>
              <a:t>6</a:t>
            </a:fld>
            <a:endParaRPr lang="en-US" altLang="en-US">
              <a:solidFill>
                <a:srgbClr val="045C75"/>
              </a:solidFill>
              <a:latin typeface="Constantia" panose="02030602050306030303"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A98F7BA8-E342-4F16-B8D0-D529E5102855}"/>
              </a:ext>
            </a:extLst>
          </p:cNvPr>
          <p:cNvSpPr>
            <a:spLocks noGrp="1"/>
          </p:cNvSpPr>
          <p:nvPr>
            <p:ph type="title"/>
          </p:nvPr>
        </p:nvSpPr>
        <p:spPr>
          <a:xfrm>
            <a:off x="381000" y="457200"/>
            <a:ext cx="8458200" cy="1143000"/>
          </a:xfrm>
        </p:spPr>
        <p:txBody>
          <a:bodyPr/>
          <a:lstStyle/>
          <a:p>
            <a:pPr eaLnBrk="1" hangingPunct="1"/>
            <a:r>
              <a:rPr lang="en-US" altLang="en-US" sz="4800"/>
              <a:t>Using Payment Cards Online</a:t>
            </a:r>
            <a:endParaRPr lang="en-US" altLang="en-US" sz="4500"/>
          </a:p>
        </p:txBody>
      </p:sp>
      <p:sp>
        <p:nvSpPr>
          <p:cNvPr id="12291" name="Content Placeholder 2">
            <a:extLst>
              <a:ext uri="{FF2B5EF4-FFF2-40B4-BE49-F238E27FC236}">
                <a16:creationId xmlns:a16="http://schemas.microsoft.com/office/drawing/2014/main" id="{0338AA49-7248-162A-8656-AC84218EE373}"/>
              </a:ext>
            </a:extLst>
          </p:cNvPr>
          <p:cNvSpPr>
            <a:spLocks noGrp="1"/>
          </p:cNvSpPr>
          <p:nvPr>
            <p:ph idx="1"/>
          </p:nvPr>
        </p:nvSpPr>
        <p:spPr>
          <a:xfrm>
            <a:off x="457200" y="1676400"/>
            <a:ext cx="8229600" cy="4389438"/>
          </a:xfrm>
        </p:spPr>
        <p:txBody>
          <a:bodyPr/>
          <a:lstStyle/>
          <a:p>
            <a:r>
              <a:rPr lang="en-US" altLang="en-US" sz="2400" b="1"/>
              <a:t>FRAUDULENT CARD TRANSACTIONS</a:t>
            </a:r>
          </a:p>
          <a:p>
            <a:pPr lvl="1"/>
            <a:r>
              <a:rPr lang="en-US" altLang="en-US" sz="2200"/>
              <a:t>Key tools used in combating fraud:</a:t>
            </a:r>
          </a:p>
          <a:p>
            <a:pPr lvl="2"/>
            <a:r>
              <a:rPr lang="en-US" altLang="en-US" sz="2000" b="1"/>
              <a:t>Address Verification System (AVS)</a:t>
            </a:r>
          </a:p>
          <a:p>
            <a:pPr lvl="2">
              <a:buFont typeface="Wingdings 2" panose="05020102010507070707" pitchFamily="18" charset="2"/>
              <a:buNone/>
            </a:pPr>
            <a:r>
              <a:rPr lang="en-US" altLang="en-US" sz="2000"/>
              <a:t>	Detects fraud by comparing the address entered on a Web page with the address information on file with the cardholder’s issuing bank</a:t>
            </a:r>
          </a:p>
          <a:p>
            <a:pPr lvl="2"/>
            <a:r>
              <a:rPr lang="en-US" altLang="en-US" sz="2000" b="1"/>
              <a:t>Manual review</a:t>
            </a:r>
          </a:p>
        </p:txBody>
      </p:sp>
      <p:sp>
        <p:nvSpPr>
          <p:cNvPr id="4" name="Footer Placeholder 3">
            <a:extLst>
              <a:ext uri="{FF2B5EF4-FFF2-40B4-BE49-F238E27FC236}">
                <a16:creationId xmlns:a16="http://schemas.microsoft.com/office/drawing/2014/main" id="{CFB4F228-93F1-C1C2-4605-91A57C035F72}"/>
              </a:ext>
            </a:extLst>
          </p:cNvPr>
          <p:cNvSpPr>
            <a:spLocks noGrp="1"/>
          </p:cNvSpPr>
          <p:nvPr>
            <p:ph type="ftr" sz="quarter" idx="11"/>
          </p:nvPr>
        </p:nvSpPr>
        <p:spPr/>
        <p:txBody>
          <a:bodyPr/>
          <a:lstStyle/>
          <a:p>
            <a:pPr>
              <a:defRPr/>
            </a:pPr>
            <a:r>
              <a:rPr lang="en-US"/>
              <a:t>Copyright © 2012 Pearson Education, Inc. Publishing as Prentice Hall </a:t>
            </a:r>
          </a:p>
        </p:txBody>
      </p:sp>
      <p:sp>
        <p:nvSpPr>
          <p:cNvPr id="5" name="Slide Number Placeholder 4">
            <a:extLst>
              <a:ext uri="{FF2B5EF4-FFF2-40B4-BE49-F238E27FC236}">
                <a16:creationId xmlns:a16="http://schemas.microsoft.com/office/drawing/2014/main" id="{A1BD6D33-7806-89EB-9605-2E2B70F3C2E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rgbClr val="045C75"/>
                </a:solidFill>
                <a:latin typeface="Constantia" panose="02030602050306030303" pitchFamily="18" charset="0"/>
              </a:rPr>
              <a:t>10-</a:t>
            </a:r>
            <a:fld id="{1688080B-479C-406D-BD21-F07ED33F7591}" type="slidenum">
              <a:rPr lang="en-US" altLang="en-US">
                <a:solidFill>
                  <a:srgbClr val="045C75"/>
                </a:solidFill>
                <a:latin typeface="Constantia" panose="02030602050306030303" pitchFamily="18" charset="0"/>
              </a:rPr>
              <a:pPr eaLnBrk="1" hangingPunct="1"/>
              <a:t>7</a:t>
            </a:fld>
            <a:endParaRPr lang="en-US" altLang="en-US">
              <a:solidFill>
                <a:srgbClr val="045C75"/>
              </a:solidFill>
              <a:latin typeface="Constantia" panose="02030602050306030303"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9BC3C3B0-C892-EE1B-FBE7-B35530A268B1}"/>
              </a:ext>
            </a:extLst>
          </p:cNvPr>
          <p:cNvSpPr>
            <a:spLocks noGrp="1"/>
          </p:cNvSpPr>
          <p:nvPr>
            <p:ph type="title"/>
          </p:nvPr>
        </p:nvSpPr>
        <p:spPr>
          <a:xfrm>
            <a:off x="381000" y="457200"/>
            <a:ext cx="8458200" cy="1143000"/>
          </a:xfrm>
        </p:spPr>
        <p:txBody>
          <a:bodyPr/>
          <a:lstStyle/>
          <a:p>
            <a:pPr eaLnBrk="1" hangingPunct="1"/>
            <a:r>
              <a:rPr lang="en-US" altLang="en-US" sz="4800"/>
              <a:t>Using Payment Cards Online</a:t>
            </a:r>
            <a:endParaRPr lang="en-US" altLang="en-US" sz="4500"/>
          </a:p>
        </p:txBody>
      </p:sp>
      <p:sp>
        <p:nvSpPr>
          <p:cNvPr id="13315" name="Content Placeholder 2">
            <a:extLst>
              <a:ext uri="{FF2B5EF4-FFF2-40B4-BE49-F238E27FC236}">
                <a16:creationId xmlns:a16="http://schemas.microsoft.com/office/drawing/2014/main" id="{45013388-5F07-65B2-296A-5BC4E9E4370F}"/>
              </a:ext>
            </a:extLst>
          </p:cNvPr>
          <p:cNvSpPr>
            <a:spLocks noGrp="1"/>
          </p:cNvSpPr>
          <p:nvPr>
            <p:ph idx="1"/>
          </p:nvPr>
        </p:nvSpPr>
        <p:spPr>
          <a:xfrm>
            <a:off x="457200" y="1676400"/>
            <a:ext cx="8229600" cy="4389438"/>
          </a:xfrm>
        </p:spPr>
        <p:txBody>
          <a:bodyPr/>
          <a:lstStyle/>
          <a:p>
            <a:pPr lvl="2"/>
            <a:r>
              <a:rPr lang="en-US" altLang="en-US" sz="2000" b="1"/>
              <a:t>Fraud screens and automated decision models</a:t>
            </a:r>
          </a:p>
          <a:p>
            <a:pPr lvl="2"/>
            <a:r>
              <a:rPr lang="en-US" altLang="en-US" sz="2000" b="1"/>
              <a:t>card verification number (CVN)</a:t>
            </a:r>
          </a:p>
          <a:p>
            <a:pPr lvl="2">
              <a:buFont typeface="Wingdings 2" panose="05020102010507070707" pitchFamily="18" charset="2"/>
              <a:buNone/>
            </a:pPr>
            <a:r>
              <a:rPr lang="en-US" altLang="en-US" sz="2000"/>
              <a:t>	Detects fraud by comparing the verification number printed on the signature strip on the back of the card with the information on file with the cardholder’s issuing bank</a:t>
            </a:r>
          </a:p>
          <a:p>
            <a:pPr lvl="2"/>
            <a:r>
              <a:rPr lang="en-US" altLang="en-US" sz="2000" b="1"/>
              <a:t>Card association payer authentication services</a:t>
            </a:r>
          </a:p>
          <a:p>
            <a:pPr lvl="2"/>
            <a:r>
              <a:rPr lang="en-US" altLang="en-US" sz="2000" b="1"/>
              <a:t>Negative lists</a:t>
            </a:r>
            <a:endParaRPr lang="en-US" altLang="en-US" sz="2000"/>
          </a:p>
        </p:txBody>
      </p:sp>
      <p:sp>
        <p:nvSpPr>
          <p:cNvPr id="4" name="Footer Placeholder 3">
            <a:extLst>
              <a:ext uri="{FF2B5EF4-FFF2-40B4-BE49-F238E27FC236}">
                <a16:creationId xmlns:a16="http://schemas.microsoft.com/office/drawing/2014/main" id="{1696C602-1ECA-8D7F-B7F4-521CB589C24F}"/>
              </a:ext>
            </a:extLst>
          </p:cNvPr>
          <p:cNvSpPr>
            <a:spLocks noGrp="1"/>
          </p:cNvSpPr>
          <p:nvPr>
            <p:ph type="ftr" sz="quarter" idx="11"/>
          </p:nvPr>
        </p:nvSpPr>
        <p:spPr/>
        <p:txBody>
          <a:bodyPr/>
          <a:lstStyle/>
          <a:p>
            <a:pPr>
              <a:defRPr/>
            </a:pPr>
            <a:r>
              <a:rPr lang="en-US"/>
              <a:t>Copyright © 2012 Pearson Education, Inc. Publishing as Prentice Hall </a:t>
            </a:r>
          </a:p>
        </p:txBody>
      </p:sp>
      <p:sp>
        <p:nvSpPr>
          <p:cNvPr id="5" name="Slide Number Placeholder 4">
            <a:extLst>
              <a:ext uri="{FF2B5EF4-FFF2-40B4-BE49-F238E27FC236}">
                <a16:creationId xmlns:a16="http://schemas.microsoft.com/office/drawing/2014/main" id="{42E18FB5-646A-5357-BB32-7CC0D8065FDC}"/>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rgbClr val="045C75"/>
                </a:solidFill>
                <a:latin typeface="Constantia" panose="02030602050306030303" pitchFamily="18" charset="0"/>
              </a:rPr>
              <a:t>10-</a:t>
            </a:r>
            <a:fld id="{7971947F-BBCC-49CA-8162-9BF97FE99979}" type="slidenum">
              <a:rPr lang="en-US" altLang="en-US">
                <a:solidFill>
                  <a:srgbClr val="045C75"/>
                </a:solidFill>
                <a:latin typeface="Constantia" panose="02030602050306030303" pitchFamily="18" charset="0"/>
              </a:rPr>
              <a:pPr eaLnBrk="1" hangingPunct="1"/>
              <a:t>8</a:t>
            </a:fld>
            <a:endParaRPr lang="en-US" altLang="en-US">
              <a:solidFill>
                <a:srgbClr val="045C75"/>
              </a:solidFill>
              <a:latin typeface="Constantia" panose="02030602050306030303"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1092</TotalTime>
  <Words>1342</Words>
  <Application>Microsoft Office PowerPoint</Application>
  <PresentationFormat>On-screen Show (4:3)</PresentationFormat>
  <Paragraphs>220</Paragraphs>
  <Slides>27</Slides>
  <Notes>27</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Flow</vt:lpstr>
      <vt:lpstr>Chapter 10</vt:lpstr>
      <vt:lpstr>Learning Objectives</vt:lpstr>
      <vt:lpstr>Learning Objectives</vt:lpstr>
      <vt:lpstr>The Payment Revolution</vt:lpstr>
      <vt:lpstr>Using Payment Cards Online</vt:lpstr>
      <vt:lpstr>Using Payment Cards Online</vt:lpstr>
      <vt:lpstr>Using Payment Cards Online</vt:lpstr>
      <vt:lpstr>Using Payment Cards Online</vt:lpstr>
      <vt:lpstr>Using Payment Cards Online</vt:lpstr>
      <vt:lpstr>Smart Cards</vt:lpstr>
      <vt:lpstr>PowerPoint Presentation</vt:lpstr>
      <vt:lpstr>Smart Cards</vt:lpstr>
      <vt:lpstr>Smart Cards</vt:lpstr>
      <vt:lpstr>Smart Cards</vt:lpstr>
      <vt:lpstr>Stored-Value Cards</vt:lpstr>
      <vt:lpstr>E-Micropayments</vt:lpstr>
      <vt:lpstr>E-Checking</vt:lpstr>
      <vt:lpstr>PowerPoint Presentation</vt:lpstr>
      <vt:lpstr>Mobile Payments</vt:lpstr>
      <vt:lpstr>Mobile Payments</vt:lpstr>
      <vt:lpstr>Mobile Payments</vt:lpstr>
      <vt:lpstr>B2B Electronic Payments</vt:lpstr>
      <vt:lpstr>B2B Electronic Payments</vt:lpstr>
      <vt:lpstr>B2B Electronic Payments</vt:lpstr>
      <vt:lpstr>Managerial Issues</vt:lpstr>
      <vt:lpstr>Summary</vt:lpstr>
      <vt:lpstr>PowerPoint Presentation</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Judy</dc:creator>
  <cp:lastModifiedBy>عبد الله محمد فوزى محمد محمود</cp:lastModifiedBy>
  <cp:revision>135</cp:revision>
  <dcterms:created xsi:type="dcterms:W3CDTF">2011-09-21T16:10:10Z</dcterms:created>
  <dcterms:modified xsi:type="dcterms:W3CDTF">2025-03-14T18:40:06Z</dcterms:modified>
</cp:coreProperties>
</file>