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2866164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2866164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d0e2da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d0e2da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8d0e2da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8d0e2da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8d0e2da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8d0e2da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8d0e2da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8d0e2da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286616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286616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8d0e2da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8d0e2da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b1a563d7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b1a563d7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866164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2866164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8d0e2da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8d0e2da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8d0e2da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8d0e2da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8d0e2da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8d0e2da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866164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866164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60900" y="300175"/>
            <a:ext cx="52908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MIN-CONFLICTS</a:t>
            </a:r>
            <a:endParaRPr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760900" y="2620100"/>
            <a:ext cx="54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629025" y="2675050"/>
            <a:ext cx="55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Nagy Nabil Mohamed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Ahmed Mahmoud Azzam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Ibrahim Yasser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Mohamed Adel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Mohamed Hadhoud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min-conflicts</a:t>
            </a:r>
            <a:endParaRPr sz="2160"/>
          </a:p>
        </p:txBody>
      </p:sp>
      <p:sp>
        <p:nvSpPr>
          <p:cNvPr id="190" name="Google Shape;190;p22"/>
          <p:cNvSpPr txBox="1"/>
          <p:nvPr/>
        </p:nvSpPr>
        <p:spPr>
          <a:xfrm>
            <a:off x="1428750" y="1260650"/>
            <a:ext cx="60681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Local search algorithms turn out to be effective in solving many CSPs. They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a complete-state formulation: the initial state assigns a value to every variable, and the search changes the value of one variable at a time.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Typically, the initial guess violates several constraints. The point of local search is to eliminate the violated constraints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choosing a new value for a variable, the most obvious heuristic is to select the value that results in the minimum number of conflicts with other variables =&gt; </a:t>
            </a:r>
            <a:r>
              <a:rPr b="1"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 conflicts</a:t>
            </a:r>
            <a:endParaRPr b="1"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min-conflicts</a:t>
            </a:r>
            <a:endParaRPr sz="216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50" y="1367100"/>
            <a:ext cx="6903496" cy="35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</a:t>
            </a:r>
            <a:r>
              <a:rPr lang="en" sz="2700"/>
              <a:t>in-conflicts example</a:t>
            </a:r>
            <a:endParaRPr sz="216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63" y="1350300"/>
            <a:ext cx="7774674" cy="35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Min-conflicts example</a:t>
            </a:r>
            <a:endParaRPr sz="2160"/>
          </a:p>
        </p:txBody>
      </p:sp>
      <p:sp>
        <p:nvSpPr>
          <p:cNvPr id="208" name="Google Shape;208;p25"/>
          <p:cNvSpPr txBox="1"/>
          <p:nvPr/>
        </p:nvSpPr>
        <p:spPr>
          <a:xfrm>
            <a:off x="1886850" y="1840550"/>
            <a:ext cx="53703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Min-conflicts is surprisingly effective for many CSPs. Amazingly, on the n-queens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problem, if you don’t count the initial placement of queens, the run time of min-conflicts is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roughly independent of problem size. It solves even the million-queens problem in an average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50 steps (after the initial assignment).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min-conflicts algo?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-255075" y="5511675"/>
            <a:ext cx="2076000" cy="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445550" y="1403525"/>
            <a:ext cx="5521800" cy="28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 conflicts is local search algorithm used to solve CSPs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let’s take two steps backward, and understand what is local search algorithms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453975" y="941300"/>
            <a:ext cx="69672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search algorithms that we have seen so far are designed to explore search spaces systematically.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systematicity is achieved by keeping one or more paths in memory and by recording which alternatives have been explored at each point along the path.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However in many problems we don’t care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about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path, only the final configuration is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matters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example 8 queens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Local search algorithms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operate using </a:t>
            </a:r>
            <a:r>
              <a:rPr b="1"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CURRENT NODE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single current node (rather than multiple paths) and generally move only to neighbors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that node.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Notes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46125" y="1567550"/>
            <a:ext cx="7187700" cy="27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Local search algorithms typically use a complete-state formulation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complete local search algorithm always finds a goal if one exists;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optimal algorithm always finds a global minimum/maximum.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Problem(CSP)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46125" y="1567550"/>
            <a:ext cx="7187700" cy="27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 Constraint Satisfaction Problem (CSP) is a formalism used to model and solve problems where a set of variables must be assigned values based on specified constraints.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304275" y="35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Problem(CSP)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90025" y="1664075"/>
            <a:ext cx="7177500" cy="30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a CSP, the problem is defined by: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b="1" i="1" lang="en" sz="1600">
                <a:solidFill>
                  <a:schemeClr val="dk2"/>
                </a:solidFill>
              </a:rPr>
              <a:t>Variables</a:t>
            </a:r>
            <a:r>
              <a:rPr lang="en" sz="1600">
                <a:solidFill>
                  <a:schemeClr val="dk2"/>
                </a:solidFill>
              </a:rPr>
              <a:t>: Representing the elements to be determined or decided.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b="1" i="1" lang="en" sz="1600">
                <a:solidFill>
                  <a:schemeClr val="dk2"/>
                </a:solidFill>
              </a:rPr>
              <a:t>Domains</a:t>
            </a:r>
            <a:r>
              <a:rPr lang="en" sz="1600">
                <a:solidFill>
                  <a:schemeClr val="dk2"/>
                </a:solidFill>
              </a:rPr>
              <a:t>: Specifying the possible values that each variable can take.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b="1" i="1" lang="en" sz="1600">
                <a:solidFill>
                  <a:schemeClr val="dk2"/>
                </a:solidFill>
              </a:rPr>
              <a:t>Constraints</a:t>
            </a:r>
            <a:r>
              <a:rPr lang="en" sz="1600">
                <a:solidFill>
                  <a:schemeClr val="dk2"/>
                </a:solidFill>
              </a:rPr>
              <a:t>: Defining restrictions or relationships among the variables, restricting the combinations of values that are valid.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objective of solving a CSP is to find an assignment of values to variables that satisfies all constraints, effectively reaching a solution where no constraint is violated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ctrTitle"/>
          </p:nvPr>
        </p:nvSpPr>
        <p:spPr>
          <a:xfrm>
            <a:off x="2959400" y="1868750"/>
            <a:ext cx="52908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Let’s get back to how min-conflicts help solving CSPs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3760900" y="2620100"/>
            <a:ext cx="54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606900" y="2651975"/>
            <a:ext cx="55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