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9"/>
  </p:notesMasterIdLst>
  <p:handoutMasterIdLst>
    <p:handoutMasterId r:id="rId30"/>
  </p:handoutMasterIdLst>
  <p:sldIdLst>
    <p:sldId id="257" r:id="rId5"/>
    <p:sldId id="258" r:id="rId6"/>
    <p:sldId id="277" r:id="rId7"/>
    <p:sldId id="259" r:id="rId8"/>
    <p:sldId id="278" r:id="rId9"/>
    <p:sldId id="295" r:id="rId10"/>
    <p:sldId id="260" r:id="rId11"/>
    <p:sldId id="281" r:id="rId12"/>
    <p:sldId id="283" r:id="rId13"/>
    <p:sldId id="284" r:id="rId14"/>
    <p:sldId id="282" r:id="rId15"/>
    <p:sldId id="280" r:id="rId16"/>
    <p:sldId id="285" r:id="rId17"/>
    <p:sldId id="271" r:id="rId18"/>
    <p:sldId id="288" r:id="rId19"/>
    <p:sldId id="286" r:id="rId20"/>
    <p:sldId id="287" r:id="rId21"/>
    <p:sldId id="289" r:id="rId22"/>
    <p:sldId id="290" r:id="rId23"/>
    <p:sldId id="292" r:id="rId24"/>
    <p:sldId id="291" r:id="rId25"/>
    <p:sldId id="294" r:id="rId26"/>
    <p:sldId id="293" r:id="rId27"/>
    <p:sldId id="296" r:id="rId2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2CDE7-3A63-EE04-ECAC-1479E4829F2A}" v="841" dt="2025-01-07T08:50:40.226"/>
    <p1510:client id="{1BDB2D77-C40B-CF29-361F-0CF8E3CC1E18}" v="62" dt="2025-01-07T12:19:38.829"/>
    <p1510:client id="{2B32C87B-60E6-8B08-D391-04782CD312F8}" v="63" dt="2025-01-08T07:43:03.419"/>
    <p1510:client id="{8C0B67FE-AA36-A578-7562-D0F0B8C908C0}" v="312" dt="2025-01-07T12:57:55.347"/>
    <p1510:client id="{8DFA3A5C-A3D6-7D11-C319-F625211F54B6}" v="459" dt="2025-01-06T20:15:58.781"/>
    <p1510:client id="{AB86A65E-95B3-17A7-329E-CEB34B0D67CC}" v="111" dt="2025-01-07T08:31:59.313"/>
    <p1510:client id="{C6868019-5C00-96DB-28F3-4DBF064BE273}" v="203" dt="2025-01-07T08:53:59.758"/>
    <p1510:client id="{CA42D19C-8900-2E5B-98D8-90B5F140CCA7}" v="816" dt="2025-01-07T08:30:31.971"/>
    <p1510:client id="{CD0909AB-C90F-1FAB-921F-8640CA177C02}" v="25" dt="2025-01-07T08:54:01.276"/>
    <p1510:client id="{FA75C633-9E89-8D7B-9076-8ABFD8303CA9}" v="152" dt="2025-01-06T18:35:04.513"/>
    <p1510:client id="{FAFCD390-11B4-336B-BBDC-94319645E22C}" v="79" dt="2025-01-07T13:48:29.50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 pos="7296"/>
        <p:guide orient="horz" pos="412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fne Memişoğlu" userId="S::memisoglu23@itu.edu.tr::f94d014c-b5d3-402d-9177-73fba19abd69" providerId="AD" clId="Web-{74E39153-F96E-1354-4AC1-0B254E16F4BE}"/>
    <pc:docChg chg="modSld">
      <pc:chgData name="Defne Memişoğlu" userId="S::memisoglu23@itu.edu.tr::f94d014c-b5d3-402d-9177-73fba19abd69" providerId="AD" clId="Web-{74E39153-F96E-1354-4AC1-0B254E16F4BE}" dt="2025-01-01T16:21:57.607" v="4" actId="20577"/>
      <pc:docMkLst>
        <pc:docMk/>
      </pc:docMkLst>
      <pc:sldChg chg="modSp">
        <pc:chgData name="Defne Memişoğlu" userId="S::memisoglu23@itu.edu.tr::f94d014c-b5d3-402d-9177-73fba19abd69" providerId="AD" clId="Web-{74E39153-F96E-1354-4AC1-0B254E16F4BE}" dt="2025-01-01T16:21:57.607" v="4" actId="20577"/>
        <pc:sldMkLst>
          <pc:docMk/>
          <pc:sldMk cId="411993636" sldId="264"/>
        </pc:sldMkLst>
      </pc:sldChg>
    </pc:docChg>
  </pc:docChgLst>
  <pc:docChgLst>
    <pc:chgData name="Hasan KAN" userId="S::kan22@itu.edu.tr::a59c9128-0362-4db1-bc96-94d359a84c07" providerId="AD" clId="Web-{41C73F38-EA81-8F95-8D60-2177C6900793}"/>
    <pc:docChg chg="addSld modSld">
      <pc:chgData name="Hasan KAN" userId="S::kan22@itu.edu.tr::a59c9128-0362-4db1-bc96-94d359a84c07" providerId="AD" clId="Web-{41C73F38-EA81-8F95-8D60-2177C6900793}" dt="2025-01-01T12:24:38.366" v="267" actId="20577"/>
      <pc:docMkLst>
        <pc:docMk/>
      </pc:docMkLst>
      <pc:sldChg chg="modSp">
        <pc:chgData name="Hasan KAN" userId="S::kan22@itu.edu.tr::a59c9128-0362-4db1-bc96-94d359a84c07" providerId="AD" clId="Web-{41C73F38-EA81-8F95-8D60-2177C6900793}" dt="2025-01-01T12:04:43.789" v="71" actId="20577"/>
        <pc:sldMkLst>
          <pc:docMk/>
          <pc:sldMk cId="706305541" sldId="257"/>
        </pc:sldMkLst>
        <pc:spChg chg="mod">
          <ac:chgData name="Hasan KAN" userId="S::kan22@itu.edu.tr::a59c9128-0362-4db1-bc96-94d359a84c07" providerId="AD" clId="Web-{41C73F38-EA81-8F95-8D60-2177C6900793}" dt="2025-01-01T12:04:43.789" v="71" actId="20577"/>
          <ac:spMkLst>
            <pc:docMk/>
            <pc:sldMk cId="706305541" sldId="257"/>
            <ac:spMk id="3" creationId="{00000000-0000-0000-0000-000000000000}"/>
          </ac:spMkLst>
        </pc:spChg>
      </pc:sldChg>
      <pc:sldChg chg="addSp delSp modSp">
        <pc:chgData name="Hasan KAN" userId="S::kan22@itu.edu.tr::a59c9128-0362-4db1-bc96-94d359a84c07" providerId="AD" clId="Web-{41C73F38-EA81-8F95-8D60-2177C6900793}" dt="2025-01-01T12:09:43.268" v="143" actId="1076"/>
        <pc:sldMkLst>
          <pc:docMk/>
          <pc:sldMk cId="411993636" sldId="264"/>
        </pc:sldMkLst>
      </pc:sldChg>
      <pc:sldChg chg="delSp">
        <pc:chgData name="Hasan KAN" userId="S::kan22@itu.edu.tr::a59c9128-0362-4db1-bc96-94d359a84c07" providerId="AD" clId="Web-{41C73F38-EA81-8F95-8D60-2177C6900793}" dt="2025-01-01T11:56:13.911" v="0"/>
        <pc:sldMkLst>
          <pc:docMk/>
          <pc:sldMk cId="4155348868" sldId="266"/>
        </pc:sldMkLst>
      </pc:sldChg>
      <pc:sldChg chg="addSp delSp modSp add replId">
        <pc:chgData name="Hasan KAN" userId="S::kan22@itu.edu.tr::a59c9128-0362-4db1-bc96-94d359a84c07" providerId="AD" clId="Web-{41C73F38-EA81-8F95-8D60-2177C6900793}" dt="2025-01-01T12:24:38.366" v="267" actId="20577"/>
        <pc:sldMkLst>
          <pc:docMk/>
          <pc:sldMk cId="1663573582" sldId="271"/>
        </pc:sldMkLst>
      </pc:sldChg>
    </pc:docChg>
  </pc:docChgLst>
  <pc:docChgLst>
    <pc:chgData name="Hasan KAN" userId="S::kan22@itu.edu.tr::a59c9128-0362-4db1-bc96-94d359a84c07" providerId="AD" clId="Web-{F7AB21B8-DA84-2400-91A3-C6D99E5739AD}"/>
    <pc:docChg chg="modSld">
      <pc:chgData name="Hasan KAN" userId="S::kan22@itu.edu.tr::a59c9128-0362-4db1-bc96-94d359a84c07" providerId="AD" clId="Web-{F7AB21B8-DA84-2400-91A3-C6D99E5739AD}" dt="2025-01-01T11:55:42.141" v="0"/>
      <pc:docMkLst>
        <pc:docMk/>
      </pc:docMkLst>
      <pc:sldChg chg="addSp modSp">
        <pc:chgData name="Hasan KAN" userId="S::kan22@itu.edu.tr::a59c9128-0362-4db1-bc96-94d359a84c07" providerId="AD" clId="Web-{F7AB21B8-DA84-2400-91A3-C6D99E5739AD}" dt="2025-01-01T11:55:42.141" v="0"/>
        <pc:sldMkLst>
          <pc:docMk/>
          <pc:sldMk cId="4155348868" sldId="266"/>
        </pc:sldMkLst>
      </pc:sldChg>
    </pc:docChg>
  </pc:docChgLst>
  <pc:docChgLst>
    <pc:chgData name="Hasan KAN" userId="S::kan22@itu.edu.tr::a59c9128-0362-4db1-bc96-94d359a84c07" providerId="AD" clId="Web-{FA75C633-9E89-8D7B-9076-8ABFD8303CA9}"/>
    <pc:docChg chg="modSld">
      <pc:chgData name="Hasan KAN" userId="S::kan22@itu.edu.tr::a59c9128-0362-4db1-bc96-94d359a84c07" providerId="AD" clId="Web-{FA75C633-9E89-8D7B-9076-8ABFD8303CA9}" dt="2025-01-06T18:35:04.513" v="112" actId="14100"/>
      <pc:docMkLst>
        <pc:docMk/>
      </pc:docMkLst>
      <pc:sldChg chg="modSp">
        <pc:chgData name="Hasan KAN" userId="S::kan22@itu.edu.tr::a59c9128-0362-4db1-bc96-94d359a84c07" providerId="AD" clId="Web-{FA75C633-9E89-8D7B-9076-8ABFD8303CA9}" dt="2025-01-06T18:08:53.283" v="38" actId="20577"/>
        <pc:sldMkLst>
          <pc:docMk/>
          <pc:sldMk cId="1851896080" sldId="258"/>
        </pc:sldMkLst>
        <pc:spChg chg="mod">
          <ac:chgData name="Hasan KAN" userId="S::kan22@itu.edu.tr::a59c9128-0362-4db1-bc96-94d359a84c07" providerId="AD" clId="Web-{FA75C633-9E89-8D7B-9076-8ABFD8303CA9}" dt="2025-01-06T18:08:53.283" v="38" actId="20577"/>
          <ac:spMkLst>
            <pc:docMk/>
            <pc:sldMk cId="1851896080" sldId="258"/>
            <ac:spMk id="3" creationId="{00000000-0000-0000-0000-000000000000}"/>
          </ac:spMkLst>
        </pc:spChg>
      </pc:sldChg>
      <pc:sldChg chg="addSp delSp modSp">
        <pc:chgData name="Hasan KAN" userId="S::kan22@itu.edu.tr::a59c9128-0362-4db1-bc96-94d359a84c07" providerId="AD" clId="Web-{FA75C633-9E89-8D7B-9076-8ABFD8303CA9}" dt="2025-01-06T18:08:05.484" v="29"/>
        <pc:sldMkLst>
          <pc:docMk/>
          <pc:sldMk cId="997860157" sldId="259"/>
        </pc:sldMkLst>
        <pc:spChg chg="mod">
          <ac:chgData name="Hasan KAN" userId="S::kan22@itu.edu.tr::a59c9128-0362-4db1-bc96-94d359a84c07" providerId="AD" clId="Web-{FA75C633-9E89-8D7B-9076-8ABFD8303CA9}" dt="2025-01-06T18:06:33.527" v="10" actId="1076"/>
          <ac:spMkLst>
            <pc:docMk/>
            <pc:sldMk cId="997860157" sldId="259"/>
            <ac:spMk id="2" creationId="{4E5E33AC-6278-9E22-0BA0-11EC8BCB5851}"/>
          </ac:spMkLst>
        </pc:spChg>
        <pc:spChg chg="mod">
          <ac:chgData name="Hasan KAN" userId="S::kan22@itu.edu.tr::a59c9128-0362-4db1-bc96-94d359a84c07" providerId="AD" clId="Web-{FA75C633-9E89-8D7B-9076-8ABFD8303CA9}" dt="2025-01-06T18:06:24.199" v="7" actId="1076"/>
          <ac:spMkLst>
            <pc:docMk/>
            <pc:sldMk cId="997860157" sldId="259"/>
            <ac:spMk id="6" creationId="{8616CA06-EADC-A360-F277-8E195D3D83BA}"/>
          </ac:spMkLst>
        </pc:spChg>
        <pc:spChg chg="mod">
          <ac:chgData name="Hasan KAN" userId="S::kan22@itu.edu.tr::a59c9128-0362-4db1-bc96-94d359a84c07" providerId="AD" clId="Web-{FA75C633-9E89-8D7B-9076-8ABFD8303CA9}" dt="2025-01-06T18:06:39.449" v="11" actId="1076"/>
          <ac:spMkLst>
            <pc:docMk/>
            <pc:sldMk cId="997860157" sldId="259"/>
            <ac:spMk id="8" creationId="{14D9F603-4EA8-A381-9F94-1C25EFCB3387}"/>
          </ac:spMkLst>
        </pc:spChg>
        <pc:picChg chg="mod ord">
          <ac:chgData name="Hasan KAN" userId="S::kan22@itu.edu.tr::a59c9128-0362-4db1-bc96-94d359a84c07" providerId="AD" clId="Web-{FA75C633-9E89-8D7B-9076-8ABFD8303CA9}" dt="2025-01-06T18:06:26.074" v="8" actId="1076"/>
          <ac:picMkLst>
            <pc:docMk/>
            <pc:sldMk cId="997860157" sldId="259"/>
            <ac:picMk id="13" creationId="{845CC3C5-DB71-367B-4D10-8F870CF39357}"/>
          </ac:picMkLst>
        </pc:picChg>
      </pc:sldChg>
      <pc:sldChg chg="addSp delSp modSp">
        <pc:chgData name="Hasan KAN" userId="S::kan22@itu.edu.tr::a59c9128-0362-4db1-bc96-94d359a84c07" providerId="AD" clId="Web-{FA75C633-9E89-8D7B-9076-8ABFD8303CA9}" dt="2025-01-06T18:35:04.513" v="112" actId="14100"/>
        <pc:sldMkLst>
          <pc:docMk/>
          <pc:sldMk cId="384888077" sldId="260"/>
        </pc:sldMkLst>
        <pc:spChg chg="add mod">
          <ac:chgData name="Hasan KAN" userId="S::kan22@itu.edu.tr::a59c9128-0362-4db1-bc96-94d359a84c07" providerId="AD" clId="Web-{FA75C633-9E89-8D7B-9076-8ABFD8303CA9}" dt="2025-01-06T18:34:46.715" v="106" actId="20577"/>
          <ac:spMkLst>
            <pc:docMk/>
            <pc:sldMk cId="384888077" sldId="260"/>
            <ac:spMk id="2" creationId="{C0A6022B-CEEF-C568-E7F4-10D2E096544F}"/>
          </ac:spMkLst>
        </pc:spChg>
      </pc:sldChg>
      <pc:sldChg chg="addSp delSp modSp">
        <pc:chgData name="Hasan KAN" userId="S::kan22@itu.edu.tr::a59c9128-0362-4db1-bc96-94d359a84c07" providerId="AD" clId="Web-{FA75C633-9E89-8D7B-9076-8ABFD8303CA9}" dt="2025-01-06T18:08:30.001" v="36" actId="1076"/>
        <pc:sldMkLst>
          <pc:docMk/>
          <pc:sldMk cId="3861143530" sldId="277"/>
        </pc:sldMkLst>
        <pc:spChg chg="add mod">
          <ac:chgData name="Hasan KAN" userId="S::kan22@itu.edu.tr::a59c9128-0362-4db1-bc96-94d359a84c07" providerId="AD" clId="Web-{FA75C633-9E89-8D7B-9076-8ABFD8303CA9}" dt="2025-01-06T18:08:30.001" v="36" actId="1076"/>
          <ac:spMkLst>
            <pc:docMk/>
            <pc:sldMk cId="3861143530" sldId="277"/>
            <ac:spMk id="5" creationId="{599802E2-9D2D-2B84-338B-B146517350A0}"/>
          </ac:spMkLst>
        </pc:spChg>
      </pc:sldChg>
      <pc:sldChg chg="addSp delSp modSp">
        <pc:chgData name="Hasan KAN" userId="S::kan22@itu.edu.tr::a59c9128-0362-4db1-bc96-94d359a84c07" providerId="AD" clId="Web-{FA75C633-9E89-8D7B-9076-8ABFD8303CA9}" dt="2025-01-06T18:07:50.374" v="24" actId="1076"/>
        <pc:sldMkLst>
          <pc:docMk/>
          <pc:sldMk cId="3922977473" sldId="278"/>
        </pc:sldMkLst>
        <pc:spChg chg="mod">
          <ac:chgData name="Hasan KAN" userId="S::kan22@itu.edu.tr::a59c9128-0362-4db1-bc96-94d359a84c07" providerId="AD" clId="Web-{FA75C633-9E89-8D7B-9076-8ABFD8303CA9}" dt="2025-01-06T18:07:49.108" v="23" actId="1076"/>
          <ac:spMkLst>
            <pc:docMk/>
            <pc:sldMk cId="3922977473" sldId="278"/>
            <ac:spMk id="4" creationId="{5D27488F-E4CB-B978-42B5-B1FE053A28DC}"/>
          </ac:spMkLst>
        </pc:spChg>
        <pc:picChg chg="mod">
          <ac:chgData name="Hasan KAN" userId="S::kan22@itu.edu.tr::a59c9128-0362-4db1-bc96-94d359a84c07" providerId="AD" clId="Web-{FA75C633-9E89-8D7B-9076-8ABFD8303CA9}" dt="2025-01-06T18:07:50.374" v="24" actId="1076"/>
          <ac:picMkLst>
            <pc:docMk/>
            <pc:sldMk cId="3922977473" sldId="278"/>
            <ac:picMk id="10" creationId="{D13D7474-74CF-19BC-889D-F45764810325}"/>
          </ac:picMkLst>
        </pc:picChg>
      </pc:sldChg>
    </pc:docChg>
  </pc:docChgLst>
  <pc:docChgLst>
    <pc:chgData name="Hasan KAN" userId="S::kan22@itu.edu.tr::a59c9128-0362-4db1-bc96-94d359a84c07" providerId="AD" clId="Web-{2387D07B-C496-987B-49C8-DC84A4A582B0}"/>
    <pc:docChg chg="modSld">
      <pc:chgData name="Hasan KAN" userId="S::kan22@itu.edu.tr::a59c9128-0362-4db1-bc96-94d359a84c07" providerId="AD" clId="Web-{2387D07B-C496-987B-49C8-DC84A4A582B0}" dt="2025-01-02T15:42:38.789" v="4" actId="20577"/>
      <pc:docMkLst>
        <pc:docMk/>
      </pc:docMkLst>
      <pc:sldChg chg="modSp">
        <pc:chgData name="Hasan KAN" userId="S::kan22@itu.edu.tr::a59c9128-0362-4db1-bc96-94d359a84c07" providerId="AD" clId="Web-{2387D07B-C496-987B-49C8-DC84A4A582B0}" dt="2025-01-02T15:42:38.789" v="4" actId="20577"/>
        <pc:sldMkLst>
          <pc:docMk/>
          <pc:sldMk cId="706305541" sldId="257"/>
        </pc:sldMkLst>
        <pc:spChg chg="mod">
          <ac:chgData name="Hasan KAN" userId="S::kan22@itu.edu.tr::a59c9128-0362-4db1-bc96-94d359a84c07" providerId="AD" clId="Web-{2387D07B-C496-987B-49C8-DC84A4A582B0}" dt="2025-01-02T15:42:38.789" v="4" actId="20577"/>
          <ac:spMkLst>
            <pc:docMk/>
            <pc:sldMk cId="706305541" sldId="257"/>
            <ac:spMk id="2" creationId="{00000000-0000-0000-0000-000000000000}"/>
          </ac:spMkLst>
        </pc:spChg>
      </pc:sldChg>
    </pc:docChg>
  </pc:docChgLst>
  <pc:docChgLst>
    <pc:chgData name="Defne Memişoğlu" userId="S::memisoglu23@itu.edu.tr::f94d014c-b5d3-402d-9177-73fba19abd69" providerId="AD" clId="Web-{B6D28AEB-AA6D-1188-61DB-ED8F71B9E43B}"/>
    <pc:docChg chg="modSld sldOrd">
      <pc:chgData name="Defne Memişoğlu" userId="S::memisoglu23@itu.edu.tr::f94d014c-b5d3-402d-9177-73fba19abd69" providerId="AD" clId="Web-{B6D28AEB-AA6D-1188-61DB-ED8F71B9E43B}" dt="2025-01-01T15:27:41.587" v="227"/>
      <pc:docMkLst>
        <pc:docMk/>
      </pc:docMkLst>
      <pc:sldChg chg="modSp">
        <pc:chgData name="Defne Memişoğlu" userId="S::memisoglu23@itu.edu.tr::f94d014c-b5d3-402d-9177-73fba19abd69" providerId="AD" clId="Web-{B6D28AEB-AA6D-1188-61DB-ED8F71B9E43B}" dt="2025-01-01T14:57:50.553" v="1" actId="20577"/>
        <pc:sldMkLst>
          <pc:docMk/>
          <pc:sldMk cId="1851896080" sldId="258"/>
        </pc:sldMkLst>
        <pc:spChg chg="mod">
          <ac:chgData name="Defne Memişoğlu" userId="S::memisoglu23@itu.edu.tr::f94d014c-b5d3-402d-9177-73fba19abd69" providerId="AD" clId="Web-{B6D28AEB-AA6D-1188-61DB-ED8F71B9E43B}" dt="2025-01-01T14:57:50.553" v="1" actId="20577"/>
          <ac:spMkLst>
            <pc:docMk/>
            <pc:sldMk cId="1851896080" sldId="258"/>
            <ac:spMk id="2" creationId="{00000000-0000-0000-0000-000000000000}"/>
          </ac:spMkLst>
        </pc:spChg>
      </pc:sldChg>
      <pc:sldChg chg="modSp">
        <pc:chgData name="Defne Memişoğlu" userId="S::memisoglu23@itu.edu.tr::f94d014c-b5d3-402d-9177-73fba19abd69" providerId="AD" clId="Web-{B6D28AEB-AA6D-1188-61DB-ED8F71B9E43B}" dt="2025-01-01T15:14:08.985" v="226" actId="20577"/>
        <pc:sldMkLst>
          <pc:docMk/>
          <pc:sldMk cId="411993636" sldId="264"/>
        </pc:sldMkLst>
      </pc:sldChg>
      <pc:sldChg chg="addSp delSp modSp">
        <pc:chgData name="Defne Memişoğlu" userId="S::memisoglu23@itu.edu.tr::f94d014c-b5d3-402d-9177-73fba19abd69" providerId="AD" clId="Web-{B6D28AEB-AA6D-1188-61DB-ED8F71B9E43B}" dt="2025-01-01T15:12:44.639" v="148"/>
        <pc:sldMkLst>
          <pc:docMk/>
          <pc:sldMk cId="2546475309" sldId="272"/>
        </pc:sldMkLst>
      </pc:sldChg>
      <pc:sldChg chg="ord">
        <pc:chgData name="Defne Memişoğlu" userId="S::memisoglu23@itu.edu.tr::f94d014c-b5d3-402d-9177-73fba19abd69" providerId="AD" clId="Web-{B6D28AEB-AA6D-1188-61DB-ED8F71B9E43B}" dt="2025-01-01T15:27:41.587" v="227"/>
        <pc:sldMkLst>
          <pc:docMk/>
          <pc:sldMk cId="3628911118" sldId="275"/>
        </pc:sldMkLst>
      </pc:sldChg>
    </pc:docChg>
  </pc:docChgLst>
  <pc:docChgLst>
    <pc:chgData name="Hasan KAN" userId="S::kan22@itu.edu.tr::a59c9128-0362-4db1-bc96-94d359a84c07" providerId="AD" clId="Web-{0142CDE7-3A63-EE04-ECAC-1479E4829F2A}"/>
    <pc:docChg chg="addSld modSld sldOrd">
      <pc:chgData name="Hasan KAN" userId="S::kan22@itu.edu.tr::a59c9128-0362-4db1-bc96-94d359a84c07" providerId="AD" clId="Web-{0142CDE7-3A63-EE04-ECAC-1479E4829F2A}" dt="2025-01-07T08:50:40.226" v="724"/>
      <pc:docMkLst>
        <pc:docMk/>
      </pc:docMkLst>
      <pc:sldChg chg="modSp">
        <pc:chgData name="Hasan KAN" userId="S::kan22@itu.edu.tr::a59c9128-0362-4db1-bc96-94d359a84c07" providerId="AD" clId="Web-{0142CDE7-3A63-EE04-ECAC-1479E4829F2A}" dt="2025-01-07T07:52:55.233" v="168" actId="20577"/>
        <pc:sldMkLst>
          <pc:docMk/>
          <pc:sldMk cId="1851896080" sldId="258"/>
        </pc:sldMkLst>
        <pc:spChg chg="mod">
          <ac:chgData name="Hasan KAN" userId="S::kan22@itu.edu.tr::a59c9128-0362-4db1-bc96-94d359a84c07" providerId="AD" clId="Web-{0142CDE7-3A63-EE04-ECAC-1479E4829F2A}" dt="2025-01-07T07:52:39.670" v="166" actId="20577"/>
          <ac:spMkLst>
            <pc:docMk/>
            <pc:sldMk cId="1851896080" sldId="258"/>
            <ac:spMk id="2" creationId="{00000000-0000-0000-0000-000000000000}"/>
          </ac:spMkLst>
        </pc:spChg>
        <pc:spChg chg="mod">
          <ac:chgData name="Hasan KAN" userId="S::kan22@itu.edu.tr::a59c9128-0362-4db1-bc96-94d359a84c07" providerId="AD" clId="Web-{0142CDE7-3A63-EE04-ECAC-1479E4829F2A}" dt="2025-01-07T07:52:55.233" v="168" actId="20577"/>
          <ac:spMkLst>
            <pc:docMk/>
            <pc:sldMk cId="1851896080" sldId="258"/>
            <ac:spMk id="3" creationId="{00000000-0000-0000-0000-000000000000}"/>
          </ac:spMkLst>
        </pc:spChg>
      </pc:sldChg>
      <pc:sldChg chg="modSp">
        <pc:chgData name="Hasan KAN" userId="S::kan22@itu.edu.tr::a59c9128-0362-4db1-bc96-94d359a84c07" providerId="AD" clId="Web-{0142CDE7-3A63-EE04-ECAC-1479E4829F2A}" dt="2025-01-07T08:36:27.318" v="568" actId="20577"/>
        <pc:sldMkLst>
          <pc:docMk/>
          <pc:sldMk cId="997860157" sldId="259"/>
        </pc:sldMkLst>
        <pc:spChg chg="mod">
          <ac:chgData name="Hasan KAN" userId="S::kan22@itu.edu.tr::a59c9128-0362-4db1-bc96-94d359a84c07" providerId="AD" clId="Web-{0142CDE7-3A63-EE04-ECAC-1479E4829F2A}" dt="2025-01-07T08:36:27.318" v="568" actId="20577"/>
          <ac:spMkLst>
            <pc:docMk/>
            <pc:sldMk cId="997860157" sldId="259"/>
            <ac:spMk id="2" creationId="{4E5E33AC-6278-9E22-0BA0-11EC8BCB5851}"/>
          </ac:spMkLst>
        </pc:spChg>
      </pc:sldChg>
      <pc:sldChg chg="addSp delSp modSp ord">
        <pc:chgData name="Hasan KAN" userId="S::kan22@itu.edu.tr::a59c9128-0362-4db1-bc96-94d359a84c07" providerId="AD" clId="Web-{0142CDE7-3A63-EE04-ECAC-1479E4829F2A}" dt="2025-01-06T19:54:33.693" v="141" actId="20577"/>
        <pc:sldMkLst>
          <pc:docMk/>
          <pc:sldMk cId="384888077" sldId="260"/>
        </pc:sldMkLst>
        <pc:spChg chg="mod">
          <ac:chgData name="Hasan KAN" userId="S::kan22@itu.edu.tr::a59c9128-0362-4db1-bc96-94d359a84c07" providerId="AD" clId="Web-{0142CDE7-3A63-EE04-ECAC-1479E4829F2A}" dt="2025-01-06T19:38:56.016" v="15" actId="1076"/>
          <ac:spMkLst>
            <pc:docMk/>
            <pc:sldMk cId="384888077" sldId="260"/>
            <ac:spMk id="2" creationId="{C0A6022B-CEEF-C568-E7F4-10D2E096544F}"/>
          </ac:spMkLst>
        </pc:spChg>
        <pc:spChg chg="add mod">
          <ac:chgData name="Hasan KAN" userId="S::kan22@itu.edu.tr::a59c9128-0362-4db1-bc96-94d359a84c07" providerId="AD" clId="Web-{0142CDE7-3A63-EE04-ECAC-1479E4829F2A}" dt="2025-01-06T19:54:33.693" v="141" actId="20577"/>
          <ac:spMkLst>
            <pc:docMk/>
            <pc:sldMk cId="384888077" sldId="260"/>
            <ac:spMk id="4" creationId="{A73490ED-996B-0867-C06C-B4857EB5B29F}"/>
          </ac:spMkLst>
        </pc:spChg>
      </pc:sldChg>
      <pc:sldChg chg="modSp">
        <pc:chgData name="Hasan KAN" userId="S::kan22@itu.edu.tr::a59c9128-0362-4db1-bc96-94d359a84c07" providerId="AD" clId="Web-{0142CDE7-3A63-EE04-ECAC-1479E4829F2A}" dt="2025-01-07T08:37:42.241" v="575" actId="20577"/>
        <pc:sldMkLst>
          <pc:docMk/>
          <pc:sldMk cId="3951050796" sldId="280"/>
        </pc:sldMkLst>
        <pc:spChg chg="mod">
          <ac:chgData name="Hasan KAN" userId="S::kan22@itu.edu.tr::a59c9128-0362-4db1-bc96-94d359a84c07" providerId="AD" clId="Web-{0142CDE7-3A63-EE04-ECAC-1479E4829F2A}" dt="2025-01-07T08:37:42.241" v="575" actId="20577"/>
          <ac:spMkLst>
            <pc:docMk/>
            <pc:sldMk cId="3951050796" sldId="280"/>
            <ac:spMk id="2" creationId="{7E7EF369-019F-B5EB-00FA-28D01A17FCB3}"/>
          </ac:spMkLst>
        </pc:spChg>
      </pc:sldChg>
      <pc:sldChg chg="addSp delSp modSp new ord">
        <pc:chgData name="Hasan KAN" userId="S::kan22@itu.edu.tr::a59c9128-0362-4db1-bc96-94d359a84c07" providerId="AD" clId="Web-{0142CDE7-3A63-EE04-ECAC-1479E4829F2A}" dt="2025-01-06T19:55:34.226" v="148" actId="1076"/>
        <pc:sldMkLst>
          <pc:docMk/>
          <pc:sldMk cId="607595627" sldId="281"/>
        </pc:sldMkLst>
        <pc:spChg chg="add mod">
          <ac:chgData name="Hasan KAN" userId="S::kan22@itu.edu.tr::a59c9128-0362-4db1-bc96-94d359a84c07" providerId="AD" clId="Web-{0142CDE7-3A63-EE04-ECAC-1479E4829F2A}" dt="2025-01-06T19:55:34.226" v="148" actId="1076"/>
          <ac:spMkLst>
            <pc:docMk/>
            <pc:sldMk cId="607595627" sldId="281"/>
            <ac:spMk id="7" creationId="{58926FEA-37D3-396D-9502-41614FDEB889}"/>
          </ac:spMkLst>
        </pc:spChg>
        <pc:picChg chg="add mod">
          <ac:chgData name="Hasan KAN" userId="S::kan22@itu.edu.tr::a59c9128-0362-4db1-bc96-94d359a84c07" providerId="AD" clId="Web-{0142CDE7-3A63-EE04-ECAC-1479E4829F2A}" dt="2025-01-06T19:48:17.107" v="63" actId="1076"/>
          <ac:picMkLst>
            <pc:docMk/>
            <pc:sldMk cId="607595627" sldId="281"/>
            <ac:picMk id="4" creationId="{FBE44AD6-10BB-9F28-66E9-290E4EFE91EB}"/>
          </ac:picMkLst>
        </pc:picChg>
        <pc:picChg chg="add mod">
          <ac:chgData name="Hasan KAN" userId="S::kan22@itu.edu.tr::a59c9128-0362-4db1-bc96-94d359a84c07" providerId="AD" clId="Web-{0142CDE7-3A63-EE04-ECAC-1479E4829F2A}" dt="2025-01-06T19:48:20.560" v="64" actId="1076"/>
          <ac:picMkLst>
            <pc:docMk/>
            <pc:sldMk cId="607595627" sldId="281"/>
            <ac:picMk id="5" creationId="{DB95F140-5099-3586-70C7-98B15F041AD5}"/>
          </ac:picMkLst>
        </pc:picChg>
      </pc:sldChg>
      <pc:sldChg chg="modSp">
        <pc:chgData name="Hasan KAN" userId="S::kan22@itu.edu.tr::a59c9128-0362-4db1-bc96-94d359a84c07" providerId="AD" clId="Web-{0142CDE7-3A63-EE04-ECAC-1479E4829F2A}" dt="2025-01-07T08:37:31.584" v="573" actId="20577"/>
        <pc:sldMkLst>
          <pc:docMk/>
          <pc:sldMk cId="2592115580" sldId="282"/>
        </pc:sldMkLst>
        <pc:spChg chg="mod">
          <ac:chgData name="Hasan KAN" userId="S::kan22@itu.edu.tr::a59c9128-0362-4db1-bc96-94d359a84c07" providerId="AD" clId="Web-{0142CDE7-3A63-EE04-ECAC-1479E4829F2A}" dt="2025-01-07T08:37:23.475" v="571" actId="1076"/>
          <ac:spMkLst>
            <pc:docMk/>
            <pc:sldMk cId="2592115580" sldId="282"/>
            <ac:spMk id="2" creationId="{A7F94B0C-23E5-1375-6034-E615DA30D84C}"/>
          </ac:spMkLst>
        </pc:spChg>
        <pc:spChg chg="mod">
          <ac:chgData name="Hasan KAN" userId="S::kan22@itu.edu.tr::a59c9128-0362-4db1-bc96-94d359a84c07" providerId="AD" clId="Web-{0142CDE7-3A63-EE04-ECAC-1479E4829F2A}" dt="2025-01-07T08:37:31.584" v="573" actId="20577"/>
          <ac:spMkLst>
            <pc:docMk/>
            <pc:sldMk cId="2592115580" sldId="282"/>
            <ac:spMk id="8" creationId="{2108565D-C061-2C37-1A2F-BF75D1CF9314}"/>
          </ac:spMkLst>
        </pc:spChg>
      </pc:sldChg>
      <pc:sldChg chg="addSp delSp modSp new ord">
        <pc:chgData name="Hasan KAN" userId="S::kan22@itu.edu.tr::a59c9128-0362-4db1-bc96-94d359a84c07" providerId="AD" clId="Web-{0142CDE7-3A63-EE04-ECAC-1479E4829F2A}" dt="2025-01-06T19:55:11.100" v="145"/>
        <pc:sldMkLst>
          <pc:docMk/>
          <pc:sldMk cId="3834363389" sldId="283"/>
        </pc:sldMkLst>
        <pc:picChg chg="add mod">
          <ac:chgData name="Hasan KAN" userId="S::kan22@itu.edu.tr::a59c9128-0362-4db1-bc96-94d359a84c07" providerId="AD" clId="Web-{0142CDE7-3A63-EE04-ECAC-1479E4829F2A}" dt="2025-01-06T19:49:58.953" v="73" actId="1076"/>
          <ac:picMkLst>
            <pc:docMk/>
            <pc:sldMk cId="3834363389" sldId="283"/>
            <ac:picMk id="4" creationId="{34218D03-4016-08F0-39FB-3CB32CA02999}"/>
          </ac:picMkLst>
        </pc:picChg>
        <pc:picChg chg="add mod">
          <ac:chgData name="Hasan KAN" userId="S::kan22@itu.edu.tr::a59c9128-0362-4db1-bc96-94d359a84c07" providerId="AD" clId="Web-{0142CDE7-3A63-EE04-ECAC-1479E4829F2A}" dt="2025-01-06T19:49:48.202" v="71" actId="1076"/>
          <ac:picMkLst>
            <pc:docMk/>
            <pc:sldMk cId="3834363389" sldId="283"/>
            <ac:picMk id="5" creationId="{3840475A-F710-D623-DACC-C2D2C6436DA5}"/>
          </ac:picMkLst>
        </pc:picChg>
      </pc:sldChg>
      <pc:sldChg chg="addSp delSp modSp new">
        <pc:chgData name="Hasan KAN" userId="S::kan22@itu.edu.tr::a59c9128-0362-4db1-bc96-94d359a84c07" providerId="AD" clId="Web-{0142CDE7-3A63-EE04-ECAC-1479E4829F2A}" dt="2025-01-07T08:07:45.157" v="255" actId="1076"/>
        <pc:sldMkLst>
          <pc:docMk/>
          <pc:sldMk cId="3636629274" sldId="284"/>
        </pc:sldMkLst>
        <pc:spChg chg="mod">
          <ac:chgData name="Hasan KAN" userId="S::kan22@itu.edu.tr::a59c9128-0362-4db1-bc96-94d359a84c07" providerId="AD" clId="Web-{0142CDE7-3A63-EE04-ECAC-1479E4829F2A}" dt="2025-01-07T08:07:45.157" v="255" actId="1076"/>
          <ac:spMkLst>
            <pc:docMk/>
            <pc:sldMk cId="3636629274" sldId="284"/>
            <ac:spMk id="2" creationId="{A19BB377-7A0E-C935-86B2-4EE9C308F776}"/>
          </ac:spMkLst>
        </pc:spChg>
        <pc:spChg chg="add mod">
          <ac:chgData name="Hasan KAN" userId="S::kan22@itu.edu.tr::a59c9128-0362-4db1-bc96-94d359a84c07" providerId="AD" clId="Web-{0142CDE7-3A63-EE04-ECAC-1479E4829F2A}" dt="2025-01-07T07:54:26.844" v="180" actId="1076"/>
          <ac:spMkLst>
            <pc:docMk/>
            <pc:sldMk cId="3636629274" sldId="284"/>
            <ac:spMk id="3" creationId="{F240C70F-D39B-4EC1-586D-DA8463E3654F}"/>
          </ac:spMkLst>
        </pc:spChg>
      </pc:sldChg>
      <pc:sldChg chg="modSp add ord replId">
        <pc:chgData name="Hasan KAN" userId="S::kan22@itu.edu.tr::a59c9128-0362-4db1-bc96-94d359a84c07" providerId="AD" clId="Web-{0142CDE7-3A63-EE04-ECAC-1479E4829F2A}" dt="2025-01-07T07:58:59.568" v="191" actId="20577"/>
        <pc:sldMkLst>
          <pc:docMk/>
          <pc:sldMk cId="492273146" sldId="285"/>
        </pc:sldMkLst>
        <pc:spChg chg="mod">
          <ac:chgData name="Hasan KAN" userId="S::kan22@itu.edu.tr::a59c9128-0362-4db1-bc96-94d359a84c07" providerId="AD" clId="Web-{0142CDE7-3A63-EE04-ECAC-1479E4829F2A}" dt="2025-01-07T07:58:59.568" v="191" actId="20577"/>
          <ac:spMkLst>
            <pc:docMk/>
            <pc:sldMk cId="492273146" sldId="285"/>
            <ac:spMk id="2" creationId="{A19BB377-7A0E-C935-86B2-4EE9C308F776}"/>
          </ac:spMkLst>
        </pc:spChg>
      </pc:sldChg>
      <pc:sldChg chg="modSp add ord replId">
        <pc:chgData name="Hasan KAN" userId="S::kan22@itu.edu.tr::a59c9128-0362-4db1-bc96-94d359a84c07" providerId="AD" clId="Web-{0142CDE7-3A63-EE04-ECAC-1479E4829F2A}" dt="2025-01-07T08:08:32.752" v="275" actId="20577"/>
        <pc:sldMkLst>
          <pc:docMk/>
          <pc:sldMk cId="1236460600" sldId="286"/>
        </pc:sldMkLst>
        <pc:spChg chg="mod">
          <ac:chgData name="Hasan KAN" userId="S::kan22@itu.edu.tr::a59c9128-0362-4db1-bc96-94d359a84c07" providerId="AD" clId="Web-{0142CDE7-3A63-EE04-ECAC-1479E4829F2A}" dt="2025-01-07T08:01:08.524" v="197" actId="20577"/>
          <ac:spMkLst>
            <pc:docMk/>
            <pc:sldMk cId="1236460600" sldId="286"/>
            <ac:spMk id="2" creationId="{A19BB377-7A0E-C935-86B2-4EE9C308F776}"/>
          </ac:spMkLst>
        </pc:spChg>
        <pc:spChg chg="mod">
          <ac:chgData name="Hasan KAN" userId="S::kan22@itu.edu.tr::a59c9128-0362-4db1-bc96-94d359a84c07" providerId="AD" clId="Web-{0142CDE7-3A63-EE04-ECAC-1479E4829F2A}" dt="2025-01-07T08:08:32.752" v="275" actId="20577"/>
          <ac:spMkLst>
            <pc:docMk/>
            <pc:sldMk cId="1236460600" sldId="286"/>
            <ac:spMk id="3" creationId="{F240C70F-D39B-4EC1-586D-DA8463E3654F}"/>
          </ac:spMkLst>
        </pc:spChg>
      </pc:sldChg>
      <pc:sldChg chg="addSp delSp modSp new">
        <pc:chgData name="Hasan KAN" userId="S::kan22@itu.edu.tr::a59c9128-0362-4db1-bc96-94d359a84c07" providerId="AD" clId="Web-{0142CDE7-3A63-EE04-ECAC-1479E4829F2A}" dt="2025-01-07T08:10:01.785" v="329" actId="1076"/>
        <pc:sldMkLst>
          <pc:docMk/>
          <pc:sldMk cId="1457403174" sldId="287"/>
        </pc:sldMkLst>
        <pc:spChg chg="del">
          <ac:chgData name="Hasan KAN" userId="S::kan22@itu.edu.tr::a59c9128-0362-4db1-bc96-94d359a84c07" providerId="AD" clId="Web-{0142CDE7-3A63-EE04-ECAC-1479E4829F2A}" dt="2025-01-07T08:03:17.011" v="227"/>
          <ac:spMkLst>
            <pc:docMk/>
            <pc:sldMk cId="1457403174" sldId="287"/>
            <ac:spMk id="2" creationId="{04649EF3-AA49-129F-4C35-4937AEAD4E35}"/>
          </ac:spMkLst>
        </pc:spChg>
        <pc:spChg chg="del">
          <ac:chgData name="Hasan KAN" userId="S::kan22@itu.edu.tr::a59c9128-0362-4db1-bc96-94d359a84c07" providerId="AD" clId="Web-{0142CDE7-3A63-EE04-ECAC-1479E4829F2A}" dt="2025-01-07T08:03:17.011" v="226"/>
          <ac:spMkLst>
            <pc:docMk/>
            <pc:sldMk cId="1457403174" sldId="287"/>
            <ac:spMk id="3" creationId="{00C4AAF9-D90F-BE09-394B-7A0BA137A74B}"/>
          </ac:spMkLst>
        </pc:spChg>
        <pc:spChg chg="add mod">
          <ac:chgData name="Hasan KAN" userId="S::kan22@itu.edu.tr::a59c9128-0362-4db1-bc96-94d359a84c07" providerId="AD" clId="Web-{0142CDE7-3A63-EE04-ECAC-1479E4829F2A}" dt="2025-01-07T08:10:01.785" v="329" actId="1076"/>
          <ac:spMkLst>
            <pc:docMk/>
            <pc:sldMk cId="1457403174" sldId="287"/>
            <ac:spMk id="7" creationId="{DC0E9896-F06E-9567-4423-595259CF55D1}"/>
          </ac:spMkLst>
        </pc:spChg>
        <pc:picChg chg="add mod">
          <ac:chgData name="Hasan KAN" userId="S::kan22@itu.edu.tr::a59c9128-0362-4db1-bc96-94d359a84c07" providerId="AD" clId="Web-{0142CDE7-3A63-EE04-ECAC-1479E4829F2A}" dt="2025-01-07T08:04:41.263" v="237" actId="1076"/>
          <ac:picMkLst>
            <pc:docMk/>
            <pc:sldMk cId="1457403174" sldId="287"/>
            <ac:picMk id="4" creationId="{51E0B7D7-D76F-0A10-DC33-E3FEDF958AF7}"/>
          </ac:picMkLst>
        </pc:picChg>
        <pc:picChg chg="add mod">
          <ac:chgData name="Hasan KAN" userId="S::kan22@itu.edu.tr::a59c9128-0362-4db1-bc96-94d359a84c07" providerId="AD" clId="Web-{0142CDE7-3A63-EE04-ECAC-1479E4829F2A}" dt="2025-01-07T08:04:39.091" v="236" actId="1076"/>
          <ac:picMkLst>
            <pc:docMk/>
            <pc:sldMk cId="1457403174" sldId="287"/>
            <ac:picMk id="5" creationId="{52B5671F-8E8C-9D19-C0B3-A40155B377C5}"/>
          </ac:picMkLst>
        </pc:picChg>
      </pc:sldChg>
      <pc:sldChg chg="addSp delSp modSp add replId">
        <pc:chgData name="Hasan KAN" userId="S::kan22@itu.edu.tr::a59c9128-0362-4db1-bc96-94d359a84c07" providerId="AD" clId="Web-{0142CDE7-3A63-EE04-ECAC-1479E4829F2A}" dt="2025-01-07T08:09:49.113" v="327" actId="1076"/>
        <pc:sldMkLst>
          <pc:docMk/>
          <pc:sldMk cId="1313894994" sldId="289"/>
        </pc:sldMkLst>
        <pc:spChg chg="add mod">
          <ac:chgData name="Hasan KAN" userId="S::kan22@itu.edu.tr::a59c9128-0362-4db1-bc96-94d359a84c07" providerId="AD" clId="Web-{0142CDE7-3A63-EE04-ECAC-1479E4829F2A}" dt="2025-01-07T08:09:49.113" v="327" actId="1076"/>
          <ac:spMkLst>
            <pc:docMk/>
            <pc:sldMk cId="1313894994" sldId="289"/>
            <ac:spMk id="7" creationId="{E821E39E-5F3C-CAAB-A1C6-5E3EB39BB45D}"/>
          </ac:spMkLst>
        </pc:spChg>
        <pc:picChg chg="add mod">
          <ac:chgData name="Hasan KAN" userId="S::kan22@itu.edu.tr::a59c9128-0362-4db1-bc96-94d359a84c07" providerId="AD" clId="Web-{0142CDE7-3A63-EE04-ECAC-1479E4829F2A}" dt="2025-01-07T08:07:11.359" v="254" actId="1076"/>
          <ac:picMkLst>
            <pc:docMk/>
            <pc:sldMk cId="1313894994" sldId="289"/>
            <ac:picMk id="2" creationId="{4E4F2735-9818-DDFB-FDA8-BA5757274D9C}"/>
          </ac:picMkLst>
        </pc:picChg>
        <pc:picChg chg="add mod">
          <ac:chgData name="Hasan KAN" userId="S::kan22@itu.edu.tr::a59c9128-0362-4db1-bc96-94d359a84c07" providerId="AD" clId="Web-{0142CDE7-3A63-EE04-ECAC-1479E4829F2A}" dt="2025-01-07T08:07:07.094" v="253" actId="1076"/>
          <ac:picMkLst>
            <pc:docMk/>
            <pc:sldMk cId="1313894994" sldId="289"/>
            <ac:picMk id="3" creationId="{0AF003DF-3D7A-EEA1-AD1E-BAFD575A27C9}"/>
          </ac:picMkLst>
        </pc:picChg>
        <pc:picChg chg="del">
          <ac:chgData name="Hasan KAN" userId="S::kan22@itu.edu.tr::a59c9128-0362-4db1-bc96-94d359a84c07" providerId="AD" clId="Web-{0142CDE7-3A63-EE04-ECAC-1479E4829F2A}" dt="2025-01-07T08:05:56.452" v="239"/>
          <ac:picMkLst>
            <pc:docMk/>
            <pc:sldMk cId="1313894994" sldId="289"/>
            <ac:picMk id="4" creationId="{51E0B7D7-D76F-0A10-DC33-E3FEDF958AF7}"/>
          </ac:picMkLst>
        </pc:picChg>
        <pc:picChg chg="del">
          <ac:chgData name="Hasan KAN" userId="S::kan22@itu.edu.tr::a59c9128-0362-4db1-bc96-94d359a84c07" providerId="AD" clId="Web-{0142CDE7-3A63-EE04-ECAC-1479E4829F2A}" dt="2025-01-07T08:05:57.389" v="240"/>
          <ac:picMkLst>
            <pc:docMk/>
            <pc:sldMk cId="1313894994" sldId="289"/>
            <ac:picMk id="5" creationId="{52B5671F-8E8C-9D19-C0B3-A40155B377C5}"/>
          </ac:picMkLst>
        </pc:picChg>
      </pc:sldChg>
      <pc:sldChg chg="addSp delSp modSp new">
        <pc:chgData name="Hasan KAN" userId="S::kan22@itu.edu.tr::a59c9128-0362-4db1-bc96-94d359a84c07" providerId="AD" clId="Web-{0142CDE7-3A63-EE04-ECAC-1479E4829F2A}" dt="2025-01-07T08:17:01.747" v="394" actId="20577"/>
        <pc:sldMkLst>
          <pc:docMk/>
          <pc:sldMk cId="3772363814" sldId="290"/>
        </pc:sldMkLst>
        <pc:spChg chg="mod">
          <ac:chgData name="Hasan KAN" userId="S::kan22@itu.edu.tr::a59c9128-0362-4db1-bc96-94d359a84c07" providerId="AD" clId="Web-{0142CDE7-3A63-EE04-ECAC-1479E4829F2A}" dt="2025-01-07T08:16:23.105" v="381" actId="14100"/>
          <ac:spMkLst>
            <pc:docMk/>
            <pc:sldMk cId="3772363814" sldId="290"/>
            <ac:spMk id="2" creationId="{BDC5175E-4A56-F65F-F3EA-B8E2E3417F11}"/>
          </ac:spMkLst>
        </pc:spChg>
        <pc:spChg chg="del mod">
          <ac:chgData name="Hasan KAN" userId="S::kan22@itu.edu.tr::a59c9128-0362-4db1-bc96-94d359a84c07" providerId="AD" clId="Web-{0142CDE7-3A63-EE04-ECAC-1479E4829F2A}" dt="2025-01-07T08:12:25.335" v="366"/>
          <ac:spMkLst>
            <pc:docMk/>
            <pc:sldMk cId="3772363814" sldId="290"/>
            <ac:spMk id="3" creationId="{E0F88C04-900B-0C78-A586-0B39A64EAEA7}"/>
          </ac:spMkLst>
        </pc:spChg>
        <pc:spChg chg="add del mod">
          <ac:chgData name="Hasan KAN" userId="S::kan22@itu.edu.tr::a59c9128-0362-4db1-bc96-94d359a84c07" providerId="AD" clId="Web-{0142CDE7-3A63-EE04-ECAC-1479E4829F2A}" dt="2025-01-07T08:12:31.303" v="368"/>
          <ac:spMkLst>
            <pc:docMk/>
            <pc:sldMk cId="3772363814" sldId="290"/>
            <ac:spMk id="5" creationId="{2F187764-6D58-9E0E-929D-DC521B34F206}"/>
          </ac:spMkLst>
        </pc:spChg>
        <pc:spChg chg="add del mod">
          <ac:chgData name="Hasan KAN" userId="S::kan22@itu.edu.tr::a59c9128-0362-4db1-bc96-94d359a84c07" providerId="AD" clId="Web-{0142CDE7-3A63-EE04-ECAC-1479E4829F2A}" dt="2025-01-07T08:16:44.981" v="385"/>
          <ac:spMkLst>
            <pc:docMk/>
            <pc:sldMk cId="3772363814" sldId="290"/>
            <ac:spMk id="6" creationId="{9EDB2C93-E34B-F0EF-ABA2-ECA2ABAD9DE2}"/>
          </ac:spMkLst>
        </pc:spChg>
        <pc:spChg chg="add mod">
          <ac:chgData name="Hasan KAN" userId="S::kan22@itu.edu.tr::a59c9128-0362-4db1-bc96-94d359a84c07" providerId="AD" clId="Web-{0142CDE7-3A63-EE04-ECAC-1479E4829F2A}" dt="2025-01-07T08:17:01.747" v="394" actId="20577"/>
          <ac:spMkLst>
            <pc:docMk/>
            <pc:sldMk cId="3772363814" sldId="290"/>
            <ac:spMk id="7" creationId="{E0789687-5EEF-6B57-C16F-46221428821B}"/>
          </ac:spMkLst>
        </pc:spChg>
      </pc:sldChg>
      <pc:sldChg chg="addSp delSp modSp new">
        <pc:chgData name="Hasan KAN" userId="S::kan22@itu.edu.tr::a59c9128-0362-4db1-bc96-94d359a84c07" providerId="AD" clId="Web-{0142CDE7-3A63-EE04-ECAC-1479E4829F2A}" dt="2025-01-07T08:46:10.408" v="662" actId="20577"/>
        <pc:sldMkLst>
          <pc:docMk/>
          <pc:sldMk cId="563235875" sldId="291"/>
        </pc:sldMkLst>
        <pc:spChg chg="del">
          <ac:chgData name="Hasan KAN" userId="S::kan22@itu.edu.tr::a59c9128-0362-4db1-bc96-94d359a84c07" providerId="AD" clId="Web-{0142CDE7-3A63-EE04-ECAC-1479E4829F2A}" dt="2025-01-07T08:23:22.614" v="485"/>
          <ac:spMkLst>
            <pc:docMk/>
            <pc:sldMk cId="563235875" sldId="291"/>
            <ac:spMk id="2" creationId="{C28BCB0E-CF7C-2CBB-AAA2-787040840F51}"/>
          </ac:spMkLst>
        </pc:spChg>
        <pc:spChg chg="del">
          <ac:chgData name="Hasan KAN" userId="S::kan22@itu.edu.tr::a59c9128-0362-4db1-bc96-94d359a84c07" providerId="AD" clId="Web-{0142CDE7-3A63-EE04-ECAC-1479E4829F2A}" dt="2025-01-07T08:14:24.368" v="370"/>
          <ac:spMkLst>
            <pc:docMk/>
            <pc:sldMk cId="563235875" sldId="291"/>
            <ac:spMk id="3" creationId="{71C48683-A275-2733-3988-3C6F8735E256}"/>
          </ac:spMkLst>
        </pc:spChg>
        <pc:spChg chg="add del mod">
          <ac:chgData name="Hasan KAN" userId="S::kan22@itu.edu.tr::a59c9128-0362-4db1-bc96-94d359a84c07" providerId="AD" clId="Web-{0142CDE7-3A63-EE04-ECAC-1479E4829F2A}" dt="2025-01-07T08:30:18.497" v="562"/>
          <ac:spMkLst>
            <pc:docMk/>
            <pc:sldMk cId="563235875" sldId="291"/>
            <ac:spMk id="5" creationId="{8E6AA1FF-4BD6-917E-1EEB-4716194CC911}"/>
          </ac:spMkLst>
        </pc:spChg>
        <pc:spChg chg="add del mod">
          <ac:chgData name="Hasan KAN" userId="S::kan22@itu.edu.tr::a59c9128-0362-4db1-bc96-94d359a84c07" providerId="AD" clId="Web-{0142CDE7-3A63-EE04-ECAC-1479E4829F2A}" dt="2025-01-07T08:30:41.154" v="566"/>
          <ac:spMkLst>
            <pc:docMk/>
            <pc:sldMk cId="563235875" sldId="291"/>
            <ac:spMk id="7" creationId="{271C0004-F3B1-31D2-4BC4-652E1822DF58}"/>
          </ac:spMkLst>
        </pc:spChg>
        <pc:spChg chg="add mod">
          <ac:chgData name="Hasan KAN" userId="S::kan22@itu.edu.tr::a59c9128-0362-4db1-bc96-94d359a84c07" providerId="AD" clId="Web-{0142CDE7-3A63-EE04-ECAC-1479E4829F2A}" dt="2025-01-07T08:46:10.408" v="662" actId="20577"/>
          <ac:spMkLst>
            <pc:docMk/>
            <pc:sldMk cId="563235875" sldId="291"/>
            <ac:spMk id="9" creationId="{ECAB8705-4166-917B-91EE-4573EB80887E}"/>
          </ac:spMkLst>
        </pc:spChg>
      </pc:sldChg>
      <pc:sldChg chg="modSp new">
        <pc:chgData name="Hasan KAN" userId="S::kan22@itu.edu.tr::a59c9128-0362-4db1-bc96-94d359a84c07" providerId="AD" clId="Web-{0142CDE7-3A63-EE04-ECAC-1479E4829F2A}" dt="2025-01-07T08:44:32.187" v="577" actId="20577"/>
        <pc:sldMkLst>
          <pc:docMk/>
          <pc:sldMk cId="8893422" sldId="292"/>
        </pc:sldMkLst>
        <pc:spChg chg="mod">
          <ac:chgData name="Hasan KAN" userId="S::kan22@itu.edu.tr::a59c9128-0362-4db1-bc96-94d359a84c07" providerId="AD" clId="Web-{0142CDE7-3A63-EE04-ECAC-1479E4829F2A}" dt="2025-01-07T08:22:43.425" v="483" actId="1076"/>
          <ac:spMkLst>
            <pc:docMk/>
            <pc:sldMk cId="8893422" sldId="292"/>
            <ac:spMk id="2" creationId="{0EF29ABC-6498-CA94-B10F-ECDA29A519F1}"/>
          </ac:spMkLst>
        </pc:spChg>
        <pc:spChg chg="mod">
          <ac:chgData name="Hasan KAN" userId="S::kan22@itu.edu.tr::a59c9128-0362-4db1-bc96-94d359a84c07" providerId="AD" clId="Web-{0142CDE7-3A63-EE04-ECAC-1479E4829F2A}" dt="2025-01-07T08:44:32.187" v="577" actId="20577"/>
          <ac:spMkLst>
            <pc:docMk/>
            <pc:sldMk cId="8893422" sldId="292"/>
            <ac:spMk id="3" creationId="{41A6311C-C794-0465-E40B-448AA87316D0}"/>
          </ac:spMkLst>
        </pc:spChg>
      </pc:sldChg>
      <pc:sldChg chg="addSp modSp">
        <pc:chgData name="Hasan KAN" userId="S::kan22@itu.edu.tr::a59c9128-0362-4db1-bc96-94d359a84c07" providerId="AD" clId="Web-{0142CDE7-3A63-EE04-ECAC-1479E4829F2A}" dt="2025-01-07T08:50:40.226" v="724"/>
        <pc:sldMkLst>
          <pc:docMk/>
          <pc:sldMk cId="3922368062" sldId="293"/>
        </pc:sldMkLst>
        <pc:spChg chg="add mod">
          <ac:chgData name="Hasan KAN" userId="S::kan22@itu.edu.tr::a59c9128-0362-4db1-bc96-94d359a84c07" providerId="AD" clId="Web-{0142CDE7-3A63-EE04-ECAC-1479E4829F2A}" dt="2025-01-07T08:50:40.226" v="724"/>
          <ac:spMkLst>
            <pc:docMk/>
            <pc:sldMk cId="3922368062" sldId="293"/>
            <ac:spMk id="4" creationId="{4D935E99-B5D9-5C46-0D41-7A8F340FDE3E}"/>
          </ac:spMkLst>
        </pc:spChg>
      </pc:sldChg>
      <pc:sldChg chg="modSp new">
        <pc:chgData name="Hasan KAN" userId="S::kan22@itu.edu.tr::a59c9128-0362-4db1-bc96-94d359a84c07" providerId="AD" clId="Web-{0142CDE7-3A63-EE04-ECAC-1479E4829F2A}" dt="2025-01-07T08:49:00.958" v="723" actId="20577"/>
        <pc:sldMkLst>
          <pc:docMk/>
          <pc:sldMk cId="2812292716" sldId="294"/>
        </pc:sldMkLst>
        <pc:spChg chg="mod">
          <ac:chgData name="Hasan KAN" userId="S::kan22@itu.edu.tr::a59c9128-0362-4db1-bc96-94d359a84c07" providerId="AD" clId="Web-{0142CDE7-3A63-EE04-ECAC-1479E4829F2A}" dt="2025-01-07T08:46:51.502" v="681" actId="20577"/>
          <ac:spMkLst>
            <pc:docMk/>
            <pc:sldMk cId="2812292716" sldId="294"/>
            <ac:spMk id="2" creationId="{A90F830F-0E27-5643-D9C8-32FDB48D44F7}"/>
          </ac:spMkLst>
        </pc:spChg>
        <pc:spChg chg="mod">
          <ac:chgData name="Hasan KAN" userId="S::kan22@itu.edu.tr::a59c9128-0362-4db1-bc96-94d359a84c07" providerId="AD" clId="Web-{0142CDE7-3A63-EE04-ECAC-1479E4829F2A}" dt="2025-01-07T08:49:00.958" v="723" actId="20577"/>
          <ac:spMkLst>
            <pc:docMk/>
            <pc:sldMk cId="2812292716" sldId="294"/>
            <ac:spMk id="3" creationId="{81078BDC-D0E5-BD05-8AA2-2CF1E59768C1}"/>
          </ac:spMkLst>
        </pc:spChg>
      </pc:sldChg>
    </pc:docChg>
  </pc:docChgLst>
  <pc:docChgLst>
    <pc:chgData name="İbrahim Bancar" userId="S::bancar22@itu.edu.tr::de0cfb51-c36d-4dbc-8a1f-65e519705b9f" providerId="AD" clId="Web-{CA42D19C-8900-2E5B-98D8-90B5F140CCA7}"/>
    <pc:docChg chg="addSld delSld modSld">
      <pc:chgData name="İbrahim Bancar" userId="S::bancar22@itu.edu.tr::de0cfb51-c36d-4dbc-8a1f-65e519705b9f" providerId="AD" clId="Web-{CA42D19C-8900-2E5B-98D8-90B5F140CCA7}" dt="2025-01-07T08:30:31.971" v="545" actId="1076"/>
      <pc:docMkLst>
        <pc:docMk/>
      </pc:docMkLst>
      <pc:sldChg chg="del mod modShow">
        <pc:chgData name="İbrahim Bancar" userId="S::bancar22@itu.edu.tr::de0cfb51-c36d-4dbc-8a1f-65e519705b9f" providerId="AD" clId="Web-{CA42D19C-8900-2E5B-98D8-90B5F140CCA7}" dt="2025-01-07T08:08:44.562" v="127"/>
        <pc:sldMkLst>
          <pc:docMk/>
          <pc:sldMk cId="3809512885" sldId="269"/>
        </pc:sldMkLst>
      </pc:sldChg>
      <pc:sldChg chg="del">
        <pc:chgData name="İbrahim Bancar" userId="S::bancar22@itu.edu.tr::de0cfb51-c36d-4dbc-8a1f-65e519705b9f" providerId="AD" clId="Web-{CA42D19C-8900-2E5B-98D8-90B5F140CCA7}" dt="2025-01-07T08:08:37.968" v="124"/>
        <pc:sldMkLst>
          <pc:docMk/>
          <pc:sldMk cId="687654895" sldId="270"/>
        </pc:sldMkLst>
      </pc:sldChg>
      <pc:sldChg chg="addSp delSp modSp">
        <pc:chgData name="İbrahim Bancar" userId="S::bancar22@itu.edu.tr::de0cfb51-c36d-4dbc-8a1f-65e519705b9f" providerId="AD" clId="Web-{CA42D19C-8900-2E5B-98D8-90B5F140CCA7}" dt="2025-01-07T08:28:55.202" v="508" actId="1076"/>
        <pc:sldMkLst>
          <pc:docMk/>
          <pc:sldMk cId="2487465353" sldId="271"/>
        </pc:sldMkLst>
        <pc:spChg chg="mod">
          <ac:chgData name="İbrahim Bancar" userId="S::bancar22@itu.edu.tr::de0cfb51-c36d-4dbc-8a1f-65e519705b9f" providerId="AD" clId="Web-{CA42D19C-8900-2E5B-98D8-90B5F140CCA7}" dt="2025-01-07T08:26:47.462" v="465" actId="1076"/>
          <ac:spMkLst>
            <pc:docMk/>
            <pc:sldMk cId="2487465353" sldId="271"/>
            <ac:spMk id="2" creationId="{00000000-0000-0000-0000-000000000000}"/>
          </ac:spMkLst>
        </pc:spChg>
        <pc:spChg chg="del mod">
          <ac:chgData name="İbrahim Bancar" userId="S::bancar22@itu.edu.tr::de0cfb51-c36d-4dbc-8a1f-65e519705b9f" providerId="AD" clId="Web-{CA42D19C-8900-2E5B-98D8-90B5F140CCA7}" dt="2025-01-07T07:53:06.135" v="15"/>
          <ac:spMkLst>
            <pc:docMk/>
            <pc:sldMk cId="2487465353" sldId="271"/>
            <ac:spMk id="3" creationId="{B0F52DA8-E3AB-0D0F-5823-890FCBBEF1A4}"/>
          </ac:spMkLst>
        </pc:spChg>
        <pc:spChg chg="mod">
          <ac:chgData name="İbrahim Bancar" userId="S::bancar22@itu.edu.tr::de0cfb51-c36d-4dbc-8a1f-65e519705b9f" providerId="AD" clId="Web-{CA42D19C-8900-2E5B-98D8-90B5F140CCA7}" dt="2025-01-07T07:53:02.182" v="12" actId="20577"/>
          <ac:spMkLst>
            <pc:docMk/>
            <pc:sldMk cId="2487465353" sldId="271"/>
            <ac:spMk id="4" creationId="{00000000-0000-0000-0000-000000000000}"/>
          </ac:spMkLst>
        </pc:spChg>
        <pc:spChg chg="del mod">
          <ac:chgData name="İbrahim Bancar" userId="S::bancar22@itu.edu.tr::de0cfb51-c36d-4dbc-8a1f-65e519705b9f" providerId="AD" clId="Web-{CA42D19C-8900-2E5B-98D8-90B5F140CCA7}" dt="2025-01-07T07:58:22.382" v="51"/>
          <ac:spMkLst>
            <pc:docMk/>
            <pc:sldMk cId="2487465353" sldId="271"/>
            <ac:spMk id="8" creationId="{E69D4390-A187-099D-CE40-CC5EDA7C9C93}"/>
          </ac:spMkLst>
        </pc:spChg>
        <pc:spChg chg="add mod">
          <ac:chgData name="İbrahim Bancar" userId="S::bancar22@itu.edu.tr::de0cfb51-c36d-4dbc-8a1f-65e519705b9f" providerId="AD" clId="Web-{CA42D19C-8900-2E5B-98D8-90B5F140CCA7}" dt="2025-01-07T08:28:55.202" v="508" actId="1076"/>
          <ac:spMkLst>
            <pc:docMk/>
            <pc:sldMk cId="2487465353" sldId="271"/>
            <ac:spMk id="12" creationId="{05F18CF3-A594-C902-718E-A59251B9BBCF}"/>
          </ac:spMkLst>
        </pc:spChg>
        <pc:spChg chg="add mod">
          <ac:chgData name="İbrahim Bancar" userId="S::bancar22@itu.edu.tr::de0cfb51-c36d-4dbc-8a1f-65e519705b9f" providerId="AD" clId="Web-{CA42D19C-8900-2E5B-98D8-90B5F140CCA7}" dt="2025-01-07T08:27:26.526" v="476" actId="20577"/>
          <ac:spMkLst>
            <pc:docMk/>
            <pc:sldMk cId="2487465353" sldId="271"/>
            <ac:spMk id="13" creationId="{1E23FB78-9D91-3910-1A5D-11DC4AB8AEA9}"/>
          </ac:spMkLst>
        </pc:spChg>
        <pc:picChg chg="add del mod">
          <ac:chgData name="İbrahim Bancar" userId="S::bancar22@itu.edu.tr::de0cfb51-c36d-4dbc-8a1f-65e519705b9f" providerId="AD" clId="Web-{CA42D19C-8900-2E5B-98D8-90B5F140CCA7}" dt="2025-01-07T08:05:14.069" v="100"/>
          <ac:picMkLst>
            <pc:docMk/>
            <pc:sldMk cId="2487465353" sldId="271"/>
            <ac:picMk id="5" creationId="{EA7286E5-68E6-7B54-57BF-7BF9E3754011}"/>
          </ac:picMkLst>
        </pc:picChg>
        <pc:picChg chg="add del mod">
          <ac:chgData name="İbrahim Bancar" userId="S::bancar22@itu.edu.tr::de0cfb51-c36d-4dbc-8a1f-65e519705b9f" providerId="AD" clId="Web-{CA42D19C-8900-2E5B-98D8-90B5F140CCA7}" dt="2025-01-07T08:05:13.429" v="99"/>
          <ac:picMkLst>
            <pc:docMk/>
            <pc:sldMk cId="2487465353" sldId="271"/>
            <ac:picMk id="6" creationId="{DB0638FD-1DE0-31A5-9416-571620139047}"/>
          </ac:picMkLst>
        </pc:picChg>
        <pc:picChg chg="add del mod">
          <ac:chgData name="İbrahim Bancar" userId="S::bancar22@itu.edu.tr::de0cfb51-c36d-4dbc-8a1f-65e519705b9f" providerId="AD" clId="Web-{CA42D19C-8900-2E5B-98D8-90B5F140CCA7}" dt="2025-01-07T08:05:12.678" v="98"/>
          <ac:picMkLst>
            <pc:docMk/>
            <pc:sldMk cId="2487465353" sldId="271"/>
            <ac:picMk id="7" creationId="{2E7C4EA9-3BC9-23D8-0E7E-46C59343E76B}"/>
          </ac:picMkLst>
        </pc:picChg>
        <pc:picChg chg="add mod">
          <ac:chgData name="İbrahim Bancar" userId="S::bancar22@itu.edu.tr::de0cfb51-c36d-4dbc-8a1f-65e519705b9f" providerId="AD" clId="Web-{CA42D19C-8900-2E5B-98D8-90B5F140CCA7}" dt="2025-01-07T08:28:00.028" v="481" actId="1076"/>
          <ac:picMkLst>
            <pc:docMk/>
            <pc:sldMk cId="2487465353" sldId="271"/>
            <ac:picMk id="9" creationId="{EFD27CFA-661B-05FF-B5FD-716E9A7F7F34}"/>
          </ac:picMkLst>
        </pc:picChg>
        <pc:picChg chg="add mod">
          <ac:chgData name="İbrahim Bancar" userId="S::bancar22@itu.edu.tr::de0cfb51-c36d-4dbc-8a1f-65e519705b9f" providerId="AD" clId="Web-{CA42D19C-8900-2E5B-98D8-90B5F140CCA7}" dt="2025-01-07T08:26:11.430" v="436" actId="1076"/>
          <ac:picMkLst>
            <pc:docMk/>
            <pc:sldMk cId="2487465353" sldId="271"/>
            <ac:picMk id="10" creationId="{D558459E-B2BF-E82D-199F-61629312CE9E}"/>
          </ac:picMkLst>
        </pc:picChg>
        <pc:picChg chg="add mod">
          <ac:chgData name="İbrahim Bancar" userId="S::bancar22@itu.edu.tr::de0cfb51-c36d-4dbc-8a1f-65e519705b9f" providerId="AD" clId="Web-{CA42D19C-8900-2E5B-98D8-90B5F140CCA7}" dt="2025-01-07T08:26:09.336" v="435" actId="1076"/>
          <ac:picMkLst>
            <pc:docMk/>
            <pc:sldMk cId="2487465353" sldId="271"/>
            <ac:picMk id="11" creationId="{54F8D0B0-560D-1009-A99C-D36AF18F9CB8}"/>
          </ac:picMkLst>
        </pc:picChg>
      </pc:sldChg>
      <pc:sldChg chg="del">
        <pc:chgData name="İbrahim Bancar" userId="S::bancar22@itu.edu.tr::de0cfb51-c36d-4dbc-8a1f-65e519705b9f" providerId="AD" clId="Web-{CA42D19C-8900-2E5B-98D8-90B5F140CCA7}" dt="2025-01-07T08:08:51.859" v="130"/>
        <pc:sldMkLst>
          <pc:docMk/>
          <pc:sldMk cId="2546475309" sldId="272"/>
        </pc:sldMkLst>
      </pc:sldChg>
      <pc:sldChg chg="del">
        <pc:chgData name="İbrahim Bancar" userId="S::bancar22@itu.edu.tr::de0cfb51-c36d-4dbc-8a1f-65e519705b9f" providerId="AD" clId="Web-{CA42D19C-8900-2E5B-98D8-90B5F140CCA7}" dt="2025-01-07T08:08:49.656" v="129"/>
        <pc:sldMkLst>
          <pc:docMk/>
          <pc:sldMk cId="3168230430" sldId="273"/>
        </pc:sldMkLst>
      </pc:sldChg>
      <pc:sldChg chg="del">
        <pc:chgData name="İbrahim Bancar" userId="S::bancar22@itu.edu.tr::de0cfb51-c36d-4dbc-8a1f-65e519705b9f" providerId="AD" clId="Web-{CA42D19C-8900-2E5B-98D8-90B5F140CCA7}" dt="2025-01-07T08:08:47.484" v="128"/>
        <pc:sldMkLst>
          <pc:docMk/>
          <pc:sldMk cId="2588528235" sldId="274"/>
        </pc:sldMkLst>
      </pc:sldChg>
      <pc:sldChg chg="modSp">
        <pc:chgData name="İbrahim Bancar" userId="S::bancar22@itu.edu.tr::de0cfb51-c36d-4dbc-8a1f-65e519705b9f" providerId="AD" clId="Web-{CA42D19C-8900-2E5B-98D8-90B5F140CCA7}" dt="2025-01-07T08:09:04.265" v="131" actId="1076"/>
        <pc:sldMkLst>
          <pc:docMk/>
          <pc:sldMk cId="3922977473" sldId="278"/>
        </pc:sldMkLst>
        <pc:spChg chg="mod">
          <ac:chgData name="İbrahim Bancar" userId="S::bancar22@itu.edu.tr::de0cfb51-c36d-4dbc-8a1f-65e519705b9f" providerId="AD" clId="Web-{CA42D19C-8900-2E5B-98D8-90B5F140CCA7}" dt="2025-01-07T08:09:04.265" v="131" actId="1076"/>
          <ac:spMkLst>
            <pc:docMk/>
            <pc:sldMk cId="3922977473" sldId="278"/>
            <ac:spMk id="6" creationId="{849C8E24-2793-8F43-51A5-CB68AC19B800}"/>
          </ac:spMkLst>
        </pc:spChg>
      </pc:sldChg>
      <pc:sldChg chg="modSp">
        <pc:chgData name="İbrahim Bancar" userId="S::bancar22@itu.edu.tr::de0cfb51-c36d-4dbc-8a1f-65e519705b9f" providerId="AD" clId="Web-{CA42D19C-8900-2E5B-98D8-90B5F140CCA7}" dt="2025-01-07T08:21:02.090" v="342" actId="20577"/>
        <pc:sldMkLst>
          <pc:docMk/>
          <pc:sldMk cId="3951050796" sldId="280"/>
        </pc:sldMkLst>
        <pc:spChg chg="mod">
          <ac:chgData name="İbrahim Bancar" userId="S::bancar22@itu.edu.tr::de0cfb51-c36d-4dbc-8a1f-65e519705b9f" providerId="AD" clId="Web-{CA42D19C-8900-2E5B-98D8-90B5F140CCA7}" dt="2025-01-07T07:10:17.021" v="11" actId="1076"/>
          <ac:spMkLst>
            <pc:docMk/>
            <pc:sldMk cId="3951050796" sldId="280"/>
            <ac:spMk id="2" creationId="{7E7EF369-019F-B5EB-00FA-28D01A17FCB3}"/>
          </ac:spMkLst>
        </pc:spChg>
        <pc:spChg chg="mod">
          <ac:chgData name="İbrahim Bancar" userId="S::bancar22@itu.edu.tr::de0cfb51-c36d-4dbc-8a1f-65e519705b9f" providerId="AD" clId="Web-{CA42D19C-8900-2E5B-98D8-90B5F140CCA7}" dt="2025-01-07T08:21:02.090" v="342" actId="20577"/>
          <ac:spMkLst>
            <pc:docMk/>
            <pc:sldMk cId="3951050796" sldId="280"/>
            <ac:spMk id="10" creationId="{27AA824B-7915-89D5-D8D6-146159B8CF0C}"/>
          </ac:spMkLst>
        </pc:spChg>
      </pc:sldChg>
      <pc:sldChg chg="addSp modSp">
        <pc:chgData name="İbrahim Bancar" userId="S::bancar22@itu.edu.tr::de0cfb51-c36d-4dbc-8a1f-65e519705b9f" providerId="AD" clId="Web-{CA42D19C-8900-2E5B-98D8-90B5F140CCA7}" dt="2025-01-07T08:20:01.650" v="328" actId="1076"/>
        <pc:sldMkLst>
          <pc:docMk/>
          <pc:sldMk cId="607595627" sldId="281"/>
        </pc:sldMkLst>
        <pc:spChg chg="add mod">
          <ac:chgData name="İbrahim Bancar" userId="S::bancar22@itu.edu.tr::de0cfb51-c36d-4dbc-8a1f-65e519705b9f" providerId="AD" clId="Web-{CA42D19C-8900-2E5B-98D8-90B5F140CCA7}" dt="2025-01-07T08:15:30.671" v="133" actId="20577"/>
          <ac:spMkLst>
            <pc:docMk/>
            <pc:sldMk cId="607595627" sldId="281"/>
            <ac:spMk id="2" creationId="{197D5080-61D9-028C-0806-6771287199D2}"/>
          </ac:spMkLst>
        </pc:spChg>
        <pc:spChg chg="add mod">
          <ac:chgData name="İbrahim Bancar" userId="S::bancar22@itu.edu.tr::de0cfb51-c36d-4dbc-8a1f-65e519705b9f" providerId="AD" clId="Web-{CA42D19C-8900-2E5B-98D8-90B5F140CCA7}" dt="2025-01-07T08:20:01.650" v="328" actId="1076"/>
          <ac:spMkLst>
            <pc:docMk/>
            <pc:sldMk cId="607595627" sldId="281"/>
            <ac:spMk id="3" creationId="{CB4060B0-D6B0-32D0-2181-6E14C75E0BC6}"/>
          </ac:spMkLst>
        </pc:spChg>
        <pc:spChg chg="mod">
          <ac:chgData name="İbrahim Bancar" userId="S::bancar22@itu.edu.tr::de0cfb51-c36d-4dbc-8a1f-65e519705b9f" providerId="AD" clId="Web-{CA42D19C-8900-2E5B-98D8-90B5F140CCA7}" dt="2025-01-07T08:19:18.398" v="317" actId="1076"/>
          <ac:spMkLst>
            <pc:docMk/>
            <pc:sldMk cId="607595627" sldId="281"/>
            <ac:spMk id="7" creationId="{58926FEA-37D3-396D-9502-41614FDEB889}"/>
          </ac:spMkLst>
        </pc:spChg>
      </pc:sldChg>
      <pc:sldChg chg="modSp">
        <pc:chgData name="İbrahim Bancar" userId="S::bancar22@itu.edu.tr::de0cfb51-c36d-4dbc-8a1f-65e519705b9f" providerId="AD" clId="Web-{CA42D19C-8900-2E5B-98D8-90B5F140CCA7}" dt="2025-01-07T08:20:47.949" v="334" actId="1076"/>
        <pc:sldMkLst>
          <pc:docMk/>
          <pc:sldMk cId="2592115580" sldId="282"/>
        </pc:sldMkLst>
        <pc:picChg chg="mod">
          <ac:chgData name="İbrahim Bancar" userId="S::bancar22@itu.edu.tr::de0cfb51-c36d-4dbc-8a1f-65e519705b9f" providerId="AD" clId="Web-{CA42D19C-8900-2E5B-98D8-90B5F140CCA7}" dt="2025-01-07T08:20:47.949" v="334" actId="1076"/>
          <ac:picMkLst>
            <pc:docMk/>
            <pc:sldMk cId="2592115580" sldId="282"/>
            <ac:picMk id="4" creationId="{68F3FD37-4828-59FF-88D3-C80B713FF516}"/>
          </ac:picMkLst>
        </pc:picChg>
        <pc:picChg chg="mod">
          <ac:chgData name="İbrahim Bancar" userId="S::bancar22@itu.edu.tr::de0cfb51-c36d-4dbc-8a1f-65e519705b9f" providerId="AD" clId="Web-{CA42D19C-8900-2E5B-98D8-90B5F140CCA7}" dt="2025-01-07T08:20:44.683" v="333" actId="1076"/>
          <ac:picMkLst>
            <pc:docMk/>
            <pc:sldMk cId="2592115580" sldId="282"/>
            <ac:picMk id="5" creationId="{7C137B3F-6C2D-96BA-4A2A-B2784E6F1AC3}"/>
          </ac:picMkLst>
        </pc:picChg>
        <pc:picChg chg="mod">
          <ac:chgData name="İbrahim Bancar" userId="S::bancar22@itu.edu.tr::de0cfb51-c36d-4dbc-8a1f-65e519705b9f" providerId="AD" clId="Web-{CA42D19C-8900-2E5B-98D8-90B5F140CCA7}" dt="2025-01-07T08:20:34.432" v="330" actId="14100"/>
          <ac:picMkLst>
            <pc:docMk/>
            <pc:sldMk cId="2592115580" sldId="282"/>
            <ac:picMk id="6" creationId="{FFAACE6B-79F3-0DB0-E431-75C1EAFA8BC1}"/>
          </ac:picMkLst>
        </pc:picChg>
        <pc:picChg chg="mod">
          <ac:chgData name="İbrahim Bancar" userId="S::bancar22@itu.edu.tr::de0cfb51-c36d-4dbc-8a1f-65e519705b9f" providerId="AD" clId="Web-{CA42D19C-8900-2E5B-98D8-90B5F140CCA7}" dt="2025-01-07T08:20:43.073" v="332" actId="1076"/>
          <ac:picMkLst>
            <pc:docMk/>
            <pc:sldMk cId="2592115580" sldId="282"/>
            <ac:picMk id="7" creationId="{CEC99706-7440-BA87-DB51-04C8C7DA34CC}"/>
          </ac:picMkLst>
        </pc:picChg>
      </pc:sldChg>
      <pc:sldChg chg="addSp delSp modSp">
        <pc:chgData name="İbrahim Bancar" userId="S::bancar22@itu.edu.tr::de0cfb51-c36d-4dbc-8a1f-65e519705b9f" providerId="AD" clId="Web-{CA42D19C-8900-2E5B-98D8-90B5F140CCA7}" dt="2025-01-07T08:19:47.446" v="324" actId="1076"/>
        <pc:sldMkLst>
          <pc:docMk/>
          <pc:sldMk cId="3834363389" sldId="283"/>
        </pc:sldMkLst>
        <pc:spChg chg="add del mod">
          <ac:chgData name="İbrahim Bancar" userId="S::bancar22@itu.edu.tr::de0cfb51-c36d-4dbc-8a1f-65e519705b9f" providerId="AD" clId="Web-{CA42D19C-8900-2E5B-98D8-90B5F140CCA7}" dt="2025-01-07T08:19:47.446" v="324" actId="1076"/>
          <ac:spMkLst>
            <pc:docMk/>
            <pc:sldMk cId="3834363389" sldId="283"/>
            <ac:spMk id="2" creationId="{A4E4B8C9-F61A-6E21-C5F3-20CB51E61090}"/>
          </ac:spMkLst>
        </pc:spChg>
        <pc:spChg chg="add del mod">
          <ac:chgData name="İbrahim Bancar" userId="S::bancar22@itu.edu.tr::de0cfb51-c36d-4dbc-8a1f-65e519705b9f" providerId="AD" clId="Web-{CA42D19C-8900-2E5B-98D8-90B5F140CCA7}" dt="2025-01-07T08:18:57.710" v="311"/>
          <ac:spMkLst>
            <pc:docMk/>
            <pc:sldMk cId="3834363389" sldId="283"/>
            <ac:spMk id="3" creationId="{7721C7E8-65BF-5631-9615-898EBBF7FFF9}"/>
          </ac:spMkLst>
        </pc:spChg>
        <pc:spChg chg="add mod">
          <ac:chgData name="İbrahim Bancar" userId="S::bancar22@itu.edu.tr::de0cfb51-c36d-4dbc-8a1f-65e519705b9f" providerId="AD" clId="Web-{CA42D19C-8900-2E5B-98D8-90B5F140CCA7}" dt="2025-01-07T08:19:11.445" v="316" actId="14100"/>
          <ac:spMkLst>
            <pc:docMk/>
            <pc:sldMk cId="3834363389" sldId="283"/>
            <ac:spMk id="6" creationId="{85290D96-640B-C063-966C-1E527170C5B6}"/>
          </ac:spMkLst>
        </pc:spChg>
        <pc:picChg chg="add del">
          <ac:chgData name="İbrahim Bancar" userId="S::bancar22@itu.edu.tr::de0cfb51-c36d-4dbc-8a1f-65e519705b9f" providerId="AD" clId="Web-{CA42D19C-8900-2E5B-98D8-90B5F140CCA7}" dt="2025-01-07T08:18:15.490" v="283"/>
          <ac:picMkLst>
            <pc:docMk/>
            <pc:sldMk cId="3834363389" sldId="283"/>
            <ac:picMk id="4" creationId="{34218D03-4016-08F0-39FB-3CB32CA02999}"/>
          </ac:picMkLst>
        </pc:picChg>
        <pc:picChg chg="add del">
          <ac:chgData name="İbrahim Bancar" userId="S::bancar22@itu.edu.tr::de0cfb51-c36d-4dbc-8a1f-65e519705b9f" providerId="AD" clId="Web-{CA42D19C-8900-2E5B-98D8-90B5F140CCA7}" dt="2025-01-07T08:18:15.490" v="284"/>
          <ac:picMkLst>
            <pc:docMk/>
            <pc:sldMk cId="3834363389" sldId="283"/>
            <ac:picMk id="5" creationId="{3840475A-F710-D623-DACC-C2D2C6436DA5}"/>
          </ac:picMkLst>
        </pc:picChg>
      </pc:sldChg>
      <pc:sldChg chg="modSp">
        <pc:chgData name="İbrahim Bancar" userId="S::bancar22@itu.edu.tr::de0cfb51-c36d-4dbc-8a1f-65e519705b9f" providerId="AD" clId="Web-{CA42D19C-8900-2E5B-98D8-90B5F140CCA7}" dt="2025-01-07T08:20:13.713" v="329" actId="1076"/>
        <pc:sldMkLst>
          <pc:docMk/>
          <pc:sldMk cId="3636629274" sldId="284"/>
        </pc:sldMkLst>
        <pc:spChg chg="mod">
          <ac:chgData name="İbrahim Bancar" userId="S::bancar22@itu.edu.tr::de0cfb51-c36d-4dbc-8a1f-65e519705b9f" providerId="AD" clId="Web-{CA42D19C-8900-2E5B-98D8-90B5F140CCA7}" dt="2025-01-07T06:44:21.210" v="10" actId="20577"/>
          <ac:spMkLst>
            <pc:docMk/>
            <pc:sldMk cId="3636629274" sldId="284"/>
            <ac:spMk id="2" creationId="{A19BB377-7A0E-C935-86B2-4EE9C308F776}"/>
          </ac:spMkLst>
        </pc:spChg>
        <pc:spChg chg="mod">
          <ac:chgData name="İbrahim Bancar" userId="S::bancar22@itu.edu.tr::de0cfb51-c36d-4dbc-8a1f-65e519705b9f" providerId="AD" clId="Web-{CA42D19C-8900-2E5B-98D8-90B5F140CCA7}" dt="2025-01-07T08:20:13.713" v="329" actId="1076"/>
          <ac:spMkLst>
            <pc:docMk/>
            <pc:sldMk cId="3636629274" sldId="284"/>
            <ac:spMk id="3" creationId="{F240C70F-D39B-4EC1-586D-DA8463E3654F}"/>
          </ac:spMkLst>
        </pc:spChg>
      </pc:sldChg>
      <pc:sldChg chg="modSp">
        <pc:chgData name="İbrahim Bancar" userId="S::bancar22@itu.edu.tr::de0cfb51-c36d-4dbc-8a1f-65e519705b9f" providerId="AD" clId="Web-{CA42D19C-8900-2E5B-98D8-90B5F140CCA7}" dt="2025-01-07T08:21:11.012" v="343" actId="1076"/>
        <pc:sldMkLst>
          <pc:docMk/>
          <pc:sldMk cId="492273146" sldId="285"/>
        </pc:sldMkLst>
        <pc:spChg chg="mod">
          <ac:chgData name="İbrahim Bancar" userId="S::bancar22@itu.edu.tr::de0cfb51-c36d-4dbc-8a1f-65e519705b9f" providerId="AD" clId="Web-{CA42D19C-8900-2E5B-98D8-90B5F140CCA7}" dt="2025-01-07T07:59:13.805" v="74" actId="20577"/>
          <ac:spMkLst>
            <pc:docMk/>
            <pc:sldMk cId="492273146" sldId="285"/>
            <ac:spMk id="2" creationId="{A19BB377-7A0E-C935-86B2-4EE9C308F776}"/>
          </ac:spMkLst>
        </pc:spChg>
        <pc:spChg chg="mod">
          <ac:chgData name="İbrahim Bancar" userId="S::bancar22@itu.edu.tr::de0cfb51-c36d-4dbc-8a1f-65e519705b9f" providerId="AD" clId="Web-{CA42D19C-8900-2E5B-98D8-90B5F140CCA7}" dt="2025-01-07T08:21:11.012" v="343" actId="1076"/>
          <ac:spMkLst>
            <pc:docMk/>
            <pc:sldMk cId="492273146" sldId="285"/>
            <ac:spMk id="3" creationId="{F240C70F-D39B-4EC1-586D-DA8463E3654F}"/>
          </ac:spMkLst>
        </pc:spChg>
      </pc:sldChg>
      <pc:sldChg chg="addSp delSp modSp new">
        <pc:chgData name="İbrahim Bancar" userId="S::bancar22@itu.edu.tr::de0cfb51-c36d-4dbc-8a1f-65e519705b9f" providerId="AD" clId="Web-{CA42D19C-8900-2E5B-98D8-90B5F140CCA7}" dt="2025-01-07T08:30:31.971" v="545" actId="1076"/>
        <pc:sldMkLst>
          <pc:docMk/>
          <pc:sldMk cId="2061989109" sldId="288"/>
        </pc:sldMkLst>
        <pc:spChg chg="mod">
          <ac:chgData name="İbrahim Bancar" userId="S::bancar22@itu.edu.tr::de0cfb51-c36d-4dbc-8a1f-65e519705b9f" providerId="AD" clId="Web-{CA42D19C-8900-2E5B-98D8-90B5F140CCA7}" dt="2025-01-07T08:30:31.971" v="545" actId="1076"/>
          <ac:spMkLst>
            <pc:docMk/>
            <pc:sldMk cId="2061989109" sldId="288"/>
            <ac:spMk id="2" creationId="{6C4F64C9-A5F1-9803-634E-B7DEC8C906F9}"/>
          </ac:spMkLst>
        </pc:spChg>
        <pc:spChg chg="del">
          <ac:chgData name="İbrahim Bancar" userId="S::bancar22@itu.edu.tr::de0cfb51-c36d-4dbc-8a1f-65e519705b9f" providerId="AD" clId="Web-{CA42D19C-8900-2E5B-98D8-90B5F140CCA7}" dt="2025-01-07T08:04:24.583" v="90"/>
          <ac:spMkLst>
            <pc:docMk/>
            <pc:sldMk cId="2061989109" sldId="288"/>
            <ac:spMk id="3" creationId="{A4020B6E-DF44-E74B-5736-46680AE22959}"/>
          </ac:spMkLst>
        </pc:spChg>
        <pc:picChg chg="add mod ord">
          <ac:chgData name="İbrahim Bancar" userId="S::bancar22@itu.edu.tr::de0cfb51-c36d-4dbc-8a1f-65e519705b9f" providerId="AD" clId="Web-{CA42D19C-8900-2E5B-98D8-90B5F140CCA7}" dt="2025-01-07T08:30:23.080" v="544" actId="1076"/>
          <ac:picMkLst>
            <pc:docMk/>
            <pc:sldMk cId="2061989109" sldId="288"/>
            <ac:picMk id="4" creationId="{B3F163A0-3336-2D92-298B-7E0E57C322A8}"/>
          </ac:picMkLst>
        </pc:picChg>
        <pc:picChg chg="add mod">
          <ac:chgData name="İbrahim Bancar" userId="S::bancar22@itu.edu.tr::de0cfb51-c36d-4dbc-8a1f-65e519705b9f" providerId="AD" clId="Web-{CA42D19C-8900-2E5B-98D8-90B5F140CCA7}" dt="2025-01-07T08:30:21.033" v="543" actId="1076"/>
          <ac:picMkLst>
            <pc:docMk/>
            <pc:sldMk cId="2061989109" sldId="288"/>
            <ac:picMk id="5" creationId="{65227088-4CB9-248B-560A-87041E69ADB4}"/>
          </ac:picMkLst>
        </pc:picChg>
        <pc:picChg chg="add mod">
          <ac:chgData name="İbrahim Bancar" userId="S::bancar22@itu.edu.tr::de0cfb51-c36d-4dbc-8a1f-65e519705b9f" providerId="AD" clId="Web-{CA42D19C-8900-2E5B-98D8-90B5F140CCA7}" dt="2025-01-07T08:30:04.032" v="540" actId="14100"/>
          <ac:picMkLst>
            <pc:docMk/>
            <pc:sldMk cId="2061989109" sldId="288"/>
            <ac:picMk id="6" creationId="{6BD3292F-DA50-2CB1-A774-BCC5F8612BE2}"/>
          </ac:picMkLst>
        </pc:picChg>
      </pc:sldChg>
    </pc:docChg>
  </pc:docChgLst>
  <pc:docChgLst>
    <pc:chgData name="İbrahim Bancar" userId="S::bancar22@itu.edu.tr::de0cfb51-c36d-4dbc-8a1f-65e519705b9f" providerId="AD" clId="Web-{DBEEBA5E-5D0D-6B6A-3107-D9959528F17A}"/>
    <pc:docChg chg="modSld sldOrd">
      <pc:chgData name="İbrahim Bancar" userId="S::bancar22@itu.edu.tr::de0cfb51-c36d-4dbc-8a1f-65e519705b9f" providerId="AD" clId="Web-{DBEEBA5E-5D0D-6B6A-3107-D9959528F17A}" dt="2025-01-02T20:11:28.256" v="275" actId="14100"/>
      <pc:docMkLst>
        <pc:docMk/>
      </pc:docMkLst>
      <pc:sldChg chg="modSp">
        <pc:chgData name="İbrahim Bancar" userId="S::bancar22@itu.edu.tr::de0cfb51-c36d-4dbc-8a1f-65e519705b9f" providerId="AD" clId="Web-{DBEEBA5E-5D0D-6B6A-3107-D9959528F17A}" dt="2025-01-02T14:41:33.723" v="17" actId="1076"/>
        <pc:sldMkLst>
          <pc:docMk/>
          <pc:sldMk cId="706305541" sldId="257"/>
        </pc:sldMkLst>
        <pc:spChg chg="mod">
          <ac:chgData name="İbrahim Bancar" userId="S::bancar22@itu.edu.tr::de0cfb51-c36d-4dbc-8a1f-65e519705b9f" providerId="AD" clId="Web-{DBEEBA5E-5D0D-6B6A-3107-D9959528F17A}" dt="2025-01-02T14:41:25.457" v="16" actId="1076"/>
          <ac:spMkLst>
            <pc:docMk/>
            <pc:sldMk cId="706305541" sldId="257"/>
            <ac:spMk id="2" creationId="{00000000-0000-0000-0000-000000000000}"/>
          </ac:spMkLst>
        </pc:spChg>
        <pc:spChg chg="mod">
          <ac:chgData name="İbrahim Bancar" userId="S::bancar22@itu.edu.tr::de0cfb51-c36d-4dbc-8a1f-65e519705b9f" providerId="AD" clId="Web-{DBEEBA5E-5D0D-6B6A-3107-D9959528F17A}" dt="2025-01-02T14:41:33.723" v="17" actId="1076"/>
          <ac:spMkLst>
            <pc:docMk/>
            <pc:sldMk cId="706305541" sldId="257"/>
            <ac:spMk id="3" creationId="{00000000-0000-0000-0000-000000000000}"/>
          </ac:spMkLst>
        </pc:spChg>
      </pc:sldChg>
      <pc:sldChg chg="modSp">
        <pc:chgData name="İbrahim Bancar" userId="S::bancar22@itu.edu.tr::de0cfb51-c36d-4dbc-8a1f-65e519705b9f" providerId="AD" clId="Web-{DBEEBA5E-5D0D-6B6A-3107-D9959528F17A}" dt="2025-01-02T18:18:26.149" v="152" actId="20577"/>
        <pc:sldMkLst>
          <pc:docMk/>
          <pc:sldMk cId="1851896080" sldId="258"/>
        </pc:sldMkLst>
        <pc:spChg chg="mod">
          <ac:chgData name="İbrahim Bancar" userId="S::bancar22@itu.edu.tr::de0cfb51-c36d-4dbc-8a1f-65e519705b9f" providerId="AD" clId="Web-{DBEEBA5E-5D0D-6B6A-3107-D9959528F17A}" dt="2025-01-02T18:17:44.320" v="131" actId="1076"/>
          <ac:spMkLst>
            <pc:docMk/>
            <pc:sldMk cId="1851896080" sldId="258"/>
            <ac:spMk id="2" creationId="{00000000-0000-0000-0000-000000000000}"/>
          </ac:spMkLst>
        </pc:spChg>
        <pc:spChg chg="mod">
          <ac:chgData name="İbrahim Bancar" userId="S::bancar22@itu.edu.tr::de0cfb51-c36d-4dbc-8a1f-65e519705b9f" providerId="AD" clId="Web-{DBEEBA5E-5D0D-6B6A-3107-D9959528F17A}" dt="2025-01-02T18:18:26.149" v="152" actId="20577"/>
          <ac:spMkLst>
            <pc:docMk/>
            <pc:sldMk cId="1851896080" sldId="258"/>
            <ac:spMk id="3" creationId="{00000000-0000-0000-0000-000000000000}"/>
          </ac:spMkLst>
        </pc:spChg>
      </pc:sldChg>
      <pc:sldChg chg="addSp delSp modSp">
        <pc:chgData name="İbrahim Bancar" userId="S::bancar22@itu.edu.tr::de0cfb51-c36d-4dbc-8a1f-65e519705b9f" providerId="AD" clId="Web-{DBEEBA5E-5D0D-6B6A-3107-D9959528F17A}" dt="2025-01-02T20:11:28.256" v="275" actId="14100"/>
        <pc:sldMkLst>
          <pc:docMk/>
          <pc:sldMk cId="997860157" sldId="259"/>
        </pc:sldMkLst>
        <pc:spChg chg="add mod">
          <ac:chgData name="İbrahim Bancar" userId="S::bancar22@itu.edu.tr::de0cfb51-c36d-4dbc-8a1f-65e519705b9f" providerId="AD" clId="Web-{DBEEBA5E-5D0D-6B6A-3107-D9959528F17A}" dt="2025-01-02T20:11:28.256" v="275" actId="14100"/>
          <ac:spMkLst>
            <pc:docMk/>
            <pc:sldMk cId="997860157" sldId="259"/>
            <ac:spMk id="2" creationId="{4E5E33AC-6278-9E22-0BA0-11EC8BCB5851}"/>
          </ac:spMkLst>
        </pc:spChg>
        <pc:spChg chg="add mod">
          <ac:chgData name="İbrahim Bancar" userId="S::bancar22@itu.edu.tr::de0cfb51-c36d-4dbc-8a1f-65e519705b9f" providerId="AD" clId="Web-{DBEEBA5E-5D0D-6B6A-3107-D9959528F17A}" dt="2025-01-02T18:14:25.937" v="84" actId="20577"/>
          <ac:spMkLst>
            <pc:docMk/>
            <pc:sldMk cId="997860157" sldId="259"/>
            <ac:spMk id="5" creationId="{551E1E15-E6D8-B825-FFD1-883FEC0ED15B}"/>
          </ac:spMkLst>
        </pc:spChg>
        <pc:spChg chg="mod">
          <ac:chgData name="İbrahim Bancar" userId="S::bancar22@itu.edu.tr::de0cfb51-c36d-4dbc-8a1f-65e519705b9f" providerId="AD" clId="Web-{DBEEBA5E-5D0D-6B6A-3107-D9959528F17A}" dt="2025-01-02T20:10:39.629" v="242" actId="1076"/>
          <ac:spMkLst>
            <pc:docMk/>
            <pc:sldMk cId="997860157" sldId="259"/>
            <ac:spMk id="6" creationId="{8616CA06-EADC-A360-F277-8E195D3D83BA}"/>
          </ac:spMkLst>
        </pc:spChg>
        <pc:spChg chg="mod">
          <ac:chgData name="İbrahim Bancar" userId="S::bancar22@itu.edu.tr::de0cfb51-c36d-4dbc-8a1f-65e519705b9f" providerId="AD" clId="Web-{DBEEBA5E-5D0D-6B6A-3107-D9959528F17A}" dt="2025-01-02T20:10:46.786" v="243" actId="1076"/>
          <ac:spMkLst>
            <pc:docMk/>
            <pc:sldMk cId="997860157" sldId="259"/>
            <ac:spMk id="8" creationId="{14D9F603-4EA8-A381-9F94-1C25EFCB3387}"/>
          </ac:spMkLst>
        </pc:spChg>
        <pc:picChg chg="add mod">
          <ac:chgData name="İbrahim Bancar" userId="S::bancar22@itu.edu.tr::de0cfb51-c36d-4dbc-8a1f-65e519705b9f" providerId="AD" clId="Web-{DBEEBA5E-5D0D-6B6A-3107-D9959528F17A}" dt="2025-01-02T18:32:56.808" v="215" actId="1076"/>
          <ac:picMkLst>
            <pc:docMk/>
            <pc:sldMk cId="997860157" sldId="259"/>
            <ac:picMk id="13" creationId="{845CC3C5-DB71-367B-4D10-8F870CF39357}"/>
          </ac:picMkLst>
        </pc:picChg>
      </pc:sldChg>
      <pc:sldChg chg="modSp">
        <pc:chgData name="İbrahim Bancar" userId="S::bancar22@itu.edu.tr::de0cfb51-c36d-4dbc-8a1f-65e519705b9f" providerId="AD" clId="Web-{DBEEBA5E-5D0D-6B6A-3107-D9959528F17A}" dt="2025-01-02T18:13:25.200" v="74" actId="20577"/>
        <pc:sldMkLst>
          <pc:docMk/>
          <pc:sldMk cId="384888077" sldId="260"/>
        </pc:sldMkLst>
      </pc:sldChg>
      <pc:sldChg chg="addSp delSp modSp ord">
        <pc:chgData name="İbrahim Bancar" userId="S::bancar22@itu.edu.tr::de0cfb51-c36d-4dbc-8a1f-65e519705b9f" providerId="AD" clId="Web-{DBEEBA5E-5D0D-6B6A-3107-D9959528F17A}" dt="2025-01-02T18:31:52.681" v="204"/>
        <pc:sldMkLst>
          <pc:docMk/>
          <pc:sldMk cId="3861143530" sldId="277"/>
        </pc:sldMkLst>
      </pc:sldChg>
      <pc:sldChg chg="addSp delSp modSp">
        <pc:chgData name="İbrahim Bancar" userId="S::bancar22@itu.edu.tr::de0cfb51-c36d-4dbc-8a1f-65e519705b9f" providerId="AD" clId="Web-{DBEEBA5E-5D0D-6B6A-3107-D9959528F17A}" dt="2025-01-02T18:32:33.651" v="214" actId="20577"/>
        <pc:sldMkLst>
          <pc:docMk/>
          <pc:sldMk cId="3922977473" sldId="278"/>
        </pc:sldMkLst>
        <pc:spChg chg="mod">
          <ac:chgData name="İbrahim Bancar" userId="S::bancar22@itu.edu.tr::de0cfb51-c36d-4dbc-8a1f-65e519705b9f" providerId="AD" clId="Web-{DBEEBA5E-5D0D-6B6A-3107-D9959528F17A}" dt="2025-01-02T18:32:33.651" v="214" actId="20577"/>
          <ac:spMkLst>
            <pc:docMk/>
            <pc:sldMk cId="3922977473" sldId="278"/>
            <ac:spMk id="4" creationId="{5D27488F-E4CB-B978-42B5-B1FE053A28DC}"/>
          </ac:spMkLst>
        </pc:spChg>
      </pc:sldChg>
    </pc:docChg>
  </pc:docChgLst>
  <pc:docChgLst>
    <pc:chgData name="Hasan KAN" userId="S::kan22@itu.edu.tr::a59c9128-0362-4db1-bc96-94d359a84c07" providerId="AD" clId="Web-{A6D4D507-94DF-469C-4776-33CD6CE736E2}"/>
    <pc:docChg chg="addSld delSld modSld">
      <pc:chgData name="Hasan KAN" userId="S::kan22@itu.edu.tr::a59c9128-0362-4db1-bc96-94d359a84c07" providerId="AD" clId="Web-{A6D4D507-94DF-469C-4776-33CD6CE736E2}" dt="2025-01-01T17:38:36.431" v="629" actId="1076"/>
      <pc:docMkLst>
        <pc:docMk/>
      </pc:docMkLst>
      <pc:sldChg chg="modSp">
        <pc:chgData name="Hasan KAN" userId="S::kan22@itu.edu.tr::a59c9128-0362-4db1-bc96-94d359a84c07" providerId="AD" clId="Web-{A6D4D507-94DF-469C-4776-33CD6CE736E2}" dt="2025-01-01T15:06:50.421" v="195" actId="20577"/>
        <pc:sldMkLst>
          <pc:docMk/>
          <pc:sldMk cId="1851896080" sldId="258"/>
        </pc:sldMkLst>
        <pc:spChg chg="mod">
          <ac:chgData name="Hasan KAN" userId="S::kan22@itu.edu.tr::a59c9128-0362-4db1-bc96-94d359a84c07" providerId="AD" clId="Web-{A6D4D507-94DF-469C-4776-33CD6CE736E2}" dt="2025-01-01T15:06:50.421" v="195" actId="20577"/>
          <ac:spMkLst>
            <pc:docMk/>
            <pc:sldMk cId="1851896080" sldId="258"/>
            <ac:spMk id="2" creationId="{00000000-0000-0000-0000-000000000000}"/>
          </ac:spMkLst>
        </pc:spChg>
      </pc:sldChg>
      <pc:sldChg chg="modSp">
        <pc:chgData name="Hasan KAN" userId="S::kan22@itu.edu.tr::a59c9128-0362-4db1-bc96-94d359a84c07" providerId="AD" clId="Web-{A6D4D507-94DF-469C-4776-33CD6CE736E2}" dt="2025-01-01T15:06:56.530" v="197" actId="20577"/>
        <pc:sldMkLst>
          <pc:docMk/>
          <pc:sldMk cId="997860157" sldId="259"/>
        </pc:sldMkLst>
      </pc:sldChg>
      <pc:sldChg chg="addSp delSp modSp">
        <pc:chgData name="Hasan KAN" userId="S::kan22@itu.edu.tr::a59c9128-0362-4db1-bc96-94d359a84c07" providerId="AD" clId="Web-{A6D4D507-94DF-469C-4776-33CD6CE736E2}" dt="2025-01-01T17:24:12.588" v="422" actId="1076"/>
        <pc:sldMkLst>
          <pc:docMk/>
          <pc:sldMk cId="3046085847" sldId="263"/>
        </pc:sldMkLst>
      </pc:sldChg>
      <pc:sldChg chg="addSp delSp modSp">
        <pc:chgData name="Hasan KAN" userId="S::kan22@itu.edu.tr::a59c9128-0362-4db1-bc96-94d359a84c07" providerId="AD" clId="Web-{A6D4D507-94DF-469C-4776-33CD6CE736E2}" dt="2025-01-01T15:05:37.023" v="171" actId="20577"/>
        <pc:sldMkLst>
          <pc:docMk/>
          <pc:sldMk cId="411993636" sldId="264"/>
        </pc:sldMkLst>
      </pc:sldChg>
      <pc:sldChg chg="del">
        <pc:chgData name="Hasan KAN" userId="S::kan22@itu.edu.tr::a59c9128-0362-4db1-bc96-94d359a84c07" providerId="AD" clId="Web-{A6D4D507-94DF-469C-4776-33CD6CE736E2}" dt="2025-01-01T14:48:53.550" v="74"/>
        <pc:sldMkLst>
          <pc:docMk/>
          <pc:sldMk cId="2822598965" sldId="265"/>
        </pc:sldMkLst>
      </pc:sldChg>
      <pc:sldChg chg="del">
        <pc:chgData name="Hasan KAN" userId="S::kan22@itu.edu.tr::a59c9128-0362-4db1-bc96-94d359a84c07" providerId="AD" clId="Web-{A6D4D507-94DF-469C-4776-33CD6CE736E2}" dt="2025-01-01T14:49:00.613" v="75"/>
        <pc:sldMkLst>
          <pc:docMk/>
          <pc:sldMk cId="4155348868" sldId="266"/>
        </pc:sldMkLst>
      </pc:sldChg>
      <pc:sldChg chg="del">
        <pc:chgData name="Hasan KAN" userId="S::kan22@itu.edu.tr::a59c9128-0362-4db1-bc96-94d359a84c07" providerId="AD" clId="Web-{A6D4D507-94DF-469C-4776-33CD6CE736E2}" dt="2025-01-01T14:49:11.691" v="76"/>
        <pc:sldMkLst>
          <pc:docMk/>
          <pc:sldMk cId="3389132344" sldId="267"/>
        </pc:sldMkLst>
      </pc:sldChg>
      <pc:sldChg chg="del">
        <pc:chgData name="Hasan KAN" userId="S::kan22@itu.edu.tr::a59c9128-0362-4db1-bc96-94d359a84c07" providerId="AD" clId="Web-{A6D4D507-94DF-469C-4776-33CD6CE736E2}" dt="2025-01-01T14:54:01.998" v="121"/>
        <pc:sldMkLst>
          <pc:docMk/>
          <pc:sldMk cId="1531528155" sldId="268"/>
        </pc:sldMkLst>
      </pc:sldChg>
      <pc:sldChg chg="addSp delSp modSp">
        <pc:chgData name="Hasan KAN" userId="S::kan22@itu.edu.tr::a59c9128-0362-4db1-bc96-94d359a84c07" providerId="AD" clId="Web-{A6D4D507-94DF-469C-4776-33CD6CE736E2}" dt="2025-01-01T14:53:37.450" v="120"/>
        <pc:sldMkLst>
          <pc:docMk/>
          <pc:sldMk cId="3809512885" sldId="269"/>
        </pc:sldMkLst>
      </pc:sldChg>
      <pc:sldChg chg="delSp modSp">
        <pc:chgData name="Hasan KAN" userId="S::kan22@itu.edu.tr::a59c9128-0362-4db1-bc96-94d359a84c07" providerId="AD" clId="Web-{A6D4D507-94DF-469C-4776-33CD6CE736E2}" dt="2025-01-01T15:06:41.108" v="193" actId="20577"/>
        <pc:sldMkLst>
          <pc:docMk/>
          <pc:sldMk cId="687654895" sldId="270"/>
        </pc:sldMkLst>
      </pc:sldChg>
      <pc:sldChg chg="del">
        <pc:chgData name="Hasan KAN" userId="S::kan22@itu.edu.tr::a59c9128-0362-4db1-bc96-94d359a84c07" providerId="AD" clId="Web-{A6D4D507-94DF-469C-4776-33CD6CE736E2}" dt="2025-01-01T14:18:22.932" v="38"/>
        <pc:sldMkLst>
          <pc:docMk/>
          <pc:sldMk cId="1663573582" sldId="271"/>
        </pc:sldMkLst>
      </pc:sldChg>
      <pc:sldChg chg="modSp add replId">
        <pc:chgData name="Hasan KAN" userId="S::kan22@itu.edu.tr::a59c9128-0362-4db1-bc96-94d359a84c07" providerId="AD" clId="Web-{A6D4D507-94DF-469C-4776-33CD6CE736E2}" dt="2025-01-01T15:05:53.164" v="177" actId="20577"/>
        <pc:sldMkLst>
          <pc:docMk/>
          <pc:sldMk cId="2487465353" sldId="271"/>
        </pc:sldMkLst>
        <pc:spChg chg="mod">
          <ac:chgData name="Hasan KAN" userId="S::kan22@itu.edu.tr::a59c9128-0362-4db1-bc96-94d359a84c07" providerId="AD" clId="Web-{A6D4D507-94DF-469C-4776-33CD6CE736E2}" dt="2025-01-01T15:05:45.007" v="174" actId="20577"/>
          <ac:spMkLst>
            <pc:docMk/>
            <pc:sldMk cId="2487465353" sldId="271"/>
            <ac:spMk id="2" creationId="{00000000-0000-0000-0000-000000000000}"/>
          </ac:spMkLst>
        </pc:spChg>
      </pc:sldChg>
      <pc:sldChg chg="addSp modSp add replId">
        <pc:chgData name="Hasan KAN" userId="S::kan22@itu.edu.tr::a59c9128-0362-4db1-bc96-94d359a84c07" providerId="AD" clId="Web-{A6D4D507-94DF-469C-4776-33CD6CE736E2}" dt="2025-01-01T17:28:00.346" v="447" actId="1076"/>
        <pc:sldMkLst>
          <pc:docMk/>
          <pc:sldMk cId="2546475309" sldId="272"/>
        </pc:sldMkLst>
      </pc:sldChg>
      <pc:sldChg chg="modSp add replId">
        <pc:chgData name="Hasan KAN" userId="S::kan22@itu.edu.tr::a59c9128-0362-4db1-bc96-94d359a84c07" providerId="AD" clId="Web-{A6D4D507-94DF-469C-4776-33CD6CE736E2}" dt="2025-01-01T15:06:32.837" v="192" actId="20577"/>
        <pc:sldMkLst>
          <pc:docMk/>
          <pc:sldMk cId="3168230430" sldId="273"/>
        </pc:sldMkLst>
      </pc:sldChg>
      <pc:sldChg chg="addSp delSp modSp">
        <pc:chgData name="Hasan KAN" userId="S::kan22@itu.edu.tr::a59c9128-0362-4db1-bc96-94d359a84c07" providerId="AD" clId="Web-{A6D4D507-94DF-469C-4776-33CD6CE736E2}" dt="2025-01-01T17:38:36.431" v="629" actId="1076"/>
        <pc:sldMkLst>
          <pc:docMk/>
          <pc:sldMk cId="2588528235" sldId="274"/>
        </pc:sldMkLst>
      </pc:sldChg>
      <pc:sldChg chg="add replId">
        <pc:chgData name="Hasan KAN" userId="S::kan22@itu.edu.tr::a59c9128-0362-4db1-bc96-94d359a84c07" providerId="AD" clId="Web-{A6D4D507-94DF-469C-4776-33CD6CE736E2}" dt="2025-01-01T15:24:07.474" v="317"/>
        <pc:sldMkLst>
          <pc:docMk/>
          <pc:sldMk cId="3152520644" sldId="276"/>
        </pc:sldMkLst>
      </pc:sldChg>
    </pc:docChg>
  </pc:docChgLst>
  <pc:docChgLst>
    <pc:chgData name="İbrahim Bancar" userId="S::bancar22@itu.edu.tr::de0cfb51-c36d-4dbc-8a1f-65e519705b9f" providerId="AD" clId="Web-{C6868019-5C00-96DB-28F3-4DBF064BE273}"/>
    <pc:docChg chg="addSld modSld">
      <pc:chgData name="İbrahim Bancar" userId="S::bancar22@itu.edu.tr::de0cfb51-c36d-4dbc-8a1f-65e519705b9f" providerId="AD" clId="Web-{C6868019-5C00-96DB-28F3-4DBF064BE273}" dt="2025-01-07T08:53:59.758" v="202" actId="1076"/>
      <pc:docMkLst>
        <pc:docMk/>
      </pc:docMkLst>
      <pc:sldChg chg="modSp">
        <pc:chgData name="İbrahim Bancar" userId="S::bancar22@itu.edu.tr::de0cfb51-c36d-4dbc-8a1f-65e519705b9f" providerId="AD" clId="Web-{C6868019-5C00-96DB-28F3-4DBF064BE273}" dt="2025-01-07T08:50:36.503" v="148" actId="20577"/>
        <pc:sldMkLst>
          <pc:docMk/>
          <pc:sldMk cId="706305541" sldId="257"/>
        </pc:sldMkLst>
        <pc:spChg chg="mod">
          <ac:chgData name="İbrahim Bancar" userId="S::bancar22@itu.edu.tr::de0cfb51-c36d-4dbc-8a1f-65e519705b9f" providerId="AD" clId="Web-{C6868019-5C00-96DB-28F3-4DBF064BE273}" dt="2025-01-07T08:50:36.503" v="148" actId="20577"/>
          <ac:spMkLst>
            <pc:docMk/>
            <pc:sldMk cId="706305541" sldId="257"/>
            <ac:spMk id="3" creationId="{00000000-0000-0000-0000-000000000000}"/>
          </ac:spMkLst>
        </pc:spChg>
      </pc:sldChg>
      <pc:sldChg chg="modSp">
        <pc:chgData name="İbrahim Bancar" userId="S::bancar22@itu.edu.tr::de0cfb51-c36d-4dbc-8a1f-65e519705b9f" providerId="AD" clId="Web-{C6868019-5C00-96DB-28F3-4DBF064BE273}" dt="2025-01-07T08:53:24.023" v="195" actId="1076"/>
        <pc:sldMkLst>
          <pc:docMk/>
          <pc:sldMk cId="2487465353" sldId="271"/>
        </pc:sldMkLst>
        <pc:spChg chg="mod">
          <ac:chgData name="İbrahim Bancar" userId="S::bancar22@itu.edu.tr::de0cfb51-c36d-4dbc-8a1f-65e519705b9f" providerId="AD" clId="Web-{C6868019-5C00-96DB-28F3-4DBF064BE273}" dt="2025-01-07T08:53:24.023" v="195" actId="1076"/>
          <ac:spMkLst>
            <pc:docMk/>
            <pc:sldMk cId="2487465353" sldId="271"/>
            <ac:spMk id="3" creationId="{A5CC040B-1D60-AFD6-3F5D-D2E69B4E6DE6}"/>
          </ac:spMkLst>
        </pc:spChg>
      </pc:sldChg>
      <pc:sldChg chg="modSp">
        <pc:chgData name="İbrahim Bancar" userId="S::bancar22@itu.edu.tr::de0cfb51-c36d-4dbc-8a1f-65e519705b9f" providerId="AD" clId="Web-{C6868019-5C00-96DB-28F3-4DBF064BE273}" dt="2025-01-07T08:53:43.758" v="199" actId="1076"/>
        <pc:sldMkLst>
          <pc:docMk/>
          <pc:sldMk cId="3951050796" sldId="280"/>
        </pc:sldMkLst>
        <pc:spChg chg="mod">
          <ac:chgData name="İbrahim Bancar" userId="S::bancar22@itu.edu.tr::de0cfb51-c36d-4dbc-8a1f-65e519705b9f" providerId="AD" clId="Web-{C6868019-5C00-96DB-28F3-4DBF064BE273}" dt="2025-01-07T08:53:43.758" v="199" actId="1076"/>
          <ac:spMkLst>
            <pc:docMk/>
            <pc:sldMk cId="3951050796" sldId="280"/>
            <ac:spMk id="3" creationId="{6FD8657A-A031-0421-8AAB-FAAB9BDC98A3}"/>
          </ac:spMkLst>
        </pc:spChg>
      </pc:sldChg>
      <pc:sldChg chg="modSp">
        <pc:chgData name="İbrahim Bancar" userId="S::bancar22@itu.edu.tr::de0cfb51-c36d-4dbc-8a1f-65e519705b9f" providerId="AD" clId="Web-{C6868019-5C00-96DB-28F3-4DBF064BE273}" dt="2025-01-07T08:53:59.758" v="202" actId="1076"/>
        <pc:sldMkLst>
          <pc:docMk/>
          <pc:sldMk cId="2592115580" sldId="282"/>
        </pc:sldMkLst>
        <pc:spChg chg="mod">
          <ac:chgData name="İbrahim Bancar" userId="S::bancar22@itu.edu.tr::de0cfb51-c36d-4dbc-8a1f-65e519705b9f" providerId="AD" clId="Web-{C6868019-5C00-96DB-28F3-4DBF064BE273}" dt="2025-01-07T08:53:59.758" v="202" actId="1076"/>
          <ac:spMkLst>
            <pc:docMk/>
            <pc:sldMk cId="2592115580" sldId="282"/>
            <ac:spMk id="3" creationId="{8787061C-F22F-9806-ECEE-605E96D5D6C6}"/>
          </ac:spMkLst>
        </pc:spChg>
      </pc:sldChg>
      <pc:sldChg chg="modSp">
        <pc:chgData name="İbrahim Bancar" userId="S::bancar22@itu.edu.tr::de0cfb51-c36d-4dbc-8a1f-65e519705b9f" providerId="AD" clId="Web-{C6868019-5C00-96DB-28F3-4DBF064BE273}" dt="2025-01-07T08:53:31.398" v="197" actId="1076"/>
        <pc:sldMkLst>
          <pc:docMk/>
          <pc:sldMk cId="492273146" sldId="285"/>
        </pc:sldMkLst>
        <pc:spChg chg="mod">
          <ac:chgData name="İbrahim Bancar" userId="S::bancar22@itu.edu.tr::de0cfb51-c36d-4dbc-8a1f-65e519705b9f" providerId="AD" clId="Web-{C6868019-5C00-96DB-28F3-4DBF064BE273}" dt="2025-01-07T08:53:31.398" v="197" actId="1076"/>
          <ac:spMkLst>
            <pc:docMk/>
            <pc:sldMk cId="492273146" sldId="285"/>
            <ac:spMk id="4" creationId="{1AAAFE9C-9F3A-618F-1A3E-5883F6AFA464}"/>
          </ac:spMkLst>
        </pc:spChg>
      </pc:sldChg>
      <pc:sldChg chg="modSp">
        <pc:chgData name="İbrahim Bancar" userId="S::bancar22@itu.edu.tr::de0cfb51-c36d-4dbc-8a1f-65e519705b9f" providerId="AD" clId="Web-{C6868019-5C00-96DB-28F3-4DBF064BE273}" dt="2025-01-07T08:53:08.366" v="191" actId="1076"/>
        <pc:sldMkLst>
          <pc:docMk/>
          <pc:sldMk cId="1236460600" sldId="286"/>
        </pc:sldMkLst>
        <pc:spChg chg="mod">
          <ac:chgData name="İbrahim Bancar" userId="S::bancar22@itu.edu.tr::de0cfb51-c36d-4dbc-8a1f-65e519705b9f" providerId="AD" clId="Web-{C6868019-5C00-96DB-28F3-4DBF064BE273}" dt="2025-01-07T08:53:08.366" v="191" actId="1076"/>
          <ac:spMkLst>
            <pc:docMk/>
            <pc:sldMk cId="1236460600" sldId="286"/>
            <ac:spMk id="4" creationId="{8A81F6EB-CF00-517F-7EB1-F4E59A814727}"/>
          </ac:spMkLst>
        </pc:spChg>
      </pc:sldChg>
      <pc:sldChg chg="modSp">
        <pc:chgData name="İbrahim Bancar" userId="S::bancar22@itu.edu.tr::de0cfb51-c36d-4dbc-8a1f-65e519705b9f" providerId="AD" clId="Web-{C6868019-5C00-96DB-28F3-4DBF064BE273}" dt="2025-01-07T08:52:59.366" v="189" actId="1076"/>
        <pc:sldMkLst>
          <pc:docMk/>
          <pc:sldMk cId="1457403174" sldId="287"/>
        </pc:sldMkLst>
        <pc:spChg chg="mod">
          <ac:chgData name="İbrahim Bancar" userId="S::bancar22@itu.edu.tr::de0cfb51-c36d-4dbc-8a1f-65e519705b9f" providerId="AD" clId="Web-{C6868019-5C00-96DB-28F3-4DBF064BE273}" dt="2025-01-07T08:52:59.366" v="189" actId="1076"/>
          <ac:spMkLst>
            <pc:docMk/>
            <pc:sldMk cId="1457403174" sldId="287"/>
            <ac:spMk id="2" creationId="{194C1DAE-A385-CD1A-6E62-9ED8D783D083}"/>
          </ac:spMkLst>
        </pc:spChg>
      </pc:sldChg>
      <pc:sldChg chg="modSp">
        <pc:chgData name="İbrahim Bancar" userId="S::bancar22@itu.edu.tr::de0cfb51-c36d-4dbc-8a1f-65e519705b9f" providerId="AD" clId="Web-{C6868019-5C00-96DB-28F3-4DBF064BE273}" dt="2025-01-07T08:53:15.132" v="193" actId="1076"/>
        <pc:sldMkLst>
          <pc:docMk/>
          <pc:sldMk cId="2061989109" sldId="288"/>
        </pc:sldMkLst>
        <pc:spChg chg="mod">
          <ac:chgData name="İbrahim Bancar" userId="S::bancar22@itu.edu.tr::de0cfb51-c36d-4dbc-8a1f-65e519705b9f" providerId="AD" clId="Web-{C6868019-5C00-96DB-28F3-4DBF064BE273}" dt="2025-01-07T08:53:15.132" v="193" actId="1076"/>
          <ac:spMkLst>
            <pc:docMk/>
            <pc:sldMk cId="2061989109" sldId="288"/>
            <ac:spMk id="7" creationId="{74BDB4E7-15CE-DDB1-4F99-33D9E1D36E94}"/>
          </ac:spMkLst>
        </pc:spChg>
      </pc:sldChg>
      <pc:sldChg chg="modSp">
        <pc:chgData name="İbrahim Bancar" userId="S::bancar22@itu.edu.tr::de0cfb51-c36d-4dbc-8a1f-65e519705b9f" providerId="AD" clId="Web-{C6868019-5C00-96DB-28F3-4DBF064BE273}" dt="2025-01-07T08:52:52.819" v="187" actId="1076"/>
        <pc:sldMkLst>
          <pc:docMk/>
          <pc:sldMk cId="1313894994" sldId="289"/>
        </pc:sldMkLst>
        <pc:spChg chg="mod">
          <ac:chgData name="İbrahim Bancar" userId="S::bancar22@itu.edu.tr::de0cfb51-c36d-4dbc-8a1f-65e519705b9f" providerId="AD" clId="Web-{C6868019-5C00-96DB-28F3-4DBF064BE273}" dt="2025-01-07T08:52:52.819" v="187" actId="1076"/>
          <ac:spMkLst>
            <pc:docMk/>
            <pc:sldMk cId="1313894994" sldId="289"/>
            <ac:spMk id="4" creationId="{DB81CF58-36D6-0189-8AA7-96F28430A394}"/>
          </ac:spMkLst>
        </pc:spChg>
      </pc:sldChg>
      <pc:sldChg chg="modSp">
        <pc:chgData name="İbrahim Bancar" userId="S::bancar22@itu.edu.tr::de0cfb51-c36d-4dbc-8a1f-65e519705b9f" providerId="AD" clId="Web-{C6868019-5C00-96DB-28F3-4DBF064BE273}" dt="2025-01-07T08:52:43.975" v="185" actId="1076"/>
        <pc:sldMkLst>
          <pc:docMk/>
          <pc:sldMk cId="3772363814" sldId="290"/>
        </pc:sldMkLst>
        <pc:spChg chg="mod">
          <ac:chgData name="İbrahim Bancar" userId="S::bancar22@itu.edu.tr::de0cfb51-c36d-4dbc-8a1f-65e519705b9f" providerId="AD" clId="Web-{C6868019-5C00-96DB-28F3-4DBF064BE273}" dt="2025-01-07T08:52:43.975" v="185" actId="1076"/>
          <ac:spMkLst>
            <pc:docMk/>
            <pc:sldMk cId="3772363814" sldId="290"/>
            <ac:spMk id="3" creationId="{A8AF5FEC-37E3-6880-28E7-E171C1ECA23F}"/>
          </ac:spMkLst>
        </pc:spChg>
      </pc:sldChg>
      <pc:sldChg chg="modSp">
        <pc:chgData name="İbrahim Bancar" userId="S::bancar22@itu.edu.tr::de0cfb51-c36d-4dbc-8a1f-65e519705b9f" providerId="AD" clId="Web-{C6868019-5C00-96DB-28F3-4DBF064BE273}" dt="2025-01-07T08:52:21.521" v="181" actId="1076"/>
        <pc:sldMkLst>
          <pc:docMk/>
          <pc:sldMk cId="563235875" sldId="291"/>
        </pc:sldMkLst>
        <pc:spChg chg="mod">
          <ac:chgData name="İbrahim Bancar" userId="S::bancar22@itu.edu.tr::de0cfb51-c36d-4dbc-8a1f-65e519705b9f" providerId="AD" clId="Web-{C6868019-5C00-96DB-28F3-4DBF064BE273}" dt="2025-01-07T08:52:21.521" v="181" actId="1076"/>
          <ac:spMkLst>
            <pc:docMk/>
            <pc:sldMk cId="563235875" sldId="291"/>
            <ac:spMk id="2" creationId="{D8239813-574D-676A-2140-173AEB8B4F50}"/>
          </ac:spMkLst>
        </pc:spChg>
      </pc:sldChg>
      <pc:sldChg chg="modSp">
        <pc:chgData name="İbrahim Bancar" userId="S::bancar22@itu.edu.tr::de0cfb51-c36d-4dbc-8a1f-65e519705b9f" providerId="AD" clId="Web-{C6868019-5C00-96DB-28F3-4DBF064BE273}" dt="2025-01-07T08:52:29.600" v="183" actId="1076"/>
        <pc:sldMkLst>
          <pc:docMk/>
          <pc:sldMk cId="8893422" sldId="292"/>
        </pc:sldMkLst>
        <pc:spChg chg="mod">
          <ac:chgData name="İbrahim Bancar" userId="S::bancar22@itu.edu.tr::de0cfb51-c36d-4dbc-8a1f-65e519705b9f" providerId="AD" clId="Web-{C6868019-5C00-96DB-28F3-4DBF064BE273}" dt="2025-01-07T08:52:29.600" v="183" actId="1076"/>
          <ac:spMkLst>
            <pc:docMk/>
            <pc:sldMk cId="8893422" sldId="292"/>
            <ac:spMk id="4" creationId="{1931D08A-B101-5991-892F-6965D400AF96}"/>
          </ac:spMkLst>
        </pc:spChg>
      </pc:sldChg>
      <pc:sldChg chg="modSp new">
        <pc:chgData name="İbrahim Bancar" userId="S::bancar22@itu.edu.tr::de0cfb51-c36d-4dbc-8a1f-65e519705b9f" providerId="AD" clId="Web-{C6868019-5C00-96DB-28F3-4DBF064BE273}" dt="2025-01-07T08:52:00.161" v="173" actId="1076"/>
        <pc:sldMkLst>
          <pc:docMk/>
          <pc:sldMk cId="3922368062" sldId="293"/>
        </pc:sldMkLst>
        <pc:spChg chg="mod">
          <ac:chgData name="İbrahim Bancar" userId="S::bancar22@itu.edu.tr::de0cfb51-c36d-4dbc-8a1f-65e519705b9f" providerId="AD" clId="Web-{C6868019-5C00-96DB-28F3-4DBF064BE273}" dt="2025-01-07T08:49:14.954" v="119" actId="1076"/>
          <ac:spMkLst>
            <pc:docMk/>
            <pc:sldMk cId="3922368062" sldId="293"/>
            <ac:spMk id="2" creationId="{1FAE5C37-647D-E3DC-AC2A-1893D2192056}"/>
          </ac:spMkLst>
        </pc:spChg>
        <pc:spChg chg="mod">
          <ac:chgData name="İbrahim Bancar" userId="S::bancar22@itu.edu.tr::de0cfb51-c36d-4dbc-8a1f-65e519705b9f" providerId="AD" clId="Web-{C6868019-5C00-96DB-28F3-4DBF064BE273}" dt="2025-01-07T08:48:58.235" v="116" actId="1076"/>
          <ac:spMkLst>
            <pc:docMk/>
            <pc:sldMk cId="3922368062" sldId="293"/>
            <ac:spMk id="3" creationId="{45C50C1E-9895-C87A-E0FE-0F72453011E8}"/>
          </ac:spMkLst>
        </pc:spChg>
        <pc:spChg chg="mod">
          <ac:chgData name="İbrahim Bancar" userId="S::bancar22@itu.edu.tr::de0cfb51-c36d-4dbc-8a1f-65e519705b9f" providerId="AD" clId="Web-{C6868019-5C00-96DB-28F3-4DBF064BE273}" dt="2025-01-07T08:52:00.161" v="173" actId="1076"/>
          <ac:spMkLst>
            <pc:docMk/>
            <pc:sldMk cId="3922368062" sldId="293"/>
            <ac:spMk id="4" creationId="{4D935E99-B5D9-5C46-0D41-7A8F340FDE3E}"/>
          </ac:spMkLst>
        </pc:spChg>
      </pc:sldChg>
      <pc:sldChg chg="modSp">
        <pc:chgData name="İbrahim Bancar" userId="S::bancar22@itu.edu.tr::de0cfb51-c36d-4dbc-8a1f-65e519705b9f" providerId="AD" clId="Web-{C6868019-5C00-96DB-28F3-4DBF064BE273}" dt="2025-01-07T08:52:12.662" v="178" actId="1076"/>
        <pc:sldMkLst>
          <pc:docMk/>
          <pc:sldMk cId="2812292716" sldId="294"/>
        </pc:sldMkLst>
        <pc:spChg chg="mod">
          <ac:chgData name="İbrahim Bancar" userId="S::bancar22@itu.edu.tr::de0cfb51-c36d-4dbc-8a1f-65e519705b9f" providerId="AD" clId="Web-{C6868019-5C00-96DB-28F3-4DBF064BE273}" dt="2025-01-07T08:52:12.662" v="178" actId="1076"/>
          <ac:spMkLst>
            <pc:docMk/>
            <pc:sldMk cId="2812292716" sldId="294"/>
            <ac:spMk id="4" creationId="{D57996D4-EE9A-F39F-42D4-FEA32E7E1CB2}"/>
          </ac:spMkLst>
        </pc:spChg>
      </pc:sldChg>
    </pc:docChg>
  </pc:docChgLst>
  <pc:docChgLst>
    <pc:chgData name="Defne Memişoğlu" userId="S::memisoglu23@itu.edu.tr::f94d014c-b5d3-402d-9177-73fba19abd69" providerId="AD" clId="Web-{FBBBE211-C14B-19E7-E806-D5E6D37BEBB4}"/>
    <pc:docChg chg="modSld">
      <pc:chgData name="Defne Memişoğlu" userId="S::memisoglu23@itu.edu.tr::f94d014c-b5d3-402d-9177-73fba19abd69" providerId="AD" clId="Web-{FBBBE211-C14B-19E7-E806-D5E6D37BEBB4}" dt="2025-01-01T18:14:56.176" v="420" actId="20577"/>
      <pc:docMkLst>
        <pc:docMk/>
      </pc:docMkLst>
      <pc:sldChg chg="modSp">
        <pc:chgData name="Defne Memişoğlu" userId="S::memisoglu23@itu.edu.tr::f94d014c-b5d3-402d-9177-73fba19abd69" providerId="AD" clId="Web-{FBBBE211-C14B-19E7-E806-D5E6D37BEBB4}" dt="2025-01-01T17:03:49.991" v="87" actId="20577"/>
        <pc:sldMkLst>
          <pc:docMk/>
          <pc:sldMk cId="997860157" sldId="259"/>
        </pc:sldMkLst>
      </pc:sldChg>
      <pc:sldChg chg="addSp modSp">
        <pc:chgData name="Defne Memişoğlu" userId="S::memisoglu23@itu.edu.tr::f94d014c-b5d3-402d-9177-73fba19abd69" providerId="AD" clId="Web-{FBBBE211-C14B-19E7-E806-D5E6D37BEBB4}" dt="2025-01-01T18:14:56.176" v="420" actId="20577"/>
        <pc:sldMkLst>
          <pc:docMk/>
          <pc:sldMk cId="2487465353" sldId="271"/>
        </pc:sldMkLst>
        <pc:spChg chg="mod">
          <ac:chgData name="Defne Memişoğlu" userId="S::memisoglu23@itu.edu.tr::f94d014c-b5d3-402d-9177-73fba19abd69" providerId="AD" clId="Web-{FBBBE211-C14B-19E7-E806-D5E6D37BEBB4}" dt="2025-01-01T18:14:56.176" v="420" actId="20577"/>
          <ac:spMkLst>
            <pc:docMk/>
            <pc:sldMk cId="2487465353" sldId="271"/>
            <ac:spMk id="4" creationId="{00000000-0000-0000-0000-000000000000}"/>
          </ac:spMkLst>
        </pc:spChg>
      </pc:sldChg>
      <pc:sldChg chg="modSp">
        <pc:chgData name="Defne Memişoğlu" userId="S::memisoglu23@itu.edu.tr::f94d014c-b5d3-402d-9177-73fba19abd69" providerId="AD" clId="Web-{FBBBE211-C14B-19E7-E806-D5E6D37BEBB4}" dt="2025-01-01T17:21:32.753" v="406" actId="20577"/>
        <pc:sldMkLst>
          <pc:docMk/>
          <pc:sldMk cId="2546475309" sldId="272"/>
        </pc:sldMkLst>
      </pc:sldChg>
      <pc:sldChg chg="modSp">
        <pc:chgData name="Defne Memişoğlu" userId="S::memisoglu23@itu.edu.tr::f94d014c-b5d3-402d-9177-73fba19abd69" providerId="AD" clId="Web-{FBBBE211-C14B-19E7-E806-D5E6D37BEBB4}" dt="2025-01-01T17:45:09.467" v="419" actId="20577"/>
        <pc:sldMkLst>
          <pc:docMk/>
          <pc:sldMk cId="3168230430" sldId="273"/>
        </pc:sldMkLst>
      </pc:sldChg>
      <pc:sldChg chg="modSp">
        <pc:chgData name="Defne Memişoğlu" userId="S::memisoglu23@itu.edu.tr::f94d014c-b5d3-402d-9177-73fba19abd69" providerId="AD" clId="Web-{FBBBE211-C14B-19E7-E806-D5E6D37BEBB4}" dt="2025-01-01T17:43:29.339" v="412" actId="20577"/>
        <pc:sldMkLst>
          <pc:docMk/>
          <pc:sldMk cId="2588528235" sldId="274"/>
        </pc:sldMkLst>
      </pc:sldChg>
      <pc:sldChg chg="modSp">
        <pc:chgData name="Defne Memişoğlu" userId="S::memisoglu23@itu.edu.tr::f94d014c-b5d3-402d-9177-73fba19abd69" providerId="AD" clId="Web-{FBBBE211-C14B-19E7-E806-D5E6D37BEBB4}" dt="2025-01-01T17:27:31.387" v="409" actId="20577"/>
        <pc:sldMkLst>
          <pc:docMk/>
          <pc:sldMk cId="3152520644" sldId="276"/>
        </pc:sldMkLst>
      </pc:sldChg>
    </pc:docChg>
  </pc:docChgLst>
  <pc:docChgLst>
    <pc:chgData name="İbrahim Bancar" userId="S::bancar22@itu.edu.tr::de0cfb51-c36d-4dbc-8a1f-65e519705b9f" providerId="AD" clId="Web-{BB01DE32-293F-FE60-C23F-008F47CE017E}"/>
    <pc:docChg chg="addSld delSld modSld sldOrd">
      <pc:chgData name="İbrahim Bancar" userId="S::bancar22@itu.edu.tr::de0cfb51-c36d-4dbc-8a1f-65e519705b9f" providerId="AD" clId="Web-{BB01DE32-293F-FE60-C23F-008F47CE017E}" dt="2025-01-01T15:35:43.117" v="404" actId="20577"/>
      <pc:docMkLst>
        <pc:docMk/>
      </pc:docMkLst>
      <pc:sldChg chg="addSp modSp">
        <pc:chgData name="İbrahim Bancar" userId="S::bancar22@itu.edu.tr::de0cfb51-c36d-4dbc-8a1f-65e519705b9f" providerId="AD" clId="Web-{BB01DE32-293F-FE60-C23F-008F47CE017E}" dt="2025-01-01T15:35:43.117" v="404" actId="20577"/>
        <pc:sldMkLst>
          <pc:docMk/>
          <pc:sldMk cId="3046085847" sldId="263"/>
        </pc:sldMkLst>
      </pc:sldChg>
      <pc:sldChg chg="modSp">
        <pc:chgData name="İbrahim Bancar" userId="S::bancar22@itu.edu.tr::de0cfb51-c36d-4dbc-8a1f-65e519705b9f" providerId="AD" clId="Web-{BB01DE32-293F-FE60-C23F-008F47CE017E}" dt="2025-01-01T15:30:33.905" v="384" actId="20577"/>
        <pc:sldMkLst>
          <pc:docMk/>
          <pc:sldMk cId="411993636" sldId="264"/>
        </pc:sldMkLst>
      </pc:sldChg>
      <pc:sldChg chg="addSp modSp">
        <pc:chgData name="İbrahim Bancar" userId="S::bancar22@itu.edu.tr::de0cfb51-c36d-4dbc-8a1f-65e519705b9f" providerId="AD" clId="Web-{BB01DE32-293F-FE60-C23F-008F47CE017E}" dt="2025-01-01T14:55:35.332" v="69" actId="20577"/>
        <pc:sldMkLst>
          <pc:docMk/>
          <pc:sldMk cId="687654895" sldId="270"/>
        </pc:sldMkLst>
      </pc:sldChg>
      <pc:sldChg chg="addSp delSp modSp">
        <pc:chgData name="İbrahim Bancar" userId="S::bancar22@itu.edu.tr::de0cfb51-c36d-4dbc-8a1f-65e519705b9f" providerId="AD" clId="Web-{BB01DE32-293F-FE60-C23F-008F47CE017E}" dt="2025-01-01T15:31:58.861" v="393" actId="1076"/>
        <pc:sldMkLst>
          <pc:docMk/>
          <pc:sldMk cId="2487465353" sldId="271"/>
        </pc:sldMkLst>
        <pc:spChg chg="mod">
          <ac:chgData name="İbrahim Bancar" userId="S::bancar22@itu.edu.tr::de0cfb51-c36d-4dbc-8a1f-65e519705b9f" providerId="AD" clId="Web-{BB01DE32-293F-FE60-C23F-008F47CE017E}" dt="2025-01-01T15:31:09.078" v="391" actId="20577"/>
          <ac:spMkLst>
            <pc:docMk/>
            <pc:sldMk cId="2487465353" sldId="271"/>
            <ac:spMk id="2" creationId="{00000000-0000-0000-0000-000000000000}"/>
          </ac:spMkLst>
        </pc:spChg>
        <pc:spChg chg="mod">
          <ac:chgData name="İbrahim Bancar" userId="S::bancar22@itu.edu.tr::de0cfb51-c36d-4dbc-8a1f-65e519705b9f" providerId="AD" clId="Web-{BB01DE32-293F-FE60-C23F-008F47CE017E}" dt="2025-01-01T15:31:58.861" v="393" actId="1076"/>
          <ac:spMkLst>
            <pc:docMk/>
            <pc:sldMk cId="2487465353" sldId="271"/>
            <ac:spMk id="4" creationId="{00000000-0000-0000-0000-000000000000}"/>
          </ac:spMkLst>
        </pc:spChg>
      </pc:sldChg>
      <pc:sldChg chg="modSp">
        <pc:chgData name="İbrahim Bancar" userId="S::bancar22@itu.edu.tr::de0cfb51-c36d-4dbc-8a1f-65e519705b9f" providerId="AD" clId="Web-{BB01DE32-293F-FE60-C23F-008F47CE017E}" dt="2025-01-01T15:13:33.974" v="184" actId="20577"/>
        <pc:sldMkLst>
          <pc:docMk/>
          <pc:sldMk cId="2546475309" sldId="272"/>
        </pc:sldMkLst>
      </pc:sldChg>
      <pc:sldChg chg="modSp new">
        <pc:chgData name="İbrahim Bancar" userId="S::bancar22@itu.edu.tr::de0cfb51-c36d-4dbc-8a1f-65e519705b9f" providerId="AD" clId="Web-{BB01DE32-293F-FE60-C23F-008F47CE017E}" dt="2025-01-01T15:33:17.941" v="398" actId="20577"/>
        <pc:sldMkLst>
          <pc:docMk/>
          <pc:sldMk cId="2588528235" sldId="274"/>
        </pc:sldMkLst>
      </pc:sldChg>
      <pc:sldChg chg="modSp new del">
        <pc:chgData name="İbrahim Bancar" userId="S::bancar22@itu.edu.tr::de0cfb51-c36d-4dbc-8a1f-65e519705b9f" providerId="AD" clId="Web-{BB01DE32-293F-FE60-C23F-008F47CE017E}" dt="2025-01-01T15:31:48.673" v="392"/>
        <pc:sldMkLst>
          <pc:docMk/>
          <pc:sldMk cId="3628911118" sldId="275"/>
        </pc:sldMkLst>
      </pc:sldChg>
      <pc:sldChg chg="ord">
        <pc:chgData name="İbrahim Bancar" userId="S::bancar22@itu.edu.tr::de0cfb51-c36d-4dbc-8a1f-65e519705b9f" providerId="AD" clId="Web-{BB01DE32-293F-FE60-C23F-008F47CE017E}" dt="2025-01-01T15:35:14.476" v="399"/>
        <pc:sldMkLst>
          <pc:docMk/>
          <pc:sldMk cId="3152520644" sldId="276"/>
        </pc:sldMkLst>
      </pc:sldChg>
      <pc:sldChg chg="new del">
        <pc:chgData name="İbrahim Bancar" userId="S::bancar22@itu.edu.tr::de0cfb51-c36d-4dbc-8a1f-65e519705b9f" providerId="AD" clId="Web-{BB01DE32-293F-FE60-C23F-008F47CE017E}" dt="2025-01-01T15:35:32.851" v="401"/>
        <pc:sldMkLst>
          <pc:docMk/>
          <pc:sldMk cId="3809941745" sldId="277"/>
        </pc:sldMkLst>
      </pc:sldChg>
    </pc:docChg>
  </pc:docChgLst>
  <pc:docChgLst>
    <pc:chgData name="İbrahim Bancar" userId="S::bancar22@itu.edu.tr::de0cfb51-c36d-4dbc-8a1f-65e519705b9f" providerId="AD" clId="Web-{AB86A65E-95B3-17A7-329E-CEB34B0D67CC}"/>
    <pc:docChg chg="modSld">
      <pc:chgData name="İbrahim Bancar" userId="S::bancar22@itu.edu.tr::de0cfb51-c36d-4dbc-8a1f-65e519705b9f" providerId="AD" clId="Web-{AB86A65E-95B3-17A7-329E-CEB34B0D67CC}" dt="2025-01-07T08:31:59.313" v="56" actId="20577"/>
      <pc:docMkLst>
        <pc:docMk/>
      </pc:docMkLst>
      <pc:sldChg chg="modSp">
        <pc:chgData name="İbrahim Bancar" userId="S::bancar22@itu.edu.tr::de0cfb51-c36d-4dbc-8a1f-65e519705b9f" providerId="AD" clId="Web-{AB86A65E-95B3-17A7-329E-CEB34B0D67CC}" dt="2025-01-07T08:31:59.313" v="56" actId="20577"/>
        <pc:sldMkLst>
          <pc:docMk/>
          <pc:sldMk cId="1457403174" sldId="287"/>
        </pc:sldMkLst>
        <pc:spChg chg="mod">
          <ac:chgData name="İbrahim Bancar" userId="S::bancar22@itu.edu.tr::de0cfb51-c36d-4dbc-8a1f-65e519705b9f" providerId="AD" clId="Web-{AB86A65E-95B3-17A7-329E-CEB34B0D67CC}" dt="2025-01-07T08:31:59.313" v="56" actId="20577"/>
          <ac:spMkLst>
            <pc:docMk/>
            <pc:sldMk cId="1457403174" sldId="287"/>
            <ac:spMk id="7" creationId="{DC0E9896-F06E-9567-4423-595259CF55D1}"/>
          </ac:spMkLst>
        </pc:spChg>
      </pc:sldChg>
      <pc:sldChg chg="addSp modSp">
        <pc:chgData name="İbrahim Bancar" userId="S::bancar22@itu.edu.tr::de0cfb51-c36d-4dbc-8a1f-65e519705b9f" providerId="AD" clId="Web-{AB86A65E-95B3-17A7-329E-CEB34B0D67CC}" dt="2025-01-07T08:31:30.922" v="53" actId="1076"/>
        <pc:sldMkLst>
          <pc:docMk/>
          <pc:sldMk cId="2061989109" sldId="288"/>
        </pc:sldMkLst>
        <pc:spChg chg="add mod">
          <ac:chgData name="İbrahim Bancar" userId="S::bancar22@itu.edu.tr::de0cfb51-c36d-4dbc-8a1f-65e519705b9f" providerId="AD" clId="Web-{AB86A65E-95B3-17A7-329E-CEB34B0D67CC}" dt="2025-01-07T08:31:30.922" v="53" actId="1076"/>
          <ac:spMkLst>
            <pc:docMk/>
            <pc:sldMk cId="2061989109" sldId="288"/>
            <ac:spMk id="3" creationId="{925C4219-A792-A27E-CCAB-FB3ECFC74EEE}"/>
          </ac:spMkLst>
        </pc:spChg>
      </pc:sldChg>
    </pc:docChg>
  </pc:docChgLst>
  <pc:docChgLst>
    <pc:chgData name="Hasan KAN" userId="S::kan22@itu.edu.tr::a59c9128-0362-4db1-bc96-94d359a84c07" providerId="AD" clId="Web-{1BDB2D77-C40B-CF29-361F-0CF8E3CC1E18}"/>
    <pc:docChg chg="modSld">
      <pc:chgData name="Hasan KAN" userId="S::kan22@itu.edu.tr::a59c9128-0362-4db1-bc96-94d359a84c07" providerId="AD" clId="Web-{1BDB2D77-C40B-CF29-361F-0CF8E3CC1E18}" dt="2025-01-07T12:19:37.532" v="56" actId="20577"/>
      <pc:docMkLst>
        <pc:docMk/>
      </pc:docMkLst>
      <pc:sldChg chg="modSp">
        <pc:chgData name="Hasan KAN" userId="S::kan22@itu.edu.tr::a59c9128-0362-4db1-bc96-94d359a84c07" providerId="AD" clId="Web-{1BDB2D77-C40B-CF29-361F-0CF8E3CC1E18}" dt="2025-01-07T12:19:22.734" v="52" actId="20577"/>
        <pc:sldMkLst>
          <pc:docMk/>
          <pc:sldMk cId="384888077" sldId="260"/>
        </pc:sldMkLst>
        <pc:spChg chg="mod">
          <ac:chgData name="Hasan KAN" userId="S::kan22@itu.edu.tr::a59c9128-0362-4db1-bc96-94d359a84c07" providerId="AD" clId="Web-{1BDB2D77-C40B-CF29-361F-0CF8E3CC1E18}" dt="2025-01-07T12:19:22.734" v="52" actId="20577"/>
          <ac:spMkLst>
            <pc:docMk/>
            <pc:sldMk cId="384888077" sldId="260"/>
            <ac:spMk id="3" creationId="{753765D7-3A87-79C6-146B-E82CA596C165}"/>
          </ac:spMkLst>
        </pc:spChg>
      </pc:sldChg>
      <pc:sldChg chg="modSp">
        <pc:chgData name="Hasan KAN" userId="S::kan22@itu.edu.tr::a59c9128-0362-4db1-bc96-94d359a84c07" providerId="AD" clId="Web-{1BDB2D77-C40B-CF29-361F-0CF8E3CC1E18}" dt="2025-01-07T12:19:27.562" v="54" actId="20577"/>
        <pc:sldMkLst>
          <pc:docMk/>
          <pc:sldMk cId="607595627" sldId="281"/>
        </pc:sldMkLst>
        <pc:spChg chg="mod">
          <ac:chgData name="Hasan KAN" userId="S::kan22@itu.edu.tr::a59c9128-0362-4db1-bc96-94d359a84c07" providerId="AD" clId="Web-{1BDB2D77-C40B-CF29-361F-0CF8E3CC1E18}" dt="2025-01-07T12:19:27.562" v="54" actId="20577"/>
          <ac:spMkLst>
            <pc:docMk/>
            <pc:sldMk cId="607595627" sldId="281"/>
            <ac:spMk id="6" creationId="{0A9C98B5-9CCE-46D3-34CE-75E9C4F94629}"/>
          </ac:spMkLst>
        </pc:spChg>
      </pc:sldChg>
      <pc:sldChg chg="modSp">
        <pc:chgData name="Hasan KAN" userId="S::kan22@itu.edu.tr::a59c9128-0362-4db1-bc96-94d359a84c07" providerId="AD" clId="Web-{1BDB2D77-C40B-CF29-361F-0CF8E3CC1E18}" dt="2025-01-07T12:19:37.532" v="56" actId="20577"/>
        <pc:sldMkLst>
          <pc:docMk/>
          <pc:sldMk cId="3834363389" sldId="283"/>
        </pc:sldMkLst>
        <pc:spChg chg="mod">
          <ac:chgData name="Hasan KAN" userId="S::kan22@itu.edu.tr::a59c9128-0362-4db1-bc96-94d359a84c07" providerId="AD" clId="Web-{1BDB2D77-C40B-CF29-361F-0CF8E3CC1E18}" dt="2025-01-07T12:19:37.532" v="56" actId="20577"/>
          <ac:spMkLst>
            <pc:docMk/>
            <pc:sldMk cId="3834363389" sldId="283"/>
            <ac:spMk id="3" creationId="{B7A14766-BFED-1F10-52B5-B24574C2786F}"/>
          </ac:spMkLst>
        </pc:spChg>
      </pc:sldChg>
      <pc:sldChg chg="modSp">
        <pc:chgData name="Hasan KAN" userId="S::kan22@itu.edu.tr::a59c9128-0362-4db1-bc96-94d359a84c07" providerId="AD" clId="Web-{1BDB2D77-C40B-CF29-361F-0CF8E3CC1E18}" dt="2025-01-07T12:18:35.872" v="48" actId="20577"/>
        <pc:sldMkLst>
          <pc:docMk/>
          <pc:sldMk cId="8893422" sldId="292"/>
        </pc:sldMkLst>
        <pc:spChg chg="mod">
          <ac:chgData name="Hasan KAN" userId="S::kan22@itu.edu.tr::a59c9128-0362-4db1-bc96-94d359a84c07" providerId="AD" clId="Web-{1BDB2D77-C40B-CF29-361F-0CF8E3CC1E18}" dt="2025-01-07T12:18:35.872" v="48" actId="20577"/>
          <ac:spMkLst>
            <pc:docMk/>
            <pc:sldMk cId="8893422" sldId="292"/>
            <ac:spMk id="3" creationId="{41A6311C-C794-0465-E40B-448AA87316D0}"/>
          </ac:spMkLst>
        </pc:spChg>
      </pc:sldChg>
      <pc:sldChg chg="modSp">
        <pc:chgData name="Hasan KAN" userId="S::kan22@itu.edu.tr::a59c9128-0362-4db1-bc96-94d359a84c07" providerId="AD" clId="Web-{1BDB2D77-C40B-CF29-361F-0CF8E3CC1E18}" dt="2025-01-07T12:18:08.542" v="43" actId="20577"/>
        <pc:sldMkLst>
          <pc:docMk/>
          <pc:sldMk cId="3922368062" sldId="293"/>
        </pc:sldMkLst>
        <pc:spChg chg="mod">
          <ac:chgData name="Hasan KAN" userId="S::kan22@itu.edu.tr::a59c9128-0362-4db1-bc96-94d359a84c07" providerId="AD" clId="Web-{1BDB2D77-C40B-CF29-361F-0CF8E3CC1E18}" dt="2025-01-07T12:18:08.542" v="43" actId="20577"/>
          <ac:spMkLst>
            <pc:docMk/>
            <pc:sldMk cId="3922368062" sldId="293"/>
            <ac:spMk id="3" creationId="{45C50C1E-9895-C87A-E0FE-0F72453011E8}"/>
          </ac:spMkLst>
        </pc:spChg>
      </pc:sldChg>
      <pc:sldChg chg="modSp">
        <pc:chgData name="Hasan KAN" userId="S::kan22@itu.edu.tr::a59c9128-0362-4db1-bc96-94d359a84c07" providerId="AD" clId="Web-{1BDB2D77-C40B-CF29-361F-0CF8E3CC1E18}" dt="2025-01-07T12:19:16.312" v="50" actId="1076"/>
        <pc:sldMkLst>
          <pc:docMk/>
          <pc:sldMk cId="2711173492" sldId="295"/>
        </pc:sldMkLst>
        <pc:spChg chg="mod">
          <ac:chgData name="Hasan KAN" userId="S::kan22@itu.edu.tr::a59c9128-0362-4db1-bc96-94d359a84c07" providerId="AD" clId="Web-{1BDB2D77-C40B-CF29-361F-0CF8E3CC1E18}" dt="2025-01-07T12:19:16.312" v="50" actId="1076"/>
          <ac:spMkLst>
            <pc:docMk/>
            <pc:sldMk cId="2711173492" sldId="295"/>
            <ac:spMk id="4" creationId="{6280E04E-93DE-1990-3E96-5C723A6C1543}"/>
          </ac:spMkLst>
        </pc:spChg>
      </pc:sldChg>
    </pc:docChg>
  </pc:docChgLst>
  <pc:docChgLst>
    <pc:chgData name="İbrahim Bancar" userId="S::bancar22@itu.edu.tr::de0cfb51-c36d-4dbc-8a1f-65e519705b9f" providerId="AD" clId="Web-{E25D7C9C-DBF9-851A-4EAB-2EA78F813696}"/>
    <pc:docChg chg="modSld">
      <pc:chgData name="İbrahim Bancar" userId="S::bancar22@itu.edu.tr::de0cfb51-c36d-4dbc-8a1f-65e519705b9f" providerId="AD" clId="Web-{E25D7C9C-DBF9-851A-4EAB-2EA78F813696}" dt="2025-01-01T20:14:50.887" v="509" actId="20577"/>
      <pc:docMkLst>
        <pc:docMk/>
      </pc:docMkLst>
      <pc:sldChg chg="addSp delSp modSp">
        <pc:chgData name="İbrahim Bancar" userId="S::bancar22@itu.edu.tr::de0cfb51-c36d-4dbc-8a1f-65e519705b9f" providerId="AD" clId="Web-{E25D7C9C-DBF9-851A-4EAB-2EA78F813696}" dt="2025-01-01T18:32:33.281" v="272" actId="1076"/>
        <pc:sldMkLst>
          <pc:docMk/>
          <pc:sldMk cId="3046085847" sldId="263"/>
        </pc:sldMkLst>
      </pc:sldChg>
      <pc:sldChg chg="addSp delSp modSp">
        <pc:chgData name="İbrahim Bancar" userId="S::bancar22@itu.edu.tr::de0cfb51-c36d-4dbc-8a1f-65e519705b9f" providerId="AD" clId="Web-{E25D7C9C-DBF9-851A-4EAB-2EA78F813696}" dt="2025-01-01T20:07:39.048" v="507" actId="20577"/>
        <pc:sldMkLst>
          <pc:docMk/>
          <pc:sldMk cId="411993636" sldId="264"/>
        </pc:sldMkLst>
      </pc:sldChg>
      <pc:sldChg chg="modSp">
        <pc:chgData name="İbrahim Bancar" userId="S::bancar22@itu.edu.tr::de0cfb51-c36d-4dbc-8a1f-65e519705b9f" providerId="AD" clId="Web-{E25D7C9C-DBF9-851A-4EAB-2EA78F813696}" dt="2025-01-01T20:14:50.887" v="509" actId="20577"/>
        <pc:sldMkLst>
          <pc:docMk/>
          <pc:sldMk cId="2487465353" sldId="271"/>
        </pc:sldMkLst>
        <pc:spChg chg="mod">
          <ac:chgData name="İbrahim Bancar" userId="S::bancar22@itu.edu.tr::de0cfb51-c36d-4dbc-8a1f-65e519705b9f" providerId="AD" clId="Web-{E25D7C9C-DBF9-851A-4EAB-2EA78F813696}" dt="2025-01-01T20:14:50.887" v="509" actId="20577"/>
          <ac:spMkLst>
            <pc:docMk/>
            <pc:sldMk cId="2487465353" sldId="271"/>
            <ac:spMk id="4" creationId="{00000000-0000-0000-0000-000000000000}"/>
          </ac:spMkLst>
        </pc:spChg>
      </pc:sldChg>
      <pc:sldChg chg="modSp">
        <pc:chgData name="İbrahim Bancar" userId="S::bancar22@itu.edu.tr::de0cfb51-c36d-4dbc-8a1f-65e519705b9f" providerId="AD" clId="Web-{E25D7C9C-DBF9-851A-4EAB-2EA78F813696}" dt="2025-01-01T18:53:25.128" v="389" actId="20577"/>
        <pc:sldMkLst>
          <pc:docMk/>
          <pc:sldMk cId="3152520644" sldId="276"/>
        </pc:sldMkLst>
      </pc:sldChg>
    </pc:docChg>
  </pc:docChgLst>
  <pc:docChgLst>
    <pc:chgData name="Hasan KAN" userId="S::kan22@itu.edu.tr::a59c9128-0362-4db1-bc96-94d359a84c07" providerId="AD" clId="Web-{E36BA1A8-C5B0-E8D8-956F-00CFBA73432F}"/>
    <pc:docChg chg="addSld delSld modSld sldOrd">
      <pc:chgData name="Hasan KAN" userId="S::kan22@itu.edu.tr::a59c9128-0362-4db1-bc96-94d359a84c07" providerId="AD" clId="Web-{E36BA1A8-C5B0-E8D8-956F-00CFBA73432F}" dt="2025-01-02T18:33:32.671" v="179" actId="20577"/>
      <pc:docMkLst>
        <pc:docMk/>
      </pc:docMkLst>
      <pc:sldChg chg="addSp delSp modSp ord">
        <pc:chgData name="Hasan KAN" userId="S::kan22@itu.edu.tr::a59c9128-0362-4db1-bc96-94d359a84c07" providerId="AD" clId="Web-{E36BA1A8-C5B0-E8D8-956F-00CFBA73432F}" dt="2025-01-02T18:32:44.044" v="177" actId="1076"/>
        <pc:sldMkLst>
          <pc:docMk/>
          <pc:sldMk cId="997860157" sldId="259"/>
        </pc:sldMkLst>
        <pc:spChg chg="mod">
          <ac:chgData name="Hasan KAN" userId="S::kan22@itu.edu.tr::a59c9128-0362-4db1-bc96-94d359a84c07" providerId="AD" clId="Web-{E36BA1A8-C5B0-E8D8-956F-00CFBA73432F}" dt="2025-01-02T18:27:39.466" v="113" actId="14100"/>
          <ac:spMkLst>
            <pc:docMk/>
            <pc:sldMk cId="997860157" sldId="259"/>
            <ac:spMk id="3" creationId="{00000000-0000-0000-0000-000000000000}"/>
          </ac:spMkLst>
        </pc:spChg>
        <pc:spChg chg="add mod">
          <ac:chgData name="Hasan KAN" userId="S::kan22@itu.edu.tr::a59c9128-0362-4db1-bc96-94d359a84c07" providerId="AD" clId="Web-{E36BA1A8-C5B0-E8D8-956F-00CFBA73432F}" dt="2025-01-02T18:32:40.481" v="176" actId="1076"/>
          <ac:spMkLst>
            <pc:docMk/>
            <pc:sldMk cId="997860157" sldId="259"/>
            <ac:spMk id="6" creationId="{8616CA06-EADC-A360-F277-8E195D3D83BA}"/>
          </ac:spMkLst>
        </pc:spChg>
        <pc:spChg chg="add mod">
          <ac:chgData name="Hasan KAN" userId="S::kan22@itu.edu.tr::a59c9128-0362-4db1-bc96-94d359a84c07" providerId="AD" clId="Web-{E36BA1A8-C5B0-E8D8-956F-00CFBA73432F}" dt="2025-01-02T18:32:44.044" v="177" actId="1076"/>
          <ac:spMkLst>
            <pc:docMk/>
            <pc:sldMk cId="997860157" sldId="259"/>
            <ac:spMk id="8" creationId="{14D9F603-4EA8-A381-9F94-1C25EFCB3387}"/>
          </ac:spMkLst>
        </pc:spChg>
      </pc:sldChg>
      <pc:sldChg chg="delSp modSp add del ord replId">
        <pc:chgData name="Hasan KAN" userId="S::kan22@itu.edu.tr::a59c9128-0362-4db1-bc96-94d359a84c07" providerId="AD" clId="Web-{E36BA1A8-C5B0-E8D8-956F-00CFBA73432F}" dt="2025-01-02T18:30:47.739" v="160"/>
        <pc:sldMkLst>
          <pc:docMk/>
          <pc:sldMk cId="3861143530" sldId="277"/>
        </pc:sldMkLst>
      </pc:sldChg>
      <pc:sldChg chg="addSp delSp modSp add replId">
        <pc:chgData name="Hasan KAN" userId="S::kan22@itu.edu.tr::a59c9128-0362-4db1-bc96-94d359a84c07" providerId="AD" clId="Web-{E36BA1A8-C5B0-E8D8-956F-00CFBA73432F}" dt="2025-01-02T18:33:32.671" v="179" actId="20577"/>
        <pc:sldMkLst>
          <pc:docMk/>
          <pc:sldMk cId="3922977473" sldId="278"/>
        </pc:sldMkLst>
        <pc:spChg chg="mod">
          <ac:chgData name="Hasan KAN" userId="S::kan22@itu.edu.tr::a59c9128-0362-4db1-bc96-94d359a84c07" providerId="AD" clId="Web-{E36BA1A8-C5B0-E8D8-956F-00CFBA73432F}" dt="2025-01-02T18:29:02.985" v="132" actId="14100"/>
          <ac:spMkLst>
            <pc:docMk/>
            <pc:sldMk cId="3922977473" sldId="278"/>
            <ac:spMk id="3" creationId="{00000000-0000-0000-0000-000000000000}"/>
          </ac:spMkLst>
        </pc:spChg>
        <pc:spChg chg="mod">
          <ac:chgData name="Hasan KAN" userId="S::kan22@itu.edu.tr::a59c9128-0362-4db1-bc96-94d359a84c07" providerId="AD" clId="Web-{E36BA1A8-C5B0-E8D8-956F-00CFBA73432F}" dt="2025-01-02T18:33:32.671" v="179" actId="20577"/>
          <ac:spMkLst>
            <pc:docMk/>
            <pc:sldMk cId="3922977473" sldId="278"/>
            <ac:spMk id="4" creationId="{5D27488F-E4CB-B978-42B5-B1FE053A28DC}"/>
          </ac:spMkLst>
        </pc:spChg>
        <pc:spChg chg="add mod">
          <ac:chgData name="Hasan KAN" userId="S::kan22@itu.edu.tr::a59c9128-0362-4db1-bc96-94d359a84c07" providerId="AD" clId="Web-{E36BA1A8-C5B0-E8D8-956F-00CFBA73432F}" dt="2025-01-02T18:29:30.392" v="142" actId="1076"/>
          <ac:spMkLst>
            <pc:docMk/>
            <pc:sldMk cId="3922977473" sldId="278"/>
            <ac:spMk id="5" creationId="{22E43976-69A1-1FAA-4B5B-06A697871871}"/>
          </ac:spMkLst>
        </pc:spChg>
        <pc:spChg chg="add mod">
          <ac:chgData name="Hasan KAN" userId="S::kan22@itu.edu.tr::a59c9128-0362-4db1-bc96-94d359a84c07" providerId="AD" clId="Web-{E36BA1A8-C5B0-E8D8-956F-00CFBA73432F}" dt="2025-01-02T18:29:32.877" v="143" actId="1076"/>
          <ac:spMkLst>
            <pc:docMk/>
            <pc:sldMk cId="3922977473" sldId="278"/>
            <ac:spMk id="6" creationId="{849C8E24-2793-8F43-51A5-CB68AC19B800}"/>
          </ac:spMkLst>
        </pc:spChg>
        <pc:picChg chg="add mod">
          <ac:chgData name="Hasan KAN" userId="S::kan22@itu.edu.tr::a59c9128-0362-4db1-bc96-94d359a84c07" providerId="AD" clId="Web-{E36BA1A8-C5B0-E8D8-956F-00CFBA73432F}" dt="2025-01-02T18:31:15.772" v="163" actId="1076"/>
          <ac:picMkLst>
            <pc:docMk/>
            <pc:sldMk cId="3922977473" sldId="278"/>
            <ac:picMk id="10" creationId="{D13D7474-74CF-19BC-889D-F45764810325}"/>
          </ac:picMkLst>
        </pc:picChg>
      </pc:sldChg>
    </pc:docChg>
  </pc:docChgLst>
  <pc:docChgLst>
    <pc:chgData name="İbrahim Bancar" userId="S::bancar22@itu.edu.tr::de0cfb51-c36d-4dbc-8a1f-65e519705b9f" providerId="AD" clId="Web-{8DFA3A5C-A3D6-7D11-C319-F625211F54B6}"/>
    <pc:docChg chg="addSld delSld modSld">
      <pc:chgData name="İbrahim Bancar" userId="S::bancar22@itu.edu.tr::de0cfb51-c36d-4dbc-8a1f-65e519705b9f" providerId="AD" clId="Web-{8DFA3A5C-A3D6-7D11-C319-F625211F54B6}" dt="2025-01-06T20:15:58.781" v="322" actId="1076"/>
      <pc:docMkLst>
        <pc:docMk/>
      </pc:docMkLst>
      <pc:sldChg chg="modSp">
        <pc:chgData name="İbrahim Bancar" userId="S::bancar22@itu.edu.tr::de0cfb51-c36d-4dbc-8a1f-65e519705b9f" providerId="AD" clId="Web-{8DFA3A5C-A3D6-7D11-C319-F625211F54B6}" dt="2025-01-06T18:31:32.245" v="43" actId="20577"/>
        <pc:sldMkLst>
          <pc:docMk/>
          <pc:sldMk cId="997860157" sldId="259"/>
        </pc:sldMkLst>
        <pc:spChg chg="mod">
          <ac:chgData name="İbrahim Bancar" userId="S::bancar22@itu.edu.tr::de0cfb51-c36d-4dbc-8a1f-65e519705b9f" providerId="AD" clId="Web-{8DFA3A5C-A3D6-7D11-C319-F625211F54B6}" dt="2025-01-06T18:31:32.245" v="43" actId="20577"/>
          <ac:spMkLst>
            <pc:docMk/>
            <pc:sldMk cId="997860157" sldId="259"/>
            <ac:spMk id="2" creationId="{4E5E33AC-6278-9E22-0BA0-11EC8BCB5851}"/>
          </ac:spMkLst>
        </pc:spChg>
        <pc:spChg chg="mod">
          <ac:chgData name="İbrahim Bancar" userId="S::bancar22@itu.edu.tr::de0cfb51-c36d-4dbc-8a1f-65e519705b9f" providerId="AD" clId="Web-{8DFA3A5C-A3D6-7D11-C319-F625211F54B6}" dt="2025-01-06T18:14:28.517" v="39" actId="1076"/>
          <ac:spMkLst>
            <pc:docMk/>
            <pc:sldMk cId="997860157" sldId="259"/>
            <ac:spMk id="8" creationId="{14D9F603-4EA8-A381-9F94-1C25EFCB3387}"/>
          </ac:spMkLst>
        </pc:spChg>
      </pc:sldChg>
      <pc:sldChg chg="del">
        <pc:chgData name="İbrahim Bancar" userId="S::bancar22@itu.edu.tr::de0cfb51-c36d-4dbc-8a1f-65e519705b9f" providerId="AD" clId="Web-{8DFA3A5C-A3D6-7D11-C319-F625211F54B6}" dt="2025-01-06T19:32:59.110" v="53"/>
        <pc:sldMkLst>
          <pc:docMk/>
          <pc:sldMk cId="4237039325" sldId="261"/>
        </pc:sldMkLst>
      </pc:sldChg>
      <pc:sldChg chg="del">
        <pc:chgData name="İbrahim Bancar" userId="S::bancar22@itu.edu.tr::de0cfb51-c36d-4dbc-8a1f-65e519705b9f" providerId="AD" clId="Web-{8DFA3A5C-A3D6-7D11-C319-F625211F54B6}" dt="2025-01-06T19:33:01.626" v="54"/>
        <pc:sldMkLst>
          <pc:docMk/>
          <pc:sldMk cId="3514341159" sldId="262"/>
        </pc:sldMkLst>
      </pc:sldChg>
      <pc:sldChg chg="del">
        <pc:chgData name="İbrahim Bancar" userId="S::bancar22@itu.edu.tr::de0cfb51-c36d-4dbc-8a1f-65e519705b9f" providerId="AD" clId="Web-{8DFA3A5C-A3D6-7D11-C319-F625211F54B6}" dt="2025-01-06T19:33:04.798" v="55"/>
        <pc:sldMkLst>
          <pc:docMk/>
          <pc:sldMk cId="3046085847" sldId="263"/>
        </pc:sldMkLst>
      </pc:sldChg>
      <pc:sldChg chg="del">
        <pc:chgData name="İbrahim Bancar" userId="S::bancar22@itu.edu.tr::de0cfb51-c36d-4dbc-8a1f-65e519705b9f" providerId="AD" clId="Web-{8DFA3A5C-A3D6-7D11-C319-F625211F54B6}" dt="2025-01-06T19:33:06.485" v="56"/>
        <pc:sldMkLst>
          <pc:docMk/>
          <pc:sldMk cId="411993636" sldId="264"/>
        </pc:sldMkLst>
      </pc:sldChg>
      <pc:sldChg chg="del">
        <pc:chgData name="İbrahim Bancar" userId="S::bancar22@itu.edu.tr::de0cfb51-c36d-4dbc-8a1f-65e519705b9f" providerId="AD" clId="Web-{8DFA3A5C-A3D6-7D11-C319-F625211F54B6}" dt="2025-01-06T19:32:54.954" v="52"/>
        <pc:sldMkLst>
          <pc:docMk/>
          <pc:sldMk cId="3152520644" sldId="276"/>
        </pc:sldMkLst>
      </pc:sldChg>
      <pc:sldChg chg="modSp">
        <pc:chgData name="İbrahim Bancar" userId="S::bancar22@itu.edu.tr::de0cfb51-c36d-4dbc-8a1f-65e519705b9f" providerId="AD" clId="Web-{8DFA3A5C-A3D6-7D11-C319-F625211F54B6}" dt="2025-01-06T18:32:08.700" v="51" actId="20577"/>
        <pc:sldMkLst>
          <pc:docMk/>
          <pc:sldMk cId="3922977473" sldId="278"/>
        </pc:sldMkLst>
        <pc:spChg chg="mod">
          <ac:chgData name="İbrahim Bancar" userId="S::bancar22@itu.edu.tr::de0cfb51-c36d-4dbc-8a1f-65e519705b9f" providerId="AD" clId="Web-{8DFA3A5C-A3D6-7D11-C319-F625211F54B6}" dt="2025-01-06T18:32:08.700" v="51" actId="20577"/>
          <ac:spMkLst>
            <pc:docMk/>
            <pc:sldMk cId="3922977473" sldId="278"/>
            <ac:spMk id="4" creationId="{5D27488F-E4CB-B978-42B5-B1FE053A28DC}"/>
          </ac:spMkLst>
        </pc:spChg>
        <pc:spChg chg="mod">
          <ac:chgData name="İbrahim Bancar" userId="S::bancar22@itu.edu.tr::de0cfb51-c36d-4dbc-8a1f-65e519705b9f" providerId="AD" clId="Web-{8DFA3A5C-A3D6-7D11-C319-F625211F54B6}" dt="2025-01-06T18:14:14.703" v="36" actId="1076"/>
          <ac:spMkLst>
            <pc:docMk/>
            <pc:sldMk cId="3922977473" sldId="278"/>
            <ac:spMk id="5" creationId="{22E43976-69A1-1FAA-4B5B-06A697871871}"/>
          </ac:spMkLst>
        </pc:spChg>
        <pc:spChg chg="mod">
          <ac:chgData name="İbrahim Bancar" userId="S::bancar22@itu.edu.tr::de0cfb51-c36d-4dbc-8a1f-65e519705b9f" providerId="AD" clId="Web-{8DFA3A5C-A3D6-7D11-C319-F625211F54B6}" dt="2025-01-06T18:14:45.580" v="41" actId="1076"/>
          <ac:spMkLst>
            <pc:docMk/>
            <pc:sldMk cId="3922977473" sldId="278"/>
            <ac:spMk id="6" creationId="{849C8E24-2793-8F43-51A5-CB68AC19B800}"/>
          </ac:spMkLst>
        </pc:spChg>
        <pc:picChg chg="mod">
          <ac:chgData name="İbrahim Bancar" userId="S::bancar22@itu.edu.tr::de0cfb51-c36d-4dbc-8a1f-65e519705b9f" providerId="AD" clId="Web-{8DFA3A5C-A3D6-7D11-C319-F625211F54B6}" dt="2025-01-06T18:14:10.719" v="35" actId="1076"/>
          <ac:picMkLst>
            <pc:docMk/>
            <pc:sldMk cId="3922977473" sldId="278"/>
            <ac:picMk id="10" creationId="{D13D7474-74CF-19BC-889D-F45764810325}"/>
          </ac:picMkLst>
        </pc:picChg>
      </pc:sldChg>
      <pc:sldChg chg="addSp delSp modSp new del">
        <pc:chgData name="İbrahim Bancar" userId="S::bancar22@itu.edu.tr::de0cfb51-c36d-4dbc-8a1f-65e519705b9f" providerId="AD" clId="Web-{8DFA3A5C-A3D6-7D11-C319-F625211F54B6}" dt="2025-01-06T19:53:41.029" v="206"/>
        <pc:sldMkLst>
          <pc:docMk/>
          <pc:sldMk cId="661506640" sldId="279"/>
        </pc:sldMkLst>
      </pc:sldChg>
      <pc:sldChg chg="addSp delSp modSp new">
        <pc:chgData name="İbrahim Bancar" userId="S::bancar22@itu.edu.tr::de0cfb51-c36d-4dbc-8a1f-65e519705b9f" providerId="AD" clId="Web-{8DFA3A5C-A3D6-7D11-C319-F625211F54B6}" dt="2025-01-06T20:15:58.781" v="322" actId="1076"/>
        <pc:sldMkLst>
          <pc:docMk/>
          <pc:sldMk cId="3951050796" sldId="280"/>
        </pc:sldMkLst>
        <pc:spChg chg="mod">
          <ac:chgData name="İbrahim Bancar" userId="S::bancar22@itu.edu.tr::de0cfb51-c36d-4dbc-8a1f-65e519705b9f" providerId="AD" clId="Web-{8DFA3A5C-A3D6-7D11-C319-F625211F54B6}" dt="2025-01-06T19:58:58.774" v="215" actId="1076"/>
          <ac:spMkLst>
            <pc:docMk/>
            <pc:sldMk cId="3951050796" sldId="280"/>
            <ac:spMk id="2" creationId="{7E7EF369-019F-B5EB-00FA-28D01A17FCB3}"/>
          </ac:spMkLst>
        </pc:spChg>
        <pc:spChg chg="add mod">
          <ac:chgData name="İbrahim Bancar" userId="S::bancar22@itu.edu.tr::de0cfb51-c36d-4dbc-8a1f-65e519705b9f" providerId="AD" clId="Web-{8DFA3A5C-A3D6-7D11-C319-F625211F54B6}" dt="2025-01-06T20:15:58.781" v="322" actId="1076"/>
          <ac:spMkLst>
            <pc:docMk/>
            <pc:sldMk cId="3951050796" sldId="280"/>
            <ac:spMk id="10" creationId="{27AA824B-7915-89D5-D8D6-146159B8CF0C}"/>
          </ac:spMkLst>
        </pc:spChg>
        <pc:picChg chg="add mod">
          <ac:chgData name="İbrahim Bancar" userId="S::bancar22@itu.edu.tr::de0cfb51-c36d-4dbc-8a1f-65e519705b9f" providerId="AD" clId="Web-{8DFA3A5C-A3D6-7D11-C319-F625211F54B6}" dt="2025-01-06T19:44:37.291" v="97" actId="1076"/>
          <ac:picMkLst>
            <pc:docMk/>
            <pc:sldMk cId="3951050796" sldId="280"/>
            <ac:picMk id="6" creationId="{23DCDA20-0DBA-FFE4-1357-CD583835FC6E}"/>
          </ac:picMkLst>
        </pc:picChg>
        <pc:picChg chg="add mod">
          <ac:chgData name="İbrahim Bancar" userId="S::bancar22@itu.edu.tr::de0cfb51-c36d-4dbc-8a1f-65e519705b9f" providerId="AD" clId="Web-{8DFA3A5C-A3D6-7D11-C319-F625211F54B6}" dt="2025-01-06T19:44:39.541" v="98" actId="1076"/>
          <ac:picMkLst>
            <pc:docMk/>
            <pc:sldMk cId="3951050796" sldId="280"/>
            <ac:picMk id="7" creationId="{533B6023-D1EE-2AFF-5B17-7D9D66BF5017}"/>
          </ac:picMkLst>
        </pc:picChg>
      </pc:sldChg>
      <pc:sldChg chg="addSp delSp modSp new">
        <pc:chgData name="İbrahim Bancar" userId="S::bancar22@itu.edu.tr::de0cfb51-c36d-4dbc-8a1f-65e519705b9f" providerId="AD" clId="Web-{8DFA3A5C-A3D6-7D11-C319-F625211F54B6}" dt="2025-01-06T20:14:57.404" v="301" actId="20577"/>
        <pc:sldMkLst>
          <pc:docMk/>
          <pc:sldMk cId="2592115580" sldId="282"/>
        </pc:sldMkLst>
        <pc:spChg chg="mod">
          <ac:chgData name="İbrahim Bancar" userId="S::bancar22@itu.edu.tr::de0cfb51-c36d-4dbc-8a1f-65e519705b9f" providerId="AD" clId="Web-{8DFA3A5C-A3D6-7D11-C319-F625211F54B6}" dt="2025-01-06T20:13:25.729" v="216" actId="1076"/>
          <ac:spMkLst>
            <pc:docMk/>
            <pc:sldMk cId="2592115580" sldId="282"/>
            <ac:spMk id="2" creationId="{A7F94B0C-23E5-1375-6034-E615DA30D84C}"/>
          </ac:spMkLst>
        </pc:spChg>
        <pc:spChg chg="add mod">
          <ac:chgData name="İbrahim Bancar" userId="S::bancar22@itu.edu.tr::de0cfb51-c36d-4dbc-8a1f-65e519705b9f" providerId="AD" clId="Web-{8DFA3A5C-A3D6-7D11-C319-F625211F54B6}" dt="2025-01-06T20:14:57.404" v="301" actId="20577"/>
          <ac:spMkLst>
            <pc:docMk/>
            <pc:sldMk cId="2592115580" sldId="282"/>
            <ac:spMk id="8" creationId="{2108565D-C061-2C37-1A2F-BF75D1CF9314}"/>
          </ac:spMkLst>
        </pc:spChg>
        <pc:picChg chg="add mod ord">
          <ac:chgData name="İbrahim Bancar" userId="S::bancar22@itu.edu.tr::de0cfb51-c36d-4dbc-8a1f-65e519705b9f" providerId="AD" clId="Web-{8DFA3A5C-A3D6-7D11-C319-F625211F54B6}" dt="2025-01-06T19:53:12.622" v="201" actId="1076"/>
          <ac:picMkLst>
            <pc:docMk/>
            <pc:sldMk cId="2592115580" sldId="282"/>
            <ac:picMk id="4" creationId="{68F3FD37-4828-59FF-88D3-C80B713FF516}"/>
          </ac:picMkLst>
        </pc:picChg>
        <pc:picChg chg="add mod">
          <ac:chgData name="İbrahim Bancar" userId="S::bancar22@itu.edu.tr::de0cfb51-c36d-4dbc-8a1f-65e519705b9f" providerId="AD" clId="Web-{8DFA3A5C-A3D6-7D11-C319-F625211F54B6}" dt="2025-01-06T19:52:49.652" v="198" actId="14100"/>
          <ac:picMkLst>
            <pc:docMk/>
            <pc:sldMk cId="2592115580" sldId="282"/>
            <ac:picMk id="5" creationId="{7C137B3F-6C2D-96BA-4A2A-B2784E6F1AC3}"/>
          </ac:picMkLst>
        </pc:picChg>
        <pc:picChg chg="add mod">
          <ac:chgData name="İbrahim Bancar" userId="S::bancar22@itu.edu.tr::de0cfb51-c36d-4dbc-8a1f-65e519705b9f" providerId="AD" clId="Web-{8DFA3A5C-A3D6-7D11-C319-F625211F54B6}" dt="2025-01-06T19:52:34.995" v="193" actId="1076"/>
          <ac:picMkLst>
            <pc:docMk/>
            <pc:sldMk cId="2592115580" sldId="282"/>
            <ac:picMk id="6" creationId="{FFAACE6B-79F3-0DB0-E431-75C1EAFA8BC1}"/>
          </ac:picMkLst>
        </pc:picChg>
        <pc:picChg chg="add mod">
          <ac:chgData name="İbrahim Bancar" userId="S::bancar22@itu.edu.tr::de0cfb51-c36d-4dbc-8a1f-65e519705b9f" providerId="AD" clId="Web-{8DFA3A5C-A3D6-7D11-C319-F625211F54B6}" dt="2025-01-06T19:53:15.169" v="202" actId="1076"/>
          <ac:picMkLst>
            <pc:docMk/>
            <pc:sldMk cId="2592115580" sldId="282"/>
            <ac:picMk id="7" creationId="{CEC99706-7440-BA87-DB51-04C8C7DA34CC}"/>
          </ac:picMkLst>
        </pc:picChg>
      </pc:sldChg>
    </pc:docChg>
  </pc:docChgLst>
  <pc:docChgLst>
    <pc:chgData name="İbrahim Bancar" userId="S::bancar22@itu.edu.tr::de0cfb51-c36d-4dbc-8a1f-65e519705b9f" providerId="AD" clId="Web-{D5A658A5-FEF7-0B00-7D54-0A733B3EE3E3}"/>
    <pc:docChg chg="modSld">
      <pc:chgData name="İbrahim Bancar" userId="S::bancar22@itu.edu.tr::de0cfb51-c36d-4dbc-8a1f-65e519705b9f" providerId="AD" clId="Web-{D5A658A5-FEF7-0B00-7D54-0A733B3EE3E3}" dt="2025-01-01T00:45:03.263" v="501" actId="1076"/>
      <pc:docMkLst>
        <pc:docMk/>
      </pc:docMkLst>
      <pc:sldChg chg="modSp">
        <pc:chgData name="İbrahim Bancar" userId="S::bancar22@itu.edu.tr::de0cfb51-c36d-4dbc-8a1f-65e519705b9f" providerId="AD" clId="Web-{D5A658A5-FEF7-0B00-7D54-0A733B3EE3E3}" dt="2025-01-01T00:25:54.423" v="135" actId="1076"/>
        <pc:sldMkLst>
          <pc:docMk/>
          <pc:sldMk cId="706305541" sldId="257"/>
        </pc:sldMkLst>
        <pc:spChg chg="mod">
          <ac:chgData name="İbrahim Bancar" userId="S::bancar22@itu.edu.tr::de0cfb51-c36d-4dbc-8a1f-65e519705b9f" providerId="AD" clId="Web-{D5A658A5-FEF7-0B00-7D54-0A733B3EE3E3}" dt="2025-01-01T00:23:19.428" v="15" actId="1076"/>
          <ac:spMkLst>
            <pc:docMk/>
            <pc:sldMk cId="706305541" sldId="257"/>
            <ac:spMk id="2" creationId="{00000000-0000-0000-0000-000000000000}"/>
          </ac:spMkLst>
        </pc:spChg>
        <pc:spChg chg="mod">
          <ac:chgData name="İbrahim Bancar" userId="S::bancar22@itu.edu.tr::de0cfb51-c36d-4dbc-8a1f-65e519705b9f" providerId="AD" clId="Web-{D5A658A5-FEF7-0B00-7D54-0A733B3EE3E3}" dt="2025-01-01T00:25:54.423" v="135" actId="1076"/>
          <ac:spMkLst>
            <pc:docMk/>
            <pc:sldMk cId="706305541" sldId="257"/>
            <ac:spMk id="3" creationId="{00000000-0000-0000-0000-000000000000}"/>
          </ac:spMkLst>
        </pc:spChg>
      </pc:sldChg>
      <pc:sldChg chg="modSp">
        <pc:chgData name="İbrahim Bancar" userId="S::bancar22@itu.edu.tr::de0cfb51-c36d-4dbc-8a1f-65e519705b9f" providerId="AD" clId="Web-{D5A658A5-FEF7-0B00-7D54-0A733B3EE3E3}" dt="2025-01-01T00:44:51.088" v="499" actId="20577"/>
        <pc:sldMkLst>
          <pc:docMk/>
          <pc:sldMk cId="1851896080" sldId="258"/>
        </pc:sldMkLst>
        <pc:spChg chg="mod">
          <ac:chgData name="İbrahim Bancar" userId="S::bancar22@itu.edu.tr::de0cfb51-c36d-4dbc-8a1f-65e519705b9f" providerId="AD" clId="Web-{D5A658A5-FEF7-0B00-7D54-0A733B3EE3E3}" dt="2025-01-01T00:43:24.194" v="464" actId="20577"/>
          <ac:spMkLst>
            <pc:docMk/>
            <pc:sldMk cId="1851896080" sldId="258"/>
            <ac:spMk id="2" creationId="{00000000-0000-0000-0000-000000000000}"/>
          </ac:spMkLst>
        </pc:spChg>
        <pc:spChg chg="mod">
          <ac:chgData name="İbrahim Bancar" userId="S::bancar22@itu.edu.tr::de0cfb51-c36d-4dbc-8a1f-65e519705b9f" providerId="AD" clId="Web-{D5A658A5-FEF7-0B00-7D54-0A733B3EE3E3}" dt="2025-01-01T00:44:51.088" v="499" actId="20577"/>
          <ac:spMkLst>
            <pc:docMk/>
            <pc:sldMk cId="1851896080" sldId="258"/>
            <ac:spMk id="3" creationId="{00000000-0000-0000-0000-000000000000}"/>
          </ac:spMkLst>
        </pc:spChg>
      </pc:sldChg>
      <pc:sldChg chg="addSp modSp">
        <pc:chgData name="İbrahim Bancar" userId="S::bancar22@itu.edu.tr::de0cfb51-c36d-4dbc-8a1f-65e519705b9f" providerId="AD" clId="Web-{D5A658A5-FEF7-0B00-7D54-0A733B3EE3E3}" dt="2025-01-01T00:44:29.775" v="495" actId="20577"/>
        <pc:sldMkLst>
          <pc:docMk/>
          <pc:sldMk cId="997860157" sldId="259"/>
        </pc:sldMkLst>
        <pc:spChg chg="mod">
          <ac:chgData name="İbrahim Bancar" userId="S::bancar22@itu.edu.tr::de0cfb51-c36d-4dbc-8a1f-65e519705b9f" providerId="AD" clId="Web-{D5A658A5-FEF7-0B00-7D54-0A733B3EE3E3}" dt="2025-01-01T00:28:23.678" v="178" actId="20577"/>
          <ac:spMkLst>
            <pc:docMk/>
            <pc:sldMk cId="997860157" sldId="259"/>
            <ac:spMk id="3" creationId="{00000000-0000-0000-0000-000000000000}"/>
          </ac:spMkLst>
        </pc:spChg>
      </pc:sldChg>
      <pc:sldChg chg="delSp modSp">
        <pc:chgData name="İbrahim Bancar" userId="S::bancar22@itu.edu.tr::de0cfb51-c36d-4dbc-8a1f-65e519705b9f" providerId="AD" clId="Web-{D5A658A5-FEF7-0B00-7D54-0A733B3EE3E3}" dt="2025-01-01T00:40:25.797" v="457" actId="1076"/>
        <pc:sldMkLst>
          <pc:docMk/>
          <pc:sldMk cId="384888077" sldId="260"/>
        </pc:sldMkLst>
      </pc:sldChg>
      <pc:sldChg chg="addSp delSp modSp">
        <pc:chgData name="İbrahim Bancar" userId="S::bancar22@itu.edu.tr::de0cfb51-c36d-4dbc-8a1f-65e519705b9f" providerId="AD" clId="Web-{D5A658A5-FEF7-0B00-7D54-0A733B3EE3E3}" dt="2025-01-01T00:40:37.735" v="459" actId="1076"/>
        <pc:sldMkLst>
          <pc:docMk/>
          <pc:sldMk cId="4237039325" sldId="261"/>
        </pc:sldMkLst>
      </pc:sldChg>
      <pc:sldChg chg="addSp delSp modSp">
        <pc:chgData name="İbrahim Bancar" userId="S::bancar22@itu.edu.tr::de0cfb51-c36d-4dbc-8a1f-65e519705b9f" providerId="AD" clId="Web-{D5A658A5-FEF7-0B00-7D54-0A733B3EE3E3}" dt="2025-01-01T00:40:12.297" v="456" actId="20577"/>
        <pc:sldMkLst>
          <pc:docMk/>
          <pc:sldMk cId="3514341159" sldId="262"/>
        </pc:sldMkLst>
      </pc:sldChg>
      <pc:sldChg chg="addSp delSp modSp">
        <pc:chgData name="İbrahim Bancar" userId="S::bancar22@itu.edu.tr::de0cfb51-c36d-4dbc-8a1f-65e519705b9f" providerId="AD" clId="Web-{D5A658A5-FEF7-0B00-7D54-0A733B3EE3E3}" dt="2025-01-01T00:45:03.263" v="501" actId="1076"/>
        <pc:sldMkLst>
          <pc:docMk/>
          <pc:sldMk cId="3046085847" sldId="263"/>
        </pc:sldMkLst>
      </pc:sldChg>
    </pc:docChg>
  </pc:docChgLst>
  <pc:docChgLst>
    <pc:chgData name="Hasan KAN" userId="S::kan22@itu.edu.tr::a59c9128-0362-4db1-bc96-94d359a84c07" providerId="AD" clId="Web-{2B32C87B-60E6-8B08-D391-04782CD312F8}"/>
    <pc:docChg chg="modSld">
      <pc:chgData name="Hasan KAN" userId="S::kan22@itu.edu.tr::a59c9128-0362-4db1-bc96-94d359a84c07" providerId="AD" clId="Web-{2B32C87B-60E6-8B08-D391-04782CD312F8}" dt="2025-01-08T07:43:01.950" v="35" actId="20577"/>
      <pc:docMkLst>
        <pc:docMk/>
      </pc:docMkLst>
      <pc:sldChg chg="modSp">
        <pc:chgData name="Hasan KAN" userId="S::kan22@itu.edu.tr::a59c9128-0362-4db1-bc96-94d359a84c07" providerId="AD" clId="Web-{2B32C87B-60E6-8B08-D391-04782CD312F8}" dt="2025-01-08T07:43:01.950" v="35" actId="20577"/>
        <pc:sldMkLst>
          <pc:docMk/>
          <pc:sldMk cId="2487465353" sldId="271"/>
        </pc:sldMkLst>
        <pc:spChg chg="mod">
          <ac:chgData name="Hasan KAN" userId="S::kan22@itu.edu.tr::a59c9128-0362-4db1-bc96-94d359a84c07" providerId="AD" clId="Web-{2B32C87B-60E6-8B08-D391-04782CD312F8}" dt="2025-01-08T07:43:01.950" v="35" actId="20577"/>
          <ac:spMkLst>
            <pc:docMk/>
            <pc:sldMk cId="2487465353" sldId="271"/>
            <ac:spMk id="13" creationId="{1E23FB78-9D91-3910-1A5D-11DC4AB8AEA9}"/>
          </ac:spMkLst>
        </pc:spChg>
      </pc:sldChg>
      <pc:sldChg chg="modSp">
        <pc:chgData name="Hasan KAN" userId="S::kan22@itu.edu.tr::a59c9128-0362-4db1-bc96-94d359a84c07" providerId="AD" clId="Web-{2B32C87B-60E6-8B08-D391-04782CD312F8}" dt="2025-01-07T13:53:42.615" v="5" actId="20577"/>
        <pc:sldMkLst>
          <pc:docMk/>
          <pc:sldMk cId="1457403174" sldId="287"/>
        </pc:sldMkLst>
        <pc:spChg chg="mod">
          <ac:chgData name="Hasan KAN" userId="S::kan22@itu.edu.tr::a59c9128-0362-4db1-bc96-94d359a84c07" providerId="AD" clId="Web-{2B32C87B-60E6-8B08-D391-04782CD312F8}" dt="2025-01-07T13:53:42.615" v="5" actId="20577"/>
          <ac:spMkLst>
            <pc:docMk/>
            <pc:sldMk cId="1457403174" sldId="287"/>
            <ac:spMk id="7" creationId="{DC0E9896-F06E-9567-4423-595259CF55D1}"/>
          </ac:spMkLst>
        </pc:spChg>
      </pc:sldChg>
      <pc:sldChg chg="modSp">
        <pc:chgData name="Hasan KAN" userId="S::kan22@itu.edu.tr::a59c9128-0362-4db1-bc96-94d359a84c07" providerId="AD" clId="Web-{2B32C87B-60E6-8B08-D391-04782CD312F8}" dt="2025-01-08T07:42:58.747" v="34" actId="20577"/>
        <pc:sldMkLst>
          <pc:docMk/>
          <pc:sldMk cId="2061989109" sldId="288"/>
        </pc:sldMkLst>
        <pc:spChg chg="mod">
          <ac:chgData name="Hasan KAN" userId="S::kan22@itu.edu.tr::a59c9128-0362-4db1-bc96-94d359a84c07" providerId="AD" clId="Web-{2B32C87B-60E6-8B08-D391-04782CD312F8}" dt="2025-01-08T07:42:58.747" v="34" actId="20577"/>
          <ac:spMkLst>
            <pc:docMk/>
            <pc:sldMk cId="2061989109" sldId="288"/>
            <ac:spMk id="3" creationId="{925C4219-A792-A27E-CCAB-FB3ECFC74EEE}"/>
          </ac:spMkLst>
        </pc:spChg>
      </pc:sldChg>
    </pc:docChg>
  </pc:docChgLst>
  <pc:docChgLst>
    <pc:chgData name="Hasan KAN" userId="S::kan22@itu.edu.tr::a59c9128-0362-4db1-bc96-94d359a84c07" providerId="AD" clId="Web-{CD0909AB-C90F-1FAB-921F-8640CA177C02}"/>
    <pc:docChg chg="modSld modMainMaster">
      <pc:chgData name="Hasan KAN" userId="S::kan22@itu.edu.tr::a59c9128-0362-4db1-bc96-94d359a84c07" providerId="AD" clId="Web-{CD0909AB-C90F-1FAB-921F-8640CA177C02}" dt="2025-01-07T08:54:01.276" v="24" actId="1076"/>
      <pc:docMkLst>
        <pc:docMk/>
      </pc:docMkLst>
      <pc:sldChg chg="addSp modSp">
        <pc:chgData name="Hasan KAN" userId="S::kan22@itu.edu.tr::a59c9128-0362-4db1-bc96-94d359a84c07" providerId="AD" clId="Web-{CD0909AB-C90F-1FAB-921F-8640CA177C02}" dt="2025-01-07T08:51:57.538" v="4" actId="20577"/>
        <pc:sldMkLst>
          <pc:docMk/>
          <pc:sldMk cId="706305541" sldId="257"/>
        </pc:sldMkLst>
        <pc:spChg chg="add mod">
          <ac:chgData name="Hasan KAN" userId="S::kan22@itu.edu.tr::a59c9128-0362-4db1-bc96-94d359a84c07" providerId="AD" clId="Web-{CD0909AB-C90F-1FAB-921F-8640CA177C02}" dt="2025-01-07T08:51:57.538" v="4" actId="20577"/>
          <ac:spMkLst>
            <pc:docMk/>
            <pc:sldMk cId="706305541" sldId="257"/>
            <ac:spMk id="4" creationId="{2B6EB43C-22A6-57AB-DAFC-B568462736E1}"/>
          </ac:spMkLst>
        </pc:spChg>
      </pc:sldChg>
      <pc:sldChg chg="addSp modSp">
        <pc:chgData name="Hasan KAN" userId="S::kan22@itu.edu.tr::a59c9128-0362-4db1-bc96-94d359a84c07" providerId="AD" clId="Web-{CD0909AB-C90F-1FAB-921F-8640CA177C02}" dt="2025-01-07T08:52:16.929" v="6" actId="1076"/>
        <pc:sldMkLst>
          <pc:docMk/>
          <pc:sldMk cId="1851896080" sldId="258"/>
        </pc:sldMkLst>
        <pc:spChg chg="add mod">
          <ac:chgData name="Hasan KAN" userId="S::kan22@itu.edu.tr::a59c9128-0362-4db1-bc96-94d359a84c07" providerId="AD" clId="Web-{CD0909AB-C90F-1FAB-921F-8640CA177C02}" dt="2025-01-07T08:52:16.929" v="6" actId="1076"/>
          <ac:spMkLst>
            <pc:docMk/>
            <pc:sldMk cId="1851896080" sldId="258"/>
            <ac:spMk id="4" creationId="{EF66AE4A-C59A-D784-E518-53017A0B1A78}"/>
          </ac:spMkLst>
        </pc:spChg>
      </pc:sldChg>
      <pc:sldChg chg="addSp modSp">
        <pc:chgData name="Hasan KAN" userId="S::kan22@itu.edu.tr::a59c9128-0362-4db1-bc96-94d359a84c07" providerId="AD" clId="Web-{CD0909AB-C90F-1FAB-921F-8640CA177C02}" dt="2025-01-07T08:52:48.149" v="10" actId="1076"/>
        <pc:sldMkLst>
          <pc:docMk/>
          <pc:sldMk cId="997860157" sldId="259"/>
        </pc:sldMkLst>
        <pc:spChg chg="add mod">
          <ac:chgData name="Hasan KAN" userId="S::kan22@itu.edu.tr::a59c9128-0362-4db1-bc96-94d359a84c07" providerId="AD" clId="Web-{CD0909AB-C90F-1FAB-921F-8640CA177C02}" dt="2025-01-07T08:52:48.149" v="10" actId="1076"/>
          <ac:spMkLst>
            <pc:docMk/>
            <pc:sldMk cId="997860157" sldId="259"/>
            <ac:spMk id="4" creationId="{81E0EB56-00C1-7534-11DF-C19381BE6312}"/>
          </ac:spMkLst>
        </pc:spChg>
      </pc:sldChg>
      <pc:sldChg chg="addSp modSp">
        <pc:chgData name="Hasan KAN" userId="S::kan22@itu.edu.tr::a59c9128-0362-4db1-bc96-94d359a84c07" providerId="AD" clId="Web-{CD0909AB-C90F-1FAB-921F-8640CA177C02}" dt="2025-01-07T08:53:10.946" v="14" actId="1076"/>
        <pc:sldMkLst>
          <pc:docMk/>
          <pc:sldMk cId="384888077" sldId="260"/>
        </pc:sldMkLst>
        <pc:spChg chg="add mod">
          <ac:chgData name="Hasan KAN" userId="S::kan22@itu.edu.tr::a59c9128-0362-4db1-bc96-94d359a84c07" providerId="AD" clId="Web-{CD0909AB-C90F-1FAB-921F-8640CA177C02}" dt="2025-01-07T08:53:10.946" v="14" actId="1076"/>
          <ac:spMkLst>
            <pc:docMk/>
            <pc:sldMk cId="384888077" sldId="260"/>
            <ac:spMk id="3" creationId="{753765D7-3A87-79C6-146B-E82CA596C165}"/>
          </ac:spMkLst>
        </pc:spChg>
      </pc:sldChg>
      <pc:sldChg chg="addSp modSp">
        <pc:chgData name="Hasan KAN" userId="S::kan22@itu.edu.tr::a59c9128-0362-4db1-bc96-94d359a84c07" providerId="AD" clId="Web-{CD0909AB-C90F-1FAB-921F-8640CA177C02}" dt="2025-01-07T08:51:06.708" v="1"/>
        <pc:sldMkLst>
          <pc:docMk/>
          <pc:sldMk cId="2487465353" sldId="271"/>
        </pc:sldMkLst>
        <pc:spChg chg="add mod">
          <ac:chgData name="Hasan KAN" userId="S::kan22@itu.edu.tr::a59c9128-0362-4db1-bc96-94d359a84c07" providerId="AD" clId="Web-{CD0909AB-C90F-1FAB-921F-8640CA177C02}" dt="2025-01-07T08:51:06.708" v="1"/>
          <ac:spMkLst>
            <pc:docMk/>
            <pc:sldMk cId="2487465353" sldId="271"/>
            <ac:spMk id="3" creationId="{A5CC040B-1D60-AFD6-3F5D-D2E69B4E6DE6}"/>
          </ac:spMkLst>
        </pc:spChg>
      </pc:sldChg>
      <pc:sldChg chg="addSp modSp">
        <pc:chgData name="Hasan KAN" userId="S::kan22@itu.edu.tr::a59c9128-0362-4db1-bc96-94d359a84c07" providerId="AD" clId="Web-{CD0909AB-C90F-1FAB-921F-8640CA177C02}" dt="2025-01-07T08:52:37.555" v="8" actId="1076"/>
        <pc:sldMkLst>
          <pc:docMk/>
          <pc:sldMk cId="3861143530" sldId="277"/>
        </pc:sldMkLst>
        <pc:spChg chg="add mod">
          <ac:chgData name="Hasan KAN" userId="S::kan22@itu.edu.tr::a59c9128-0362-4db1-bc96-94d359a84c07" providerId="AD" clId="Web-{CD0909AB-C90F-1FAB-921F-8640CA177C02}" dt="2025-01-07T08:52:37.555" v="8" actId="1076"/>
          <ac:spMkLst>
            <pc:docMk/>
            <pc:sldMk cId="3861143530" sldId="277"/>
            <ac:spMk id="2" creationId="{1A5361E3-279E-C190-384C-C4062E3CE203}"/>
          </ac:spMkLst>
        </pc:spChg>
      </pc:sldChg>
      <pc:sldChg chg="addSp modSp">
        <pc:chgData name="Hasan KAN" userId="S::kan22@itu.edu.tr::a59c9128-0362-4db1-bc96-94d359a84c07" providerId="AD" clId="Web-{CD0909AB-C90F-1FAB-921F-8640CA177C02}" dt="2025-01-07T08:53:00.555" v="12" actId="1076"/>
        <pc:sldMkLst>
          <pc:docMk/>
          <pc:sldMk cId="3922977473" sldId="278"/>
        </pc:sldMkLst>
        <pc:spChg chg="add mod">
          <ac:chgData name="Hasan KAN" userId="S::kan22@itu.edu.tr::a59c9128-0362-4db1-bc96-94d359a84c07" providerId="AD" clId="Web-{CD0909AB-C90F-1FAB-921F-8640CA177C02}" dt="2025-01-07T08:53:00.555" v="12" actId="1076"/>
          <ac:spMkLst>
            <pc:docMk/>
            <pc:sldMk cId="3922977473" sldId="278"/>
            <ac:spMk id="2" creationId="{3AC5B142-2A9E-467A-7DBB-A2992EDEC44F}"/>
          </ac:spMkLst>
        </pc:spChg>
      </pc:sldChg>
      <pc:sldChg chg="addSp modSp">
        <pc:chgData name="Hasan KAN" userId="S::kan22@itu.edu.tr::a59c9128-0362-4db1-bc96-94d359a84c07" providerId="AD" clId="Web-{CD0909AB-C90F-1FAB-921F-8640CA177C02}" dt="2025-01-07T08:51:06.708" v="1"/>
        <pc:sldMkLst>
          <pc:docMk/>
          <pc:sldMk cId="3951050796" sldId="280"/>
        </pc:sldMkLst>
        <pc:spChg chg="add mod">
          <ac:chgData name="Hasan KAN" userId="S::kan22@itu.edu.tr::a59c9128-0362-4db1-bc96-94d359a84c07" providerId="AD" clId="Web-{CD0909AB-C90F-1FAB-921F-8640CA177C02}" dt="2025-01-07T08:51:06.708" v="1"/>
          <ac:spMkLst>
            <pc:docMk/>
            <pc:sldMk cId="3951050796" sldId="280"/>
            <ac:spMk id="3" creationId="{6FD8657A-A031-0421-8AAB-FAAB9BDC98A3}"/>
          </ac:spMkLst>
        </pc:spChg>
      </pc:sldChg>
      <pc:sldChg chg="addSp modSp">
        <pc:chgData name="Hasan KAN" userId="S::kan22@itu.edu.tr::a59c9128-0362-4db1-bc96-94d359a84c07" providerId="AD" clId="Web-{CD0909AB-C90F-1FAB-921F-8640CA177C02}" dt="2025-01-07T08:53:26.962" v="16" actId="1076"/>
        <pc:sldMkLst>
          <pc:docMk/>
          <pc:sldMk cId="607595627" sldId="281"/>
        </pc:sldMkLst>
        <pc:spChg chg="add mod">
          <ac:chgData name="Hasan KAN" userId="S::kan22@itu.edu.tr::a59c9128-0362-4db1-bc96-94d359a84c07" providerId="AD" clId="Web-{CD0909AB-C90F-1FAB-921F-8640CA177C02}" dt="2025-01-07T08:53:26.962" v="16" actId="1076"/>
          <ac:spMkLst>
            <pc:docMk/>
            <pc:sldMk cId="607595627" sldId="281"/>
            <ac:spMk id="6" creationId="{0A9C98B5-9CCE-46D3-34CE-75E9C4F94629}"/>
          </ac:spMkLst>
        </pc:spChg>
      </pc:sldChg>
      <pc:sldChg chg="addSp modSp">
        <pc:chgData name="Hasan KAN" userId="S::kan22@itu.edu.tr::a59c9128-0362-4db1-bc96-94d359a84c07" providerId="AD" clId="Web-{CD0909AB-C90F-1FAB-921F-8640CA177C02}" dt="2025-01-07T08:54:01.276" v="24" actId="1076"/>
        <pc:sldMkLst>
          <pc:docMk/>
          <pc:sldMk cId="2592115580" sldId="282"/>
        </pc:sldMkLst>
        <pc:spChg chg="add mod">
          <ac:chgData name="Hasan KAN" userId="S::kan22@itu.edu.tr::a59c9128-0362-4db1-bc96-94d359a84c07" providerId="AD" clId="Web-{CD0909AB-C90F-1FAB-921F-8640CA177C02}" dt="2025-01-07T08:51:06.708" v="1"/>
          <ac:spMkLst>
            <pc:docMk/>
            <pc:sldMk cId="2592115580" sldId="282"/>
            <ac:spMk id="3" creationId="{8787061C-F22F-9806-ECEE-605E96D5D6C6}"/>
          </ac:spMkLst>
        </pc:spChg>
        <pc:picChg chg="mod">
          <ac:chgData name="Hasan KAN" userId="S::kan22@itu.edu.tr::a59c9128-0362-4db1-bc96-94d359a84c07" providerId="AD" clId="Web-{CD0909AB-C90F-1FAB-921F-8640CA177C02}" dt="2025-01-07T08:54:01.166" v="21" actId="1076"/>
          <ac:picMkLst>
            <pc:docMk/>
            <pc:sldMk cId="2592115580" sldId="282"/>
            <ac:picMk id="4" creationId="{68F3FD37-4828-59FF-88D3-C80B713FF516}"/>
          </ac:picMkLst>
        </pc:picChg>
        <pc:picChg chg="mod">
          <ac:chgData name="Hasan KAN" userId="S::kan22@itu.edu.tr::a59c9128-0362-4db1-bc96-94d359a84c07" providerId="AD" clId="Web-{CD0909AB-C90F-1FAB-921F-8640CA177C02}" dt="2025-01-07T08:54:01.213" v="22" actId="1076"/>
          <ac:picMkLst>
            <pc:docMk/>
            <pc:sldMk cId="2592115580" sldId="282"/>
            <ac:picMk id="5" creationId="{7C137B3F-6C2D-96BA-4A2A-B2784E6F1AC3}"/>
          </ac:picMkLst>
        </pc:picChg>
        <pc:picChg chg="mod">
          <ac:chgData name="Hasan KAN" userId="S::kan22@itu.edu.tr::a59c9128-0362-4db1-bc96-94d359a84c07" providerId="AD" clId="Web-{CD0909AB-C90F-1FAB-921F-8640CA177C02}" dt="2025-01-07T08:54:01.245" v="23" actId="1076"/>
          <ac:picMkLst>
            <pc:docMk/>
            <pc:sldMk cId="2592115580" sldId="282"/>
            <ac:picMk id="6" creationId="{FFAACE6B-79F3-0DB0-E431-75C1EAFA8BC1}"/>
          </ac:picMkLst>
        </pc:picChg>
        <pc:picChg chg="mod">
          <ac:chgData name="Hasan KAN" userId="S::kan22@itu.edu.tr::a59c9128-0362-4db1-bc96-94d359a84c07" providerId="AD" clId="Web-{CD0909AB-C90F-1FAB-921F-8640CA177C02}" dt="2025-01-07T08:54:01.276" v="24" actId="1076"/>
          <ac:picMkLst>
            <pc:docMk/>
            <pc:sldMk cId="2592115580" sldId="282"/>
            <ac:picMk id="7" creationId="{CEC99706-7440-BA87-DB51-04C8C7DA34CC}"/>
          </ac:picMkLst>
        </pc:picChg>
      </pc:sldChg>
      <pc:sldChg chg="addSp modSp">
        <pc:chgData name="Hasan KAN" userId="S::kan22@itu.edu.tr::a59c9128-0362-4db1-bc96-94d359a84c07" providerId="AD" clId="Web-{CD0909AB-C90F-1FAB-921F-8640CA177C02}" dt="2025-01-07T08:53:36.775" v="18" actId="1076"/>
        <pc:sldMkLst>
          <pc:docMk/>
          <pc:sldMk cId="3834363389" sldId="283"/>
        </pc:sldMkLst>
        <pc:spChg chg="add mod">
          <ac:chgData name="Hasan KAN" userId="S::kan22@itu.edu.tr::a59c9128-0362-4db1-bc96-94d359a84c07" providerId="AD" clId="Web-{CD0909AB-C90F-1FAB-921F-8640CA177C02}" dt="2025-01-07T08:53:36.775" v="18" actId="1076"/>
          <ac:spMkLst>
            <pc:docMk/>
            <pc:sldMk cId="3834363389" sldId="283"/>
            <ac:spMk id="3" creationId="{B7A14766-BFED-1F10-52B5-B24574C2786F}"/>
          </ac:spMkLst>
        </pc:spChg>
      </pc:sldChg>
      <pc:sldChg chg="addSp modSp">
        <pc:chgData name="Hasan KAN" userId="S::kan22@itu.edu.tr::a59c9128-0362-4db1-bc96-94d359a84c07" providerId="AD" clId="Web-{CD0909AB-C90F-1FAB-921F-8640CA177C02}" dt="2025-01-07T08:53:45.057" v="20" actId="1076"/>
        <pc:sldMkLst>
          <pc:docMk/>
          <pc:sldMk cId="3636629274" sldId="284"/>
        </pc:sldMkLst>
        <pc:spChg chg="add mod">
          <ac:chgData name="Hasan KAN" userId="S::kan22@itu.edu.tr::a59c9128-0362-4db1-bc96-94d359a84c07" providerId="AD" clId="Web-{CD0909AB-C90F-1FAB-921F-8640CA177C02}" dt="2025-01-07T08:53:45.057" v="20" actId="1076"/>
          <ac:spMkLst>
            <pc:docMk/>
            <pc:sldMk cId="3636629274" sldId="284"/>
            <ac:spMk id="4" creationId="{A490B3BE-47BC-BBEB-FFF2-A80AEB0178FA}"/>
          </ac:spMkLst>
        </pc:spChg>
      </pc:sldChg>
      <pc:sldChg chg="addSp modSp">
        <pc:chgData name="Hasan KAN" userId="S::kan22@itu.edu.tr::a59c9128-0362-4db1-bc96-94d359a84c07" providerId="AD" clId="Web-{CD0909AB-C90F-1FAB-921F-8640CA177C02}" dt="2025-01-07T08:51:06.708" v="1"/>
        <pc:sldMkLst>
          <pc:docMk/>
          <pc:sldMk cId="492273146" sldId="285"/>
        </pc:sldMkLst>
        <pc:spChg chg="add mod">
          <ac:chgData name="Hasan KAN" userId="S::kan22@itu.edu.tr::a59c9128-0362-4db1-bc96-94d359a84c07" providerId="AD" clId="Web-{CD0909AB-C90F-1FAB-921F-8640CA177C02}" dt="2025-01-07T08:51:06.708" v="1"/>
          <ac:spMkLst>
            <pc:docMk/>
            <pc:sldMk cId="492273146" sldId="285"/>
            <ac:spMk id="4" creationId="{1AAAFE9C-9F3A-618F-1A3E-5883F6AFA464}"/>
          </ac:spMkLst>
        </pc:spChg>
      </pc:sldChg>
      <pc:sldChg chg="addSp modSp">
        <pc:chgData name="Hasan KAN" userId="S::kan22@itu.edu.tr::a59c9128-0362-4db1-bc96-94d359a84c07" providerId="AD" clId="Web-{CD0909AB-C90F-1FAB-921F-8640CA177C02}" dt="2025-01-07T08:51:06.708" v="1"/>
        <pc:sldMkLst>
          <pc:docMk/>
          <pc:sldMk cId="1236460600" sldId="286"/>
        </pc:sldMkLst>
        <pc:spChg chg="add mod">
          <ac:chgData name="Hasan KAN" userId="S::kan22@itu.edu.tr::a59c9128-0362-4db1-bc96-94d359a84c07" providerId="AD" clId="Web-{CD0909AB-C90F-1FAB-921F-8640CA177C02}" dt="2025-01-07T08:51:06.708" v="1"/>
          <ac:spMkLst>
            <pc:docMk/>
            <pc:sldMk cId="1236460600" sldId="286"/>
            <ac:spMk id="4" creationId="{8A81F6EB-CF00-517F-7EB1-F4E59A814727}"/>
          </ac:spMkLst>
        </pc:spChg>
      </pc:sldChg>
      <pc:sldChg chg="addSp modSp">
        <pc:chgData name="Hasan KAN" userId="S::kan22@itu.edu.tr::a59c9128-0362-4db1-bc96-94d359a84c07" providerId="AD" clId="Web-{CD0909AB-C90F-1FAB-921F-8640CA177C02}" dt="2025-01-07T08:51:06.708" v="1"/>
        <pc:sldMkLst>
          <pc:docMk/>
          <pc:sldMk cId="1457403174" sldId="287"/>
        </pc:sldMkLst>
        <pc:spChg chg="add mod">
          <ac:chgData name="Hasan KAN" userId="S::kan22@itu.edu.tr::a59c9128-0362-4db1-bc96-94d359a84c07" providerId="AD" clId="Web-{CD0909AB-C90F-1FAB-921F-8640CA177C02}" dt="2025-01-07T08:51:06.708" v="1"/>
          <ac:spMkLst>
            <pc:docMk/>
            <pc:sldMk cId="1457403174" sldId="287"/>
            <ac:spMk id="2" creationId="{194C1DAE-A385-CD1A-6E62-9ED8D783D083}"/>
          </ac:spMkLst>
        </pc:spChg>
      </pc:sldChg>
      <pc:sldChg chg="addSp modSp">
        <pc:chgData name="Hasan KAN" userId="S::kan22@itu.edu.tr::a59c9128-0362-4db1-bc96-94d359a84c07" providerId="AD" clId="Web-{CD0909AB-C90F-1FAB-921F-8640CA177C02}" dt="2025-01-07T08:51:06.708" v="1"/>
        <pc:sldMkLst>
          <pc:docMk/>
          <pc:sldMk cId="2061989109" sldId="288"/>
        </pc:sldMkLst>
        <pc:spChg chg="add mod">
          <ac:chgData name="Hasan KAN" userId="S::kan22@itu.edu.tr::a59c9128-0362-4db1-bc96-94d359a84c07" providerId="AD" clId="Web-{CD0909AB-C90F-1FAB-921F-8640CA177C02}" dt="2025-01-07T08:51:06.708" v="1"/>
          <ac:spMkLst>
            <pc:docMk/>
            <pc:sldMk cId="2061989109" sldId="288"/>
            <ac:spMk id="7" creationId="{74BDB4E7-15CE-DDB1-4F99-33D9E1D36E94}"/>
          </ac:spMkLst>
        </pc:spChg>
      </pc:sldChg>
      <pc:sldChg chg="addSp modSp">
        <pc:chgData name="Hasan KAN" userId="S::kan22@itu.edu.tr::a59c9128-0362-4db1-bc96-94d359a84c07" providerId="AD" clId="Web-{CD0909AB-C90F-1FAB-921F-8640CA177C02}" dt="2025-01-07T08:51:06.708" v="1"/>
        <pc:sldMkLst>
          <pc:docMk/>
          <pc:sldMk cId="1313894994" sldId="289"/>
        </pc:sldMkLst>
        <pc:spChg chg="add mod">
          <ac:chgData name="Hasan KAN" userId="S::kan22@itu.edu.tr::a59c9128-0362-4db1-bc96-94d359a84c07" providerId="AD" clId="Web-{CD0909AB-C90F-1FAB-921F-8640CA177C02}" dt="2025-01-07T08:51:06.708" v="1"/>
          <ac:spMkLst>
            <pc:docMk/>
            <pc:sldMk cId="1313894994" sldId="289"/>
            <ac:spMk id="4" creationId="{DB81CF58-36D6-0189-8AA7-96F28430A394}"/>
          </ac:spMkLst>
        </pc:spChg>
      </pc:sldChg>
      <pc:sldChg chg="addSp modSp">
        <pc:chgData name="Hasan KAN" userId="S::kan22@itu.edu.tr::a59c9128-0362-4db1-bc96-94d359a84c07" providerId="AD" clId="Web-{CD0909AB-C90F-1FAB-921F-8640CA177C02}" dt="2025-01-07T08:51:06.708" v="1"/>
        <pc:sldMkLst>
          <pc:docMk/>
          <pc:sldMk cId="3772363814" sldId="290"/>
        </pc:sldMkLst>
        <pc:spChg chg="add mod">
          <ac:chgData name="Hasan KAN" userId="S::kan22@itu.edu.tr::a59c9128-0362-4db1-bc96-94d359a84c07" providerId="AD" clId="Web-{CD0909AB-C90F-1FAB-921F-8640CA177C02}" dt="2025-01-07T08:51:06.708" v="1"/>
          <ac:spMkLst>
            <pc:docMk/>
            <pc:sldMk cId="3772363814" sldId="290"/>
            <ac:spMk id="3" creationId="{A8AF5FEC-37E3-6880-28E7-E171C1ECA23F}"/>
          </ac:spMkLst>
        </pc:spChg>
      </pc:sldChg>
      <pc:sldChg chg="addSp modSp">
        <pc:chgData name="Hasan KAN" userId="S::kan22@itu.edu.tr::a59c9128-0362-4db1-bc96-94d359a84c07" providerId="AD" clId="Web-{CD0909AB-C90F-1FAB-921F-8640CA177C02}" dt="2025-01-07T08:51:06.708" v="1"/>
        <pc:sldMkLst>
          <pc:docMk/>
          <pc:sldMk cId="563235875" sldId="291"/>
        </pc:sldMkLst>
        <pc:spChg chg="add mod">
          <ac:chgData name="Hasan KAN" userId="S::kan22@itu.edu.tr::a59c9128-0362-4db1-bc96-94d359a84c07" providerId="AD" clId="Web-{CD0909AB-C90F-1FAB-921F-8640CA177C02}" dt="2025-01-07T08:51:06.708" v="1"/>
          <ac:spMkLst>
            <pc:docMk/>
            <pc:sldMk cId="563235875" sldId="291"/>
            <ac:spMk id="2" creationId="{D8239813-574D-676A-2140-173AEB8B4F50}"/>
          </ac:spMkLst>
        </pc:spChg>
      </pc:sldChg>
      <pc:sldChg chg="addSp modSp">
        <pc:chgData name="Hasan KAN" userId="S::kan22@itu.edu.tr::a59c9128-0362-4db1-bc96-94d359a84c07" providerId="AD" clId="Web-{CD0909AB-C90F-1FAB-921F-8640CA177C02}" dt="2025-01-07T08:51:06.708" v="1"/>
        <pc:sldMkLst>
          <pc:docMk/>
          <pc:sldMk cId="8893422" sldId="292"/>
        </pc:sldMkLst>
        <pc:spChg chg="add mod">
          <ac:chgData name="Hasan KAN" userId="S::kan22@itu.edu.tr::a59c9128-0362-4db1-bc96-94d359a84c07" providerId="AD" clId="Web-{CD0909AB-C90F-1FAB-921F-8640CA177C02}" dt="2025-01-07T08:51:06.708" v="1"/>
          <ac:spMkLst>
            <pc:docMk/>
            <pc:sldMk cId="8893422" sldId="292"/>
            <ac:spMk id="4" creationId="{1931D08A-B101-5991-892F-6965D400AF96}"/>
          </ac:spMkLst>
        </pc:spChg>
      </pc:sldChg>
      <pc:sldChg chg="addSp modSp">
        <pc:chgData name="Hasan KAN" userId="S::kan22@itu.edu.tr::a59c9128-0362-4db1-bc96-94d359a84c07" providerId="AD" clId="Web-{CD0909AB-C90F-1FAB-921F-8640CA177C02}" dt="2025-01-07T08:51:06.708" v="1"/>
        <pc:sldMkLst>
          <pc:docMk/>
          <pc:sldMk cId="2812292716" sldId="294"/>
        </pc:sldMkLst>
        <pc:spChg chg="add mod">
          <ac:chgData name="Hasan KAN" userId="S::kan22@itu.edu.tr::a59c9128-0362-4db1-bc96-94d359a84c07" providerId="AD" clId="Web-{CD0909AB-C90F-1FAB-921F-8640CA177C02}" dt="2025-01-07T08:51:06.708" v="1"/>
          <ac:spMkLst>
            <pc:docMk/>
            <pc:sldMk cId="2812292716" sldId="294"/>
            <ac:spMk id="4" creationId="{D57996D4-EE9A-F39F-42D4-FEA32E7E1CB2}"/>
          </ac:spMkLst>
        </pc:spChg>
      </pc:sldChg>
      <pc:sldMasterChg chg="mod modSldLayout">
        <pc:chgData name="Hasan KAN" userId="S::kan22@itu.edu.tr::a59c9128-0362-4db1-bc96-94d359a84c07" providerId="AD" clId="Web-{CD0909AB-C90F-1FAB-921F-8640CA177C02}" dt="2025-01-07T08:51:06.708" v="1"/>
        <pc:sldMasterMkLst>
          <pc:docMk/>
          <pc:sldMasterMk cId="2132171725" sldId="2147483696"/>
        </pc:sldMasterMkLst>
        <pc:sldLayoutChg chg="mod">
          <pc:chgData name="Hasan KAN" userId="S::kan22@itu.edu.tr::a59c9128-0362-4db1-bc96-94d359a84c07" providerId="AD" clId="Web-{CD0909AB-C90F-1FAB-921F-8640CA177C02}" dt="2025-01-07T08:51:06.708" v="1"/>
          <pc:sldLayoutMkLst>
            <pc:docMk/>
            <pc:sldMasterMk cId="2132171725" sldId="2147483696"/>
            <pc:sldLayoutMk cId="3601152184" sldId="2147483697"/>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3594303165" sldId="2147483698"/>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2705127227" sldId="2147483699"/>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3446445169" sldId="2147483700"/>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370716595" sldId="2147483701"/>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3821952534" sldId="2147483702"/>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1135695157" sldId="2147483703"/>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498685234" sldId="2147483704"/>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1883619828" sldId="2147483705"/>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3467844215" sldId="2147483706"/>
          </pc:sldLayoutMkLst>
        </pc:sldLayoutChg>
        <pc:sldLayoutChg chg="mod">
          <pc:chgData name="Hasan KAN" userId="S::kan22@itu.edu.tr::a59c9128-0362-4db1-bc96-94d359a84c07" providerId="AD" clId="Web-{CD0909AB-C90F-1FAB-921F-8640CA177C02}" dt="2025-01-07T08:51:06.708" v="1"/>
          <pc:sldLayoutMkLst>
            <pc:docMk/>
            <pc:sldMasterMk cId="2132171725" sldId="2147483696"/>
            <pc:sldLayoutMk cId="2978088367" sldId="2147483707"/>
          </pc:sldLayoutMkLst>
        </pc:sldLayoutChg>
      </pc:sldMasterChg>
    </pc:docChg>
  </pc:docChgLst>
  <pc:docChgLst>
    <pc:chgData name="İbrahim Bancar" userId="S::bancar22@itu.edu.tr::de0cfb51-c36d-4dbc-8a1f-65e519705b9f" providerId="AD" clId="Web-{8C0B67FE-AA36-A578-7562-D0F0B8C908C0}"/>
    <pc:docChg chg="addSld modSld">
      <pc:chgData name="İbrahim Bancar" userId="S::bancar22@itu.edu.tr::de0cfb51-c36d-4dbc-8a1f-65e519705b9f" providerId="AD" clId="Web-{8C0B67FE-AA36-A578-7562-D0F0B8C908C0}" dt="2025-01-07T12:57:55.347" v="196" actId="1076"/>
      <pc:docMkLst>
        <pc:docMk/>
      </pc:docMkLst>
      <pc:sldChg chg="modSp">
        <pc:chgData name="İbrahim Bancar" userId="S::bancar22@itu.edu.tr::de0cfb51-c36d-4dbc-8a1f-65e519705b9f" providerId="AD" clId="Web-{8C0B67FE-AA36-A578-7562-D0F0B8C908C0}" dt="2025-01-07T12:26:15.983" v="62" actId="20577"/>
        <pc:sldMkLst>
          <pc:docMk/>
          <pc:sldMk cId="706305541" sldId="257"/>
        </pc:sldMkLst>
        <pc:spChg chg="mod">
          <ac:chgData name="İbrahim Bancar" userId="S::bancar22@itu.edu.tr::de0cfb51-c36d-4dbc-8a1f-65e519705b9f" providerId="AD" clId="Web-{8C0B67FE-AA36-A578-7562-D0F0B8C908C0}" dt="2025-01-07T12:26:15.983" v="62" actId="20577"/>
          <ac:spMkLst>
            <pc:docMk/>
            <pc:sldMk cId="706305541" sldId="257"/>
            <ac:spMk id="2" creationId="{00000000-0000-0000-0000-000000000000}"/>
          </ac:spMkLst>
        </pc:spChg>
      </pc:sldChg>
      <pc:sldChg chg="modSp">
        <pc:chgData name="İbrahim Bancar" userId="S::bancar22@itu.edu.tr::de0cfb51-c36d-4dbc-8a1f-65e519705b9f" providerId="AD" clId="Web-{8C0B67FE-AA36-A578-7562-D0F0B8C908C0}" dt="2025-01-07T12:18:31.768" v="19" actId="20577"/>
        <pc:sldMkLst>
          <pc:docMk/>
          <pc:sldMk cId="384888077" sldId="260"/>
        </pc:sldMkLst>
        <pc:spChg chg="mod">
          <ac:chgData name="İbrahim Bancar" userId="S::bancar22@itu.edu.tr::de0cfb51-c36d-4dbc-8a1f-65e519705b9f" providerId="AD" clId="Web-{8C0B67FE-AA36-A578-7562-D0F0B8C908C0}" dt="2025-01-07T12:18:31.768" v="19" actId="20577"/>
          <ac:spMkLst>
            <pc:docMk/>
            <pc:sldMk cId="384888077" sldId="260"/>
            <ac:spMk id="2" creationId="{C0A6022B-CEEF-C568-E7F4-10D2E096544F}"/>
          </ac:spMkLst>
        </pc:spChg>
      </pc:sldChg>
      <pc:sldChg chg="modSp">
        <pc:chgData name="İbrahim Bancar" userId="S::bancar22@itu.edu.tr::de0cfb51-c36d-4dbc-8a1f-65e519705b9f" providerId="AD" clId="Web-{8C0B67FE-AA36-A578-7562-D0F0B8C908C0}" dt="2025-01-07T12:20:54.542" v="52" actId="1076"/>
        <pc:sldMkLst>
          <pc:docMk/>
          <pc:sldMk cId="2487465353" sldId="271"/>
        </pc:sldMkLst>
        <pc:spChg chg="mod">
          <ac:chgData name="İbrahim Bancar" userId="S::bancar22@itu.edu.tr::de0cfb51-c36d-4dbc-8a1f-65e519705b9f" providerId="AD" clId="Web-{8C0B67FE-AA36-A578-7562-D0F0B8C908C0}" dt="2025-01-07T12:20:54.542" v="52" actId="1076"/>
          <ac:spMkLst>
            <pc:docMk/>
            <pc:sldMk cId="2487465353" sldId="271"/>
            <ac:spMk id="13" creationId="{1E23FB78-9D91-3910-1A5D-11DC4AB8AEA9}"/>
          </ac:spMkLst>
        </pc:spChg>
      </pc:sldChg>
      <pc:sldChg chg="modSp">
        <pc:chgData name="İbrahim Bancar" userId="S::bancar22@itu.edu.tr::de0cfb51-c36d-4dbc-8a1f-65e519705b9f" providerId="AD" clId="Web-{8C0B67FE-AA36-A578-7562-D0F0B8C908C0}" dt="2025-01-07T12:24:42.400" v="57" actId="14100"/>
        <pc:sldMkLst>
          <pc:docMk/>
          <pc:sldMk cId="3951050796" sldId="280"/>
        </pc:sldMkLst>
        <pc:spChg chg="mod">
          <ac:chgData name="İbrahim Bancar" userId="S::bancar22@itu.edu.tr::de0cfb51-c36d-4dbc-8a1f-65e519705b9f" providerId="AD" clId="Web-{8C0B67FE-AA36-A578-7562-D0F0B8C908C0}" dt="2025-01-07T12:24:42.400" v="57" actId="14100"/>
          <ac:spMkLst>
            <pc:docMk/>
            <pc:sldMk cId="3951050796" sldId="280"/>
            <ac:spMk id="10" creationId="{27AA824B-7915-89D5-D8D6-146159B8CF0C}"/>
          </ac:spMkLst>
        </pc:spChg>
      </pc:sldChg>
      <pc:sldChg chg="addSp delSp modSp">
        <pc:chgData name="İbrahim Bancar" userId="S::bancar22@itu.edu.tr::de0cfb51-c36d-4dbc-8a1f-65e519705b9f" providerId="AD" clId="Web-{8C0B67FE-AA36-A578-7562-D0F0B8C908C0}" dt="2025-01-07T12:57:55.347" v="196" actId="1076"/>
        <pc:sldMkLst>
          <pc:docMk/>
          <pc:sldMk cId="2592115580" sldId="282"/>
        </pc:sldMkLst>
        <pc:spChg chg="mod">
          <ac:chgData name="İbrahim Bancar" userId="S::bancar22@itu.edu.tr::de0cfb51-c36d-4dbc-8a1f-65e519705b9f" providerId="AD" clId="Web-{8C0B67FE-AA36-A578-7562-D0F0B8C908C0}" dt="2025-01-07T12:56:14.716" v="158" actId="1076"/>
          <ac:spMkLst>
            <pc:docMk/>
            <pc:sldMk cId="2592115580" sldId="282"/>
            <ac:spMk id="2" creationId="{A7F94B0C-23E5-1375-6034-E615DA30D84C}"/>
          </ac:spMkLst>
        </pc:spChg>
        <pc:spChg chg="mod">
          <ac:chgData name="İbrahim Bancar" userId="S::bancar22@itu.edu.tr::de0cfb51-c36d-4dbc-8a1f-65e519705b9f" providerId="AD" clId="Web-{8C0B67FE-AA36-A578-7562-D0F0B8C908C0}" dt="2025-01-07T12:57:26.768" v="190" actId="1076"/>
          <ac:spMkLst>
            <pc:docMk/>
            <pc:sldMk cId="2592115580" sldId="282"/>
            <ac:spMk id="8" creationId="{2108565D-C061-2C37-1A2F-BF75D1CF9314}"/>
          </ac:spMkLst>
        </pc:spChg>
        <pc:spChg chg="add del mod">
          <ac:chgData name="İbrahim Bancar" userId="S::bancar22@itu.edu.tr::de0cfb51-c36d-4dbc-8a1f-65e519705b9f" providerId="AD" clId="Web-{8C0B67FE-AA36-A578-7562-D0F0B8C908C0}" dt="2025-01-07T12:57:22.674" v="189" actId="1076"/>
          <ac:spMkLst>
            <pc:docMk/>
            <pc:sldMk cId="2592115580" sldId="282"/>
            <ac:spMk id="9" creationId="{FD14EB93-8B84-A7FB-9A8B-D602DA3715CE}"/>
          </ac:spMkLst>
        </pc:spChg>
        <pc:spChg chg="add mod">
          <ac:chgData name="İbrahim Bancar" userId="S::bancar22@itu.edu.tr::de0cfb51-c36d-4dbc-8a1f-65e519705b9f" providerId="AD" clId="Web-{8C0B67FE-AA36-A578-7562-D0F0B8C908C0}" dt="2025-01-07T12:57:51.456" v="195" actId="1076"/>
          <ac:spMkLst>
            <pc:docMk/>
            <pc:sldMk cId="2592115580" sldId="282"/>
            <ac:spMk id="10" creationId="{E73255DF-26D3-9E8F-E9EF-D494489E2266}"/>
          </ac:spMkLst>
        </pc:spChg>
        <pc:spChg chg="add mod">
          <ac:chgData name="İbrahim Bancar" userId="S::bancar22@itu.edu.tr::de0cfb51-c36d-4dbc-8a1f-65e519705b9f" providerId="AD" clId="Web-{8C0B67FE-AA36-A578-7562-D0F0B8C908C0}" dt="2025-01-07T12:57:55.347" v="196" actId="1076"/>
          <ac:spMkLst>
            <pc:docMk/>
            <pc:sldMk cId="2592115580" sldId="282"/>
            <ac:spMk id="11" creationId="{E8CBFEBB-9C71-BB93-F2D3-31C76B7308CA}"/>
          </ac:spMkLst>
        </pc:spChg>
        <pc:picChg chg="mod">
          <ac:chgData name="İbrahim Bancar" userId="S::bancar22@itu.edu.tr::de0cfb51-c36d-4dbc-8a1f-65e519705b9f" providerId="AD" clId="Web-{8C0B67FE-AA36-A578-7562-D0F0B8C908C0}" dt="2025-01-07T12:57:48.566" v="191" actId="1076"/>
          <ac:picMkLst>
            <pc:docMk/>
            <pc:sldMk cId="2592115580" sldId="282"/>
            <ac:picMk id="4" creationId="{68F3FD37-4828-59FF-88D3-C80B713FF516}"/>
          </ac:picMkLst>
        </pc:picChg>
        <pc:picChg chg="mod">
          <ac:chgData name="İbrahim Bancar" userId="S::bancar22@itu.edu.tr::de0cfb51-c36d-4dbc-8a1f-65e519705b9f" providerId="AD" clId="Web-{8C0B67FE-AA36-A578-7562-D0F0B8C908C0}" dt="2025-01-07T12:57:48.613" v="192" actId="1076"/>
          <ac:picMkLst>
            <pc:docMk/>
            <pc:sldMk cId="2592115580" sldId="282"/>
            <ac:picMk id="5" creationId="{7C137B3F-6C2D-96BA-4A2A-B2784E6F1AC3}"/>
          </ac:picMkLst>
        </pc:picChg>
        <pc:picChg chg="mod">
          <ac:chgData name="İbrahim Bancar" userId="S::bancar22@itu.edu.tr::de0cfb51-c36d-4dbc-8a1f-65e519705b9f" providerId="AD" clId="Web-{8C0B67FE-AA36-A578-7562-D0F0B8C908C0}" dt="2025-01-07T12:57:48.691" v="193" actId="1076"/>
          <ac:picMkLst>
            <pc:docMk/>
            <pc:sldMk cId="2592115580" sldId="282"/>
            <ac:picMk id="6" creationId="{FFAACE6B-79F3-0DB0-E431-75C1EAFA8BC1}"/>
          </ac:picMkLst>
        </pc:picChg>
        <pc:picChg chg="mod">
          <ac:chgData name="İbrahim Bancar" userId="S::bancar22@itu.edu.tr::de0cfb51-c36d-4dbc-8a1f-65e519705b9f" providerId="AD" clId="Web-{8C0B67FE-AA36-A578-7562-D0F0B8C908C0}" dt="2025-01-07T12:57:48.738" v="194" actId="1076"/>
          <ac:picMkLst>
            <pc:docMk/>
            <pc:sldMk cId="2592115580" sldId="282"/>
            <ac:picMk id="7" creationId="{CEC99706-7440-BA87-DB51-04C8C7DA34CC}"/>
          </ac:picMkLst>
        </pc:picChg>
      </pc:sldChg>
      <pc:sldChg chg="modSp">
        <pc:chgData name="İbrahim Bancar" userId="S::bancar22@itu.edu.tr::de0cfb51-c36d-4dbc-8a1f-65e519705b9f" providerId="AD" clId="Web-{8C0B67FE-AA36-A578-7562-D0F0B8C908C0}" dt="2025-01-07T12:53:45.551" v="64" actId="20577"/>
        <pc:sldMkLst>
          <pc:docMk/>
          <pc:sldMk cId="3636629274" sldId="284"/>
        </pc:sldMkLst>
        <pc:spChg chg="mod">
          <ac:chgData name="İbrahim Bancar" userId="S::bancar22@itu.edu.tr::de0cfb51-c36d-4dbc-8a1f-65e519705b9f" providerId="AD" clId="Web-{8C0B67FE-AA36-A578-7562-D0F0B8C908C0}" dt="2025-01-07T12:53:45.551" v="64" actId="20577"/>
          <ac:spMkLst>
            <pc:docMk/>
            <pc:sldMk cId="3636629274" sldId="284"/>
            <ac:spMk id="2" creationId="{A19BB377-7A0E-C935-86B2-4EE9C308F776}"/>
          </ac:spMkLst>
        </pc:spChg>
        <pc:spChg chg="mod">
          <ac:chgData name="İbrahim Bancar" userId="S::bancar22@itu.edu.tr::de0cfb51-c36d-4dbc-8a1f-65e519705b9f" providerId="AD" clId="Web-{8C0B67FE-AA36-A578-7562-D0F0B8C908C0}" dt="2025-01-07T12:18:37.065" v="22" actId="20577"/>
          <ac:spMkLst>
            <pc:docMk/>
            <pc:sldMk cId="3636629274" sldId="284"/>
            <ac:spMk id="3" creationId="{F240C70F-D39B-4EC1-586D-DA8463E3654F}"/>
          </ac:spMkLst>
        </pc:spChg>
      </pc:sldChg>
      <pc:sldChg chg="modSp">
        <pc:chgData name="İbrahim Bancar" userId="S::bancar22@itu.edu.tr::de0cfb51-c36d-4dbc-8a1f-65e519705b9f" providerId="AD" clId="Web-{8C0B67FE-AA36-A578-7562-D0F0B8C908C0}" dt="2025-01-07T12:18:40.159" v="25" actId="20577"/>
        <pc:sldMkLst>
          <pc:docMk/>
          <pc:sldMk cId="492273146" sldId="285"/>
        </pc:sldMkLst>
        <pc:spChg chg="mod">
          <ac:chgData name="İbrahim Bancar" userId="S::bancar22@itu.edu.tr::de0cfb51-c36d-4dbc-8a1f-65e519705b9f" providerId="AD" clId="Web-{8C0B67FE-AA36-A578-7562-D0F0B8C908C0}" dt="2025-01-07T12:18:40.159" v="25" actId="20577"/>
          <ac:spMkLst>
            <pc:docMk/>
            <pc:sldMk cId="492273146" sldId="285"/>
            <ac:spMk id="3" creationId="{F240C70F-D39B-4EC1-586D-DA8463E3654F}"/>
          </ac:spMkLst>
        </pc:spChg>
      </pc:sldChg>
      <pc:sldChg chg="modSp">
        <pc:chgData name="İbrahim Bancar" userId="S::bancar22@itu.edu.tr::de0cfb51-c36d-4dbc-8a1f-65e519705b9f" providerId="AD" clId="Web-{8C0B67FE-AA36-A578-7562-D0F0B8C908C0}" dt="2025-01-07T12:21:45.202" v="55" actId="20577"/>
        <pc:sldMkLst>
          <pc:docMk/>
          <pc:sldMk cId="1236460600" sldId="286"/>
        </pc:sldMkLst>
        <pc:spChg chg="mod">
          <ac:chgData name="İbrahim Bancar" userId="S::bancar22@itu.edu.tr::de0cfb51-c36d-4dbc-8a1f-65e519705b9f" providerId="AD" clId="Web-{8C0B67FE-AA36-A578-7562-D0F0B8C908C0}" dt="2025-01-07T12:21:45.202" v="55" actId="20577"/>
          <ac:spMkLst>
            <pc:docMk/>
            <pc:sldMk cId="1236460600" sldId="286"/>
            <ac:spMk id="3" creationId="{F240C70F-D39B-4EC1-586D-DA8463E3654F}"/>
          </ac:spMkLst>
        </pc:spChg>
      </pc:sldChg>
      <pc:sldChg chg="delSp modSp new">
        <pc:chgData name="İbrahim Bancar" userId="S::bancar22@itu.edu.tr::de0cfb51-c36d-4dbc-8a1f-65e519705b9f" providerId="AD" clId="Web-{8C0B67FE-AA36-A578-7562-D0F0B8C908C0}" dt="2025-01-07T12:18:18.158" v="15" actId="20577"/>
        <pc:sldMkLst>
          <pc:docMk/>
          <pc:sldMk cId="2711173492" sldId="295"/>
        </pc:sldMkLst>
        <pc:spChg chg="mod">
          <ac:chgData name="İbrahim Bancar" userId="S::bancar22@itu.edu.tr::de0cfb51-c36d-4dbc-8a1f-65e519705b9f" providerId="AD" clId="Web-{8C0B67FE-AA36-A578-7562-D0F0B8C908C0}" dt="2025-01-07T12:18:18.158" v="15" actId="20577"/>
          <ac:spMkLst>
            <pc:docMk/>
            <pc:sldMk cId="2711173492" sldId="295"/>
            <ac:spMk id="2" creationId="{DFBAA282-7A9E-A6A2-53D4-CF51CB9A587D}"/>
          </ac:spMkLst>
        </pc:spChg>
        <pc:spChg chg="del">
          <ac:chgData name="İbrahim Bancar" userId="S::bancar22@itu.edu.tr::de0cfb51-c36d-4dbc-8a1f-65e519705b9f" providerId="AD" clId="Web-{8C0B67FE-AA36-A578-7562-D0F0B8C908C0}" dt="2025-01-07T12:18:13.611" v="10"/>
          <ac:spMkLst>
            <pc:docMk/>
            <pc:sldMk cId="2711173492" sldId="295"/>
            <ac:spMk id="3" creationId="{B5ECDD02-8BF6-C939-A8B2-588B26E90D6E}"/>
          </ac:spMkLst>
        </pc:spChg>
      </pc:sldChg>
    </pc:docChg>
  </pc:docChgLst>
  <pc:docChgLst>
    <pc:chgData name="Hasan KAN" userId="S::kan22@itu.edu.tr::a59c9128-0362-4db1-bc96-94d359a84c07" providerId="AD" clId="Web-{FAFCD390-11B4-336B-BBDC-94319645E22C}"/>
    <pc:docChg chg="addSld modSld">
      <pc:chgData name="Hasan KAN" userId="S::kan22@itu.edu.tr::a59c9128-0362-4db1-bc96-94d359a84c07" providerId="AD" clId="Web-{FAFCD390-11B4-336B-BBDC-94319645E22C}" dt="2025-01-07T13:48:28.696" v="53" actId="20577"/>
      <pc:docMkLst>
        <pc:docMk/>
      </pc:docMkLst>
      <pc:sldChg chg="modSp">
        <pc:chgData name="Hasan KAN" userId="S::kan22@itu.edu.tr::a59c9128-0362-4db1-bc96-94d359a84c07" providerId="AD" clId="Web-{FAFCD390-11B4-336B-BBDC-94319645E22C}" dt="2025-01-07T13:48:28.696" v="53" actId="20577"/>
        <pc:sldMkLst>
          <pc:docMk/>
          <pc:sldMk cId="2487465353" sldId="271"/>
        </pc:sldMkLst>
        <pc:spChg chg="mod">
          <ac:chgData name="Hasan KAN" userId="S::kan22@itu.edu.tr::a59c9128-0362-4db1-bc96-94d359a84c07" providerId="AD" clId="Web-{FAFCD390-11B4-336B-BBDC-94319645E22C}" dt="2025-01-07T12:22:59.125" v="1" actId="20577"/>
          <ac:spMkLst>
            <pc:docMk/>
            <pc:sldMk cId="2487465353" sldId="271"/>
            <ac:spMk id="12" creationId="{05F18CF3-A594-C902-718E-A59251B9BBCF}"/>
          </ac:spMkLst>
        </pc:spChg>
        <pc:spChg chg="mod">
          <ac:chgData name="Hasan KAN" userId="S::kan22@itu.edu.tr::a59c9128-0362-4db1-bc96-94d359a84c07" providerId="AD" clId="Web-{FAFCD390-11B4-336B-BBDC-94319645E22C}" dt="2025-01-07T13:48:28.696" v="53" actId="20577"/>
          <ac:spMkLst>
            <pc:docMk/>
            <pc:sldMk cId="2487465353" sldId="271"/>
            <ac:spMk id="13" creationId="{1E23FB78-9D91-3910-1A5D-11DC4AB8AEA9}"/>
          </ac:spMkLst>
        </pc:spChg>
      </pc:sldChg>
      <pc:sldChg chg="modSp">
        <pc:chgData name="Hasan KAN" userId="S::kan22@itu.edu.tr::a59c9128-0362-4db1-bc96-94d359a84c07" providerId="AD" clId="Web-{FAFCD390-11B4-336B-BBDC-94319645E22C}" dt="2025-01-07T13:48:18.383" v="45" actId="20577"/>
        <pc:sldMkLst>
          <pc:docMk/>
          <pc:sldMk cId="2061989109" sldId="288"/>
        </pc:sldMkLst>
        <pc:spChg chg="mod">
          <ac:chgData name="Hasan KAN" userId="S::kan22@itu.edu.tr::a59c9128-0362-4db1-bc96-94d359a84c07" providerId="AD" clId="Web-{FAFCD390-11B4-336B-BBDC-94319645E22C}" dt="2025-01-07T12:26:26.257" v="4" actId="20577"/>
          <ac:spMkLst>
            <pc:docMk/>
            <pc:sldMk cId="2061989109" sldId="288"/>
            <ac:spMk id="2" creationId="{6C4F64C9-A5F1-9803-634E-B7DEC8C906F9}"/>
          </ac:spMkLst>
        </pc:spChg>
        <pc:spChg chg="mod">
          <ac:chgData name="Hasan KAN" userId="S::kan22@itu.edu.tr::a59c9128-0362-4db1-bc96-94d359a84c07" providerId="AD" clId="Web-{FAFCD390-11B4-336B-BBDC-94319645E22C}" dt="2025-01-07T13:48:18.383" v="45" actId="20577"/>
          <ac:spMkLst>
            <pc:docMk/>
            <pc:sldMk cId="2061989109" sldId="288"/>
            <ac:spMk id="3" creationId="{925C4219-A792-A27E-CCAB-FB3ECFC74EEE}"/>
          </ac:spMkLst>
        </pc:spChg>
      </pc:sldChg>
      <pc:sldChg chg="delSp modSp new">
        <pc:chgData name="Hasan KAN" userId="S::kan22@itu.edu.tr::a59c9128-0362-4db1-bc96-94d359a84c07" providerId="AD" clId="Web-{FAFCD390-11B4-336B-BBDC-94319645E22C}" dt="2025-01-07T13:22:32.300" v="34" actId="20577"/>
        <pc:sldMkLst>
          <pc:docMk/>
          <pc:sldMk cId="2295926606" sldId="296"/>
        </pc:sldMkLst>
        <pc:spChg chg="mod">
          <ac:chgData name="Hasan KAN" userId="S::kan22@itu.edu.tr::a59c9128-0362-4db1-bc96-94d359a84c07" providerId="AD" clId="Web-{FAFCD390-11B4-336B-BBDC-94319645E22C}" dt="2025-01-07T13:22:20.284" v="33" actId="14100"/>
          <ac:spMkLst>
            <pc:docMk/>
            <pc:sldMk cId="2295926606" sldId="296"/>
            <ac:spMk id="2" creationId="{68C16CFB-2EB9-5BCD-AF27-13DC5129BBAA}"/>
          </ac:spMkLst>
        </pc:spChg>
        <pc:spChg chg="del">
          <ac:chgData name="Hasan KAN" userId="S::kan22@itu.edu.tr::a59c9128-0362-4db1-bc96-94d359a84c07" providerId="AD" clId="Web-{FAFCD390-11B4-336B-BBDC-94319645E22C}" dt="2025-01-07T13:20:22.202" v="23"/>
          <ac:spMkLst>
            <pc:docMk/>
            <pc:sldMk cId="2295926606" sldId="296"/>
            <ac:spMk id="3" creationId="{C6595B4E-7A05-11B9-EA78-020A6BEB5137}"/>
          </ac:spMkLst>
        </pc:spChg>
        <pc:spChg chg="mod">
          <ac:chgData name="Hasan KAN" userId="S::kan22@itu.edu.tr::a59c9128-0362-4db1-bc96-94d359a84c07" providerId="AD" clId="Web-{FAFCD390-11B4-336B-BBDC-94319645E22C}" dt="2025-01-07T13:22:32.300" v="34" actId="20577"/>
          <ac:spMkLst>
            <pc:docMk/>
            <pc:sldMk cId="2295926606" sldId="296"/>
            <ac:spMk id="4" creationId="{0DD5E977-CAFF-5E06-80E4-0AAE6361977C}"/>
          </ac:spMkLst>
        </pc:spChg>
      </pc:sldChg>
    </pc:docChg>
  </pc:docChgLst>
  <pc:docChgLst>
    <pc:chgData name="İbrahim Bancar" userId="S::bancar22@itu.edu.tr::de0cfb51-c36d-4dbc-8a1f-65e519705b9f" providerId="AD" clId="Web-{7C2CC60A-9EB1-0262-3FC9-2EDA91659009}"/>
    <pc:docChg chg="modSld">
      <pc:chgData name="İbrahim Bancar" userId="S::bancar22@itu.edu.tr::de0cfb51-c36d-4dbc-8a1f-65e519705b9f" providerId="AD" clId="Web-{7C2CC60A-9EB1-0262-3FC9-2EDA91659009}" dt="2025-01-01T21:23:26.672" v="9" actId="20577"/>
      <pc:docMkLst>
        <pc:docMk/>
      </pc:docMkLst>
      <pc:sldChg chg="modSp">
        <pc:chgData name="İbrahim Bancar" userId="S::bancar22@itu.edu.tr::de0cfb51-c36d-4dbc-8a1f-65e519705b9f" providerId="AD" clId="Web-{7C2CC60A-9EB1-0262-3FC9-2EDA91659009}" dt="2025-01-01T21:23:26.672" v="9" actId="20577"/>
        <pc:sldMkLst>
          <pc:docMk/>
          <pc:sldMk cId="3046085847" sldId="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7892D9-073A-4AE6-9074-1E6F226B7758}" type="datetime1">
              <a:rPr lang="tr-TR" smtClean="0"/>
              <a:t>7.01.2025</a:t>
            </a:fld>
            <a:endParaRPr lang="tr-TR"/>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t>‹#›</a:t>
            </a:fld>
            <a:endParaRPr lang="tr-TR"/>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FB418E5-DDFB-4EDE-975F-8AA442BDEA22}" type="datetime1">
              <a:rPr lang="tr-TR" noProof="0" smtClean="0"/>
              <a:t>7.01.2025</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a:t>Sununun izleyicilere sağlayacağı faydalar: Yetişkin öğreniciler, konunun nasıl olduğunu veya onlar için neden önem taşıdığını biliyorsa, konuya daha fazla ilgi gösterir.</a:t>
            </a:r>
          </a:p>
          <a:p>
            <a:pPr marL="171450" indent="-171450" rtl="0">
              <a:buFont typeface="Arial" panose="020B0604020202020204" pitchFamily="34" charset="0"/>
              <a:buChar char="•"/>
            </a:pPr>
            <a:r>
              <a:rPr lang="tr-TR"/>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a:t>
            </a:fld>
            <a:endParaRPr lang="tr-TR"/>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a:t>Ders açıklamaları kısa olmalıdır.</a:t>
            </a:r>
          </a:p>
          <a:p>
            <a:pPr rtl="0"/>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a:t>
            </a:fld>
            <a:endParaRPr lang="tr-TR"/>
          </a:p>
        </p:txBody>
      </p:sp>
    </p:spTree>
    <p:extLst>
      <p:ext uri="{BB962C8B-B14F-4D97-AF65-F5344CB8AC3E}">
        <p14:creationId xmlns:p14="http://schemas.microsoft.com/office/powerpoint/2010/main" val="135054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a:t>Ders açıklamaları kısa olmalıdır.</a:t>
            </a:r>
          </a:p>
          <a:p>
            <a:pPr rtl="0"/>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a:t>
            </a:fld>
            <a:endParaRPr lang="tr-TR"/>
          </a:p>
        </p:txBody>
      </p:sp>
    </p:spTree>
    <p:extLst>
      <p:ext uri="{BB962C8B-B14F-4D97-AF65-F5344CB8AC3E}">
        <p14:creationId xmlns:p14="http://schemas.microsoft.com/office/powerpoint/2010/main" val="955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a:t>Ders açıklamaları kısa olmalıdır.</a:t>
            </a:r>
          </a:p>
          <a:p>
            <a:pPr rtl="0"/>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5</a:t>
            </a:fld>
            <a:endParaRPr lang="tr-TR"/>
          </a:p>
        </p:txBody>
      </p:sp>
    </p:spTree>
    <p:extLst>
      <p:ext uri="{BB962C8B-B14F-4D97-AF65-F5344CB8AC3E}">
        <p14:creationId xmlns:p14="http://schemas.microsoft.com/office/powerpoint/2010/main" val="93433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a:t>Örnek hedefler</a:t>
            </a:r>
          </a:p>
          <a:p>
            <a:pPr marL="0" indent="0" rtl="0">
              <a:buFont typeface="Arial" panose="020B0604020202020204" pitchFamily="34" charset="0"/>
              <a:buNone/>
            </a:pPr>
            <a:r>
              <a:rPr lang="tr-TR"/>
              <a:t>Bu dersin ardından şunları yapabileceksiniz:</a:t>
            </a:r>
          </a:p>
          <a:p>
            <a:pPr marL="171450" indent="-171450" rtl="0">
              <a:buFont typeface="Arial" panose="020B0604020202020204" pitchFamily="34" charset="0"/>
              <a:buChar char="•"/>
            </a:pPr>
            <a:r>
              <a:rPr lang="tr-TR"/>
              <a:t>Dosyaları ekip Web sunucusuna kaydetme.</a:t>
            </a:r>
          </a:p>
          <a:p>
            <a:pPr marL="171450" indent="-171450" rtl="0">
              <a:buFont typeface="Arial" panose="020B0604020202020204" pitchFamily="34" charset="0"/>
              <a:buChar char="•"/>
            </a:pPr>
            <a:r>
              <a:rPr lang="tr-TR"/>
              <a:t>Dosyaları Web sunucusu üzerinde farklı konumlara taşıma.</a:t>
            </a:r>
          </a:p>
          <a:p>
            <a:pPr marL="171450" indent="-171450" rtl="0">
              <a:buFont typeface="Arial" panose="020B0604020202020204" pitchFamily="34" charset="0"/>
              <a:buChar char="•"/>
            </a:pPr>
            <a:r>
              <a:rPr lang="tr-TR"/>
              <a:t>Dosyaları ekip Web sunucusunda paylaşma.</a:t>
            </a:r>
          </a:p>
          <a:p>
            <a:pPr rtl="0"/>
            <a:endParaRPr lang="tr-TR"/>
          </a:p>
          <a:p>
            <a:pPr rtl="0"/>
            <a:endParaRPr lang="tr-T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7</a:t>
            </a:fld>
            <a:endParaRPr lang="tr-TR"/>
          </a:p>
        </p:txBody>
      </p:sp>
    </p:spTree>
    <p:extLst>
      <p:ext uri="{BB962C8B-B14F-4D97-AF65-F5344CB8AC3E}">
        <p14:creationId xmlns:p14="http://schemas.microsoft.com/office/powerpoint/2010/main" val="30694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14</a:t>
            </a:fld>
            <a:endParaRPr lang="tr-TR"/>
          </a:p>
        </p:txBody>
      </p:sp>
    </p:spTree>
    <p:extLst>
      <p:ext uri="{BB962C8B-B14F-4D97-AF65-F5344CB8AC3E}">
        <p14:creationId xmlns:p14="http://schemas.microsoft.com/office/powerpoint/2010/main" val="3460084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a:t>Asıl başlık stilini düzenlemek için tıklayın</a:t>
            </a:r>
          </a:p>
        </p:txBody>
      </p:sp>
      <p:sp>
        <p:nvSpPr>
          <p:cNvPr id="9" name="Alt Başlık 8"/>
          <p:cNvSpPr>
            <a:spLocks noGrp="1"/>
          </p:cNvSpPr>
          <p:nvPr>
            <p:ph type="subTitle" idx="1" hasCustomPrompt="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a:t>Asıl alt başlık stilini düzenlemek için tıklatın</a:t>
            </a:r>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D1CDA7C7-BBC6-40BB-9B51-CCF9B0CBFF66}" type="datetime1">
              <a:rPr lang="tr-TR" noProof="0" smtClean="0"/>
              <a:t>7.01.2025</a:t>
            </a:fld>
            <a:endParaRPr lang="tr-TR" noProof="0"/>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p>
            <a:pPr rtl="0"/>
            <a:fld id="{A98510CA-CD0A-4692-ADA1-F311951125C4}" type="datetime1">
              <a:rPr lang="tr-TR" noProof="0" smtClean="0"/>
              <a:t>7.01.2025</a:t>
            </a:fld>
            <a:endParaRPr lang="tr-TR" noProof="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042400" y="1143000"/>
            <a:ext cx="2540000" cy="5448300"/>
          </a:xfrm>
        </p:spPr>
        <p:txBody>
          <a:bodyPr vert="eaVert" rtlCol="0"/>
          <a:lstStyle>
            <a:lvl1pPr>
              <a:defRPr/>
            </a:lvl1pPr>
          </a:lstStyle>
          <a:p>
            <a:pPr rtl="0"/>
            <a:r>
              <a:rPr lang="tr-TR" noProof="0"/>
              <a:t>Asıl başlık stilini düzenle</a:t>
            </a:r>
          </a:p>
        </p:txBody>
      </p:sp>
      <p:sp>
        <p:nvSpPr>
          <p:cNvPr id="3" name="Dikey Metin Yer Tutucusu 2"/>
          <p:cNvSpPr>
            <a:spLocks noGrp="1"/>
          </p:cNvSpPr>
          <p:nvPr>
            <p:ph type="body" orient="vert" idx="1"/>
          </p:nvPr>
        </p:nvSpPr>
        <p:spPr>
          <a:xfrm>
            <a:off x="609600" y="1143000"/>
            <a:ext cx="8331200" cy="5448300"/>
          </a:xfrm>
        </p:spPr>
        <p:txBody>
          <a:bodyPr vert="eaVert" rtlCol="0"/>
          <a:lstStyle>
            <a:lvl5pPr>
              <a:defRPr/>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p>
            <a:pPr rtl="0"/>
            <a:fld id="{DD87D82D-375B-441C-B9C7-8162146139CF}" type="datetime1">
              <a:rPr lang="tr-TR" noProof="0" smtClean="0"/>
              <a:t>7.01.2025</a:t>
            </a:fld>
            <a:endParaRPr lang="tr-TR" noProof="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p>
            <a:pPr rtl="0"/>
            <a:fld id="{6DEF732C-5951-4D0A-AAFD-0E70EF27C982}" type="datetime1">
              <a:rPr lang="tr-TR" noProof="0" smtClean="0"/>
              <a:t>7.01.2025</a:t>
            </a:fld>
            <a:endParaRPr lang="tr-TR" noProof="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a:t>Asıl başlık stilini düzenlemek için tıklayın</a:t>
            </a:r>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a:t>Asıl metin stillerini düzenlemek için tıklayın</a:t>
            </a:r>
          </a:p>
        </p:txBody>
      </p:sp>
      <p:sp>
        <p:nvSpPr>
          <p:cNvPr id="5" name="Alt Bilgi Yer Tutucusu 4"/>
          <p:cNvSpPr>
            <a:spLocks noGrp="1"/>
          </p:cNvSpPr>
          <p:nvPr>
            <p:ph type="ftr" sz="quarter" idx="11"/>
          </p:nvPr>
        </p:nvSpPr>
        <p:spPr/>
        <p:txBody>
          <a:bodyPr rtlCol="0"/>
          <a:lstStyle/>
          <a:p>
            <a:pPr rtl="0"/>
            <a:r>
              <a:rPr lang="tr-TR" noProof="0"/>
              <a:t>Alt bilgi ekleme</a:t>
            </a:r>
          </a:p>
        </p:txBody>
      </p:sp>
      <p:sp>
        <p:nvSpPr>
          <p:cNvPr id="4" name="Tarih Yer Tutucusu 3"/>
          <p:cNvSpPr>
            <a:spLocks noGrp="1"/>
          </p:cNvSpPr>
          <p:nvPr>
            <p:ph type="dt" sz="half" idx="10"/>
          </p:nvPr>
        </p:nvSpPr>
        <p:spPr/>
        <p:txBody>
          <a:bodyPr rtlCol="0"/>
          <a:lstStyle/>
          <a:p>
            <a:pPr rtl="0"/>
            <a:fld id="{3B5A2712-AF7C-4606-9A73-07707E135DCC}" type="datetime1">
              <a:rPr lang="tr-TR" noProof="0" smtClean="0"/>
              <a:t>7.01.2025</a:t>
            </a:fld>
            <a:endParaRPr lang="tr-TR" noProof="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p>
            <a:pPr rtl="0"/>
            <a:fld id="{A8F55AB4-42A9-4463-8342-D55D18BE971C}" type="datetime1">
              <a:rPr lang="tr-TR" noProof="0" smtClean="0"/>
              <a:t>7.01.2025</a:t>
            </a:fld>
            <a:endParaRPr lang="tr-TR" noProof="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a:t>Asıl başlık stilini düzenlemek için tıklayın</a:t>
            </a:r>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a:t>Asıl metin stillerini düzenlemek için tıklayın</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a:t>Asıl metin stillerini düzenlemek için tıklayın</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28" name="Alt Bilgi Yer Tutucusu 27"/>
          <p:cNvSpPr>
            <a:spLocks noGrp="1"/>
          </p:cNvSpPr>
          <p:nvPr>
            <p:ph type="ftr" sz="quarter" idx="12"/>
          </p:nvPr>
        </p:nvSpPr>
        <p:spPr/>
        <p:txBody>
          <a:bodyPr rtlCol="0"/>
          <a:lstStyle/>
          <a:p>
            <a:pPr rtl="0"/>
            <a:r>
              <a:rPr lang="tr-TR" noProof="0"/>
              <a:t>Alt bilgi ekleme</a:t>
            </a:r>
          </a:p>
        </p:txBody>
      </p:sp>
      <p:sp>
        <p:nvSpPr>
          <p:cNvPr id="26" name="Tarih Yer Tutucusu 25"/>
          <p:cNvSpPr>
            <a:spLocks noGrp="1"/>
          </p:cNvSpPr>
          <p:nvPr>
            <p:ph type="dt" sz="half" idx="10"/>
          </p:nvPr>
        </p:nvSpPr>
        <p:spPr/>
        <p:txBody>
          <a:bodyPr rtlCol="0"/>
          <a:lstStyle/>
          <a:p>
            <a:pPr rtl="0"/>
            <a:fld id="{8AE57F54-93B3-4296-A468-C3B53FF3BFD2}" type="datetime1">
              <a:rPr lang="tr-TR" noProof="0" smtClean="0"/>
              <a:t>7.01.2025</a:t>
            </a:fld>
            <a:endParaRPr lang="tr-TR" noProof="0"/>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a:t>Asıl başlık stilini düzenlemek için tıklayın</a:t>
            </a:r>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a:t>Alt bilgi ekleme</a:t>
            </a:r>
          </a:p>
        </p:txBody>
      </p:sp>
      <p:sp>
        <p:nvSpPr>
          <p:cNvPr id="3" name="Tarih Yer Tutucusu 2"/>
          <p:cNvSpPr>
            <a:spLocks noGrp="1"/>
          </p:cNvSpPr>
          <p:nvPr>
            <p:ph type="dt" sz="half" idx="10"/>
          </p:nvPr>
        </p:nvSpPr>
        <p:spPr>
          <a:xfrm>
            <a:off x="8778240" y="612648"/>
            <a:ext cx="1276352" cy="457200"/>
          </a:xfrm>
        </p:spPr>
        <p:txBody>
          <a:bodyPr rtlCol="0"/>
          <a:lstStyle/>
          <a:p>
            <a:pPr rtl="0"/>
            <a:fld id="{F27B1C04-80FD-4E0C-9BD0-C6A878E9EBCE}" type="datetime1">
              <a:rPr lang="tr-TR" noProof="0" smtClean="0"/>
              <a:t>7.01.2025</a:t>
            </a:fld>
            <a:endParaRPr lang="tr-TR" noProof="0"/>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a:t>Alt bilgi ekleme</a:t>
            </a:r>
          </a:p>
        </p:txBody>
      </p:sp>
      <p:sp>
        <p:nvSpPr>
          <p:cNvPr id="2" name="Tarih Yer Tutucusu 1"/>
          <p:cNvSpPr>
            <a:spLocks noGrp="1"/>
          </p:cNvSpPr>
          <p:nvPr>
            <p:ph type="dt" sz="half" idx="10"/>
          </p:nvPr>
        </p:nvSpPr>
        <p:spPr/>
        <p:txBody>
          <a:bodyPr rtlCol="0"/>
          <a:lstStyle/>
          <a:p>
            <a:pPr rtl="0"/>
            <a:fld id="{B894D9D2-58F6-4C53-A0FF-78C3D309F7AE}" type="datetime1">
              <a:rPr lang="tr-TR" noProof="0" smtClean="0"/>
              <a:t>7.01.2025</a:t>
            </a:fld>
            <a:endParaRPr lang="tr-TR" noProof="0"/>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7137995" y="1101970"/>
            <a:ext cx="4511040" cy="877824"/>
          </a:xfrm>
        </p:spPr>
        <p:txBody>
          <a:bodyPr rtlCol="0" anchor="b"/>
          <a:lstStyle>
            <a:lvl1pPr algn="l">
              <a:buNone/>
              <a:defRPr sz="1800" b="1"/>
            </a:lvl1pPr>
          </a:lstStyle>
          <a:p>
            <a:pPr rtl="0"/>
            <a:r>
              <a:rPr lang="tr-TR" noProof="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a:t>Asıl metin stillerini düzenlemek için tıklayın</a:t>
            </a:r>
          </a:p>
          <a:p>
            <a:pPr lvl="1" rtl="0" eaLnBrk="1" latinLnBrk="0" hangingPunct="1"/>
            <a:r>
              <a:rPr lang="tr-TR" noProof="0"/>
              <a:t>İkinci düzey</a:t>
            </a:r>
          </a:p>
          <a:p>
            <a:pPr lvl="2" rtl="0" eaLnBrk="1" latinLnBrk="0" hangingPunct="1"/>
            <a:r>
              <a:rPr lang="tr-TR" noProof="0"/>
              <a:t>Üçüncü düzey</a:t>
            </a:r>
          </a:p>
          <a:p>
            <a:pPr lvl="3" rtl="0" eaLnBrk="1" latinLnBrk="0" hangingPunct="1"/>
            <a:r>
              <a:rPr lang="tr-TR" noProof="0"/>
              <a:t>Dördüncü düzey</a:t>
            </a:r>
          </a:p>
          <a:p>
            <a:pPr lvl="4" rtl="0" eaLnBrk="1" latinLnBrk="0" hangingPunct="1"/>
            <a:r>
              <a:rPr lang="tr-TR" noProof="0"/>
              <a:t>Beşinci düzey</a:t>
            </a:r>
            <a:endParaRPr kumimoji="0" lang="tr-TR" noProof="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a:t>Asıl metin stillerini düzenlemek için tıklayın</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p>
            <a:pPr rtl="0"/>
            <a:fld id="{245EF6A2-48CC-48E9-8270-A39726A188BF}" type="datetime1">
              <a:rPr lang="tr-TR" noProof="0" smtClean="0"/>
              <a:t>7.01.2025</a:t>
            </a:fld>
            <a:endParaRPr lang="tr-TR" noProof="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a:t>Asıl başlık stilini düzenlemek için tıklayın</a:t>
            </a:r>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a:t>Resim eklemek için simgeye tıklayın</a:t>
            </a:r>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a:t>Asıl metin stillerini düzenlemek için tıklayın</a:t>
            </a:r>
          </a:p>
        </p:txBody>
      </p:sp>
      <p:sp>
        <p:nvSpPr>
          <p:cNvPr id="6" name="Alt Bilgi Yer Tutucusu 5"/>
          <p:cNvSpPr>
            <a:spLocks noGrp="1"/>
          </p:cNvSpPr>
          <p:nvPr>
            <p:ph type="ftr" sz="quarter" idx="11"/>
          </p:nvPr>
        </p:nvSpPr>
        <p:spPr/>
        <p:txBody>
          <a:bodyPr rtlCol="0"/>
          <a:lstStyle/>
          <a:p>
            <a:pPr rtl="0"/>
            <a:r>
              <a:rPr lang="tr-TR" noProof="0"/>
              <a:t>Alt bilgi ekleme</a:t>
            </a:r>
          </a:p>
        </p:txBody>
      </p:sp>
      <p:sp>
        <p:nvSpPr>
          <p:cNvPr id="5" name="Tarih Yer Tutucusu 4"/>
          <p:cNvSpPr>
            <a:spLocks noGrp="1"/>
          </p:cNvSpPr>
          <p:nvPr>
            <p:ph type="dt" sz="half" idx="10"/>
          </p:nvPr>
        </p:nvSpPr>
        <p:spPr/>
        <p:txBody>
          <a:bodyPr rtlCol="0"/>
          <a:lstStyle/>
          <a:p>
            <a:pPr rtl="0"/>
            <a:fld id="{968FB248-EFB5-4570-BFD7-A1A700C3BEDB}" type="datetime1">
              <a:rPr lang="tr-TR" noProof="0" smtClean="0"/>
              <a:t>7.01.2025</a:t>
            </a:fld>
            <a:endParaRPr lang="tr-TR" noProof="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tr-TR" noProof="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FBEFF9A7-0FC4-4237-9DD9-FB28A8E05BD5}" type="datetime1">
              <a:rPr lang="tr-TR" noProof="0" smtClean="0"/>
              <a:t>7.01.2025</a:t>
            </a:fld>
            <a:endParaRPr lang="tr-TR" noProof="0"/>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tr-TR" noProof="0" smtClean="0"/>
              <a:t>‹#›</a:t>
            </a:fld>
            <a:endParaRPr lang="tr-TR" noProof="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143843" y="1431403"/>
            <a:ext cx="9909313" cy="1599978"/>
          </a:xfrm>
        </p:spPr>
        <p:txBody>
          <a:bodyPr vert="horz" lIns="91440" tIns="45720" rIns="91440" bIns="45720" rtlCol="0" anchor="b">
            <a:normAutofit fontScale="90000"/>
          </a:bodyPr>
          <a:lstStyle/>
          <a:p>
            <a:r>
              <a:rPr lang="en-GB" sz="4900">
                <a:ea typeface="+mj-lt"/>
                <a:cs typeface="+mj-lt"/>
              </a:rPr>
              <a:t>The Relationship Between Education Level and Crime Rate</a:t>
            </a:r>
            <a:br>
              <a:rPr lang="en-GB" sz="4900">
                <a:ea typeface="+mj-lt"/>
                <a:cs typeface="+mj-lt"/>
              </a:rPr>
            </a:br>
            <a:endParaRPr lang="en-GB">
              <a:ea typeface="+mj-lt"/>
              <a:cs typeface="+mj-lt"/>
            </a:endParaRPr>
          </a:p>
        </p:txBody>
      </p:sp>
      <p:sp>
        <p:nvSpPr>
          <p:cNvPr id="3" name="Alt Başlık 2"/>
          <p:cNvSpPr>
            <a:spLocks noGrp="1"/>
          </p:cNvSpPr>
          <p:nvPr>
            <p:ph type="subTitle" idx="1"/>
          </p:nvPr>
        </p:nvSpPr>
        <p:spPr>
          <a:xfrm>
            <a:off x="670703" y="4373416"/>
            <a:ext cx="6604000" cy="1752600"/>
          </a:xfrm>
        </p:spPr>
        <p:txBody>
          <a:bodyPr vert="horz" lIns="91440" tIns="45720" rIns="91440" bIns="45720" rtlCol="0" anchor="t">
            <a:normAutofit/>
          </a:bodyPr>
          <a:lstStyle/>
          <a:p>
            <a:pPr marL="63500"/>
            <a:r>
              <a:rPr lang="tr-TR">
                <a:ea typeface="Calibri"/>
                <a:cs typeface="Calibri"/>
              </a:rPr>
              <a:t>İBRAHİM BANCAR                   150220313</a:t>
            </a:r>
          </a:p>
          <a:p>
            <a:pPr marL="63500"/>
            <a:r>
              <a:rPr lang="tr-TR">
                <a:ea typeface="Calibri"/>
                <a:cs typeface="Calibri"/>
              </a:rPr>
              <a:t>HASAN KAN                      150220332</a:t>
            </a:r>
            <a:endParaRPr lang="tr-TR"/>
          </a:p>
          <a:p>
            <a:pPr marL="63500"/>
            <a:r>
              <a:rPr lang="tr-TR">
                <a:ea typeface="Calibri"/>
                <a:cs typeface="Calibri"/>
              </a:rPr>
              <a:t>                                  </a:t>
            </a:r>
            <a:br>
              <a:rPr lang="tr-TR">
                <a:ea typeface="Calibri"/>
                <a:cs typeface="Calibri"/>
              </a:rPr>
            </a:br>
            <a:r>
              <a:rPr lang="tr-TR">
                <a:solidFill>
                  <a:srgbClr val="455F51"/>
                </a:solidFill>
                <a:latin typeface="Calibri"/>
                <a:ea typeface="Calibri"/>
                <a:cs typeface="Calibri"/>
              </a:rPr>
              <a:t>                   </a:t>
            </a:r>
            <a:endParaRPr lang="tr-TR"/>
          </a:p>
        </p:txBody>
      </p:sp>
      <p:sp>
        <p:nvSpPr>
          <p:cNvPr id="4" name="Slayt Numarası Yer Tutucusu 3">
            <a:extLst>
              <a:ext uri="{FF2B5EF4-FFF2-40B4-BE49-F238E27FC236}">
                <a16:creationId xmlns:a16="http://schemas.microsoft.com/office/drawing/2014/main" id="{2B6EB43C-22A6-57AB-DAFC-B568462736E1}"/>
              </a:ext>
            </a:extLst>
          </p:cNvPr>
          <p:cNvSpPr>
            <a:spLocks noGrp="1"/>
          </p:cNvSpPr>
          <p:nvPr>
            <p:ph type="sldNum" sz="quarter" idx="12"/>
          </p:nvPr>
        </p:nvSpPr>
        <p:spPr>
          <a:xfrm>
            <a:off x="11192573" y="6493624"/>
            <a:ext cx="996949" cy="365760"/>
          </a:xfrm>
        </p:spPr>
        <p:txBody>
          <a:bodyPr vert="horz" lIns="91440" tIns="45720" rIns="91440" bIns="45720" rtlCol="0" anchor="b"/>
          <a:lstStyle/>
          <a:p>
            <a:fld id="{401CF334-2D5C-4859-84A6-CA7E6E43FAEB}" type="slidenum">
              <a:rPr lang="tr-TR" noProof="0" dirty="0" smtClean="0">
                <a:solidFill>
                  <a:schemeClr val="tx1"/>
                </a:solidFill>
              </a:rPr>
              <a:t>1</a:t>
            </a:fld>
            <a:endParaRPr lang="tr-TR">
              <a:solidFill>
                <a:schemeClr val="tx1"/>
              </a:solidFill>
            </a:endParaRP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9BB377-7A0E-C935-86B2-4EE9C308F776}"/>
              </a:ext>
            </a:extLst>
          </p:cNvPr>
          <p:cNvSpPr>
            <a:spLocks noGrp="1"/>
          </p:cNvSpPr>
          <p:nvPr>
            <p:ph type="title"/>
          </p:nvPr>
        </p:nvSpPr>
        <p:spPr>
          <a:xfrm>
            <a:off x="982493" y="1009956"/>
            <a:ext cx="10232417" cy="2115225"/>
          </a:xfrm>
        </p:spPr>
        <p:txBody>
          <a:bodyPr vert="horz" lIns="91440" tIns="45720" rIns="91440" bIns="45720" rtlCol="0" anchor="ctr">
            <a:normAutofit/>
          </a:bodyPr>
          <a:lstStyle/>
          <a:p>
            <a:pPr algn="ctr"/>
            <a:r>
              <a:rPr lang="en-US">
                <a:latin typeface="Calibri"/>
                <a:ea typeface="Calibri"/>
                <a:cs typeface="Calibri"/>
              </a:rPr>
              <a:t>Is there external factor (e.g. gender) that affects the relationship between</a:t>
            </a:r>
            <a:endParaRPr lang="en-US">
              <a:ea typeface="Calibri"/>
              <a:cs typeface="Calibri"/>
            </a:endParaRPr>
          </a:p>
          <a:p>
            <a:pPr algn="ctr"/>
            <a:r>
              <a:rPr lang="en-US">
                <a:latin typeface="Calibri"/>
                <a:ea typeface="Calibri"/>
                <a:cs typeface="Calibri"/>
              </a:rPr>
              <a:t>education level and crime rate?</a:t>
            </a:r>
            <a:endParaRPr lang="en-US">
              <a:ea typeface="Calibri"/>
              <a:cs typeface="Calibri"/>
            </a:endParaRPr>
          </a:p>
        </p:txBody>
      </p:sp>
      <p:sp>
        <p:nvSpPr>
          <p:cNvPr id="3" name="Metin kutusu 2">
            <a:extLst>
              <a:ext uri="{FF2B5EF4-FFF2-40B4-BE49-F238E27FC236}">
                <a16:creationId xmlns:a16="http://schemas.microsoft.com/office/drawing/2014/main" id="{F240C70F-D39B-4EC1-586D-DA8463E3654F}"/>
              </a:ext>
            </a:extLst>
          </p:cNvPr>
          <p:cNvSpPr txBox="1"/>
          <p:nvPr/>
        </p:nvSpPr>
        <p:spPr>
          <a:xfrm>
            <a:off x="1572670" y="3757349"/>
            <a:ext cx="904456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rgbClr val="0E0E0E"/>
                </a:solidFill>
                <a:cs typeface="Segoe UI"/>
              </a:rPr>
              <a:t> Hypothesis</a:t>
            </a:r>
            <a:r>
              <a:rPr lang="en-US" sz="3200">
                <a:cs typeface="Segoe UI"/>
              </a:rPr>
              <a:t>​</a:t>
            </a:r>
          </a:p>
          <a:p>
            <a:pPr algn="ctr"/>
            <a:r>
              <a:rPr lang="en-US" sz="3200">
                <a:solidFill>
                  <a:srgbClr val="0E0E0E"/>
                </a:solidFill>
                <a:ea typeface="Calibri"/>
                <a:cs typeface="Segoe UI"/>
              </a:rPr>
              <a:t> </a:t>
            </a:r>
            <a:r>
              <a:rPr lang="en-US" sz="3200">
                <a:solidFill>
                  <a:srgbClr val="0E0E0E"/>
                </a:solidFill>
                <a:ea typeface="+mn-lt"/>
                <a:cs typeface="Segoe UI"/>
              </a:rPr>
              <a:t>Gender moderates the relationship between education level and crime rates</a:t>
            </a:r>
            <a:endParaRPr lang="en-US" sz="3200">
              <a:solidFill>
                <a:srgbClr val="0E0E0E"/>
              </a:solidFill>
              <a:ea typeface="Calibri"/>
              <a:cs typeface="Segoe UI"/>
            </a:endParaRPr>
          </a:p>
          <a:p>
            <a:pPr algn="ctr"/>
            <a:endParaRPr lang="en-US" sz="3200">
              <a:solidFill>
                <a:srgbClr val="0E0E0E"/>
              </a:solidFill>
              <a:ea typeface="Calibri"/>
              <a:cs typeface="Segoe UI"/>
            </a:endParaRPr>
          </a:p>
        </p:txBody>
      </p:sp>
      <p:sp>
        <p:nvSpPr>
          <p:cNvPr id="4" name="Slayt Numarası Yer Tutucusu 3">
            <a:extLst>
              <a:ext uri="{FF2B5EF4-FFF2-40B4-BE49-F238E27FC236}">
                <a16:creationId xmlns:a16="http://schemas.microsoft.com/office/drawing/2014/main" id="{A490B3BE-47BC-BBEB-FFF2-A80AEB0178FA}"/>
              </a:ext>
            </a:extLst>
          </p:cNvPr>
          <p:cNvSpPr>
            <a:spLocks noGrp="1"/>
          </p:cNvSpPr>
          <p:nvPr>
            <p:ph type="sldNum" sz="quarter" idx="12"/>
          </p:nvPr>
        </p:nvSpPr>
        <p:spPr>
          <a:xfrm>
            <a:off x="11178428" y="6494760"/>
            <a:ext cx="1016000" cy="365760"/>
          </a:xfrm>
        </p:spPr>
        <p:txBody>
          <a:bodyPr vert="horz" lIns="91440" tIns="45720" rIns="91440" bIns="45720" rtlCol="0" anchor="b"/>
          <a:lstStyle/>
          <a:p>
            <a:fld id="{401CF334-2D5C-4859-84A6-CA7E6E43FAEB}" type="slidenum">
              <a:rPr lang="tr-TR" noProof="0" dirty="0" smtClean="0">
                <a:solidFill>
                  <a:schemeClr val="tx1"/>
                </a:solidFill>
              </a:rPr>
              <a:t>10</a:t>
            </a:fld>
            <a:endParaRPr lang="tr-TR">
              <a:solidFill>
                <a:schemeClr val="tx1"/>
              </a:solidFill>
              <a:ea typeface="Calibri"/>
              <a:cs typeface="Calibri"/>
            </a:endParaRPr>
          </a:p>
        </p:txBody>
      </p:sp>
    </p:spTree>
    <p:extLst>
      <p:ext uri="{BB962C8B-B14F-4D97-AF65-F5344CB8AC3E}">
        <p14:creationId xmlns:p14="http://schemas.microsoft.com/office/powerpoint/2010/main" val="3636629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F94B0C-23E5-1375-6034-E615DA30D84C}"/>
              </a:ext>
            </a:extLst>
          </p:cNvPr>
          <p:cNvSpPr>
            <a:spLocks noGrp="1"/>
          </p:cNvSpPr>
          <p:nvPr>
            <p:ph type="title"/>
          </p:nvPr>
        </p:nvSpPr>
        <p:spPr>
          <a:xfrm>
            <a:off x="505442" y="237106"/>
            <a:ext cx="10972800" cy="1066800"/>
          </a:xfrm>
        </p:spPr>
        <p:txBody>
          <a:bodyPr vert="horz" lIns="91440" tIns="45720" rIns="91440" bIns="45720" rtlCol="0" anchor="ctr">
            <a:normAutofit/>
          </a:bodyPr>
          <a:lstStyle/>
          <a:p>
            <a:r>
              <a:rPr lang="en-US" b="1">
                <a:ea typeface="+mj-lt"/>
                <a:cs typeface="+mj-lt"/>
              </a:rPr>
              <a:t>The Gender Effect on Crime Rates</a:t>
            </a:r>
            <a:endParaRPr lang="en-US">
              <a:ea typeface="+mj-lt"/>
              <a:cs typeface="+mj-lt"/>
            </a:endParaRPr>
          </a:p>
        </p:txBody>
      </p:sp>
      <p:pic>
        <p:nvPicPr>
          <p:cNvPr id="4" name="İçerik Yer Tutucusu 3" descr="metin, ekran görüntüsü, çizgi, öykü gelişim çizgisi&#10;&#10;Açıklama otomatik olarak oluşturuldu">
            <a:extLst>
              <a:ext uri="{FF2B5EF4-FFF2-40B4-BE49-F238E27FC236}">
                <a16:creationId xmlns:a16="http://schemas.microsoft.com/office/drawing/2014/main" id="{68F3FD37-4828-59FF-88D3-C80B713FF516}"/>
              </a:ext>
            </a:extLst>
          </p:cNvPr>
          <p:cNvPicPr>
            <a:picLocks noGrp="1" noChangeAspect="1"/>
          </p:cNvPicPr>
          <p:nvPr>
            <p:ph idx="1"/>
          </p:nvPr>
        </p:nvPicPr>
        <p:blipFill>
          <a:blip r:embed="rId2"/>
          <a:stretch>
            <a:fillRect/>
          </a:stretch>
        </p:blipFill>
        <p:spPr>
          <a:xfrm>
            <a:off x="7416841" y="1625542"/>
            <a:ext cx="3896396" cy="2582648"/>
          </a:xfrm>
        </p:spPr>
      </p:pic>
      <p:pic>
        <p:nvPicPr>
          <p:cNvPr id="5" name="Resim 4" descr="metin, ekran görüntüsü, diyagram, çizgi içeren bir resim&#10;&#10;Açıklama otomatik olarak oluşturuldu">
            <a:extLst>
              <a:ext uri="{FF2B5EF4-FFF2-40B4-BE49-F238E27FC236}">
                <a16:creationId xmlns:a16="http://schemas.microsoft.com/office/drawing/2014/main" id="{7C137B3F-6C2D-96BA-4A2A-B2784E6F1AC3}"/>
              </a:ext>
            </a:extLst>
          </p:cNvPr>
          <p:cNvPicPr>
            <a:picLocks noChangeAspect="1"/>
          </p:cNvPicPr>
          <p:nvPr/>
        </p:nvPicPr>
        <p:blipFill>
          <a:blip r:embed="rId3"/>
          <a:stretch>
            <a:fillRect/>
          </a:stretch>
        </p:blipFill>
        <p:spPr>
          <a:xfrm>
            <a:off x="3514443" y="1608195"/>
            <a:ext cx="3906085" cy="2603683"/>
          </a:xfrm>
          <a:prstGeom prst="rect">
            <a:avLst/>
          </a:prstGeom>
        </p:spPr>
      </p:pic>
      <p:pic>
        <p:nvPicPr>
          <p:cNvPr id="6" name="Resim 5" descr="metin, ekran görüntüsü, çizgi, diyagram içeren bir resim&#10;&#10;Açıklama otomatik olarak oluşturuldu">
            <a:extLst>
              <a:ext uri="{FF2B5EF4-FFF2-40B4-BE49-F238E27FC236}">
                <a16:creationId xmlns:a16="http://schemas.microsoft.com/office/drawing/2014/main" id="{FFAACE6B-79F3-0DB0-E431-75C1EAFA8BC1}"/>
              </a:ext>
            </a:extLst>
          </p:cNvPr>
          <p:cNvPicPr>
            <a:picLocks noChangeAspect="1"/>
          </p:cNvPicPr>
          <p:nvPr/>
        </p:nvPicPr>
        <p:blipFill>
          <a:blip r:embed="rId4"/>
          <a:stretch>
            <a:fillRect/>
          </a:stretch>
        </p:blipFill>
        <p:spPr>
          <a:xfrm>
            <a:off x="7413271" y="4209698"/>
            <a:ext cx="4024861" cy="2592507"/>
          </a:xfrm>
          <a:prstGeom prst="rect">
            <a:avLst/>
          </a:prstGeom>
        </p:spPr>
      </p:pic>
      <p:pic>
        <p:nvPicPr>
          <p:cNvPr id="7" name="Resim 6" descr="metin, ekran görüntüsü, diyagram, öykü gelişim çizgisi&#10;&#10;Açıklama otomatik olarak oluşturuldu">
            <a:extLst>
              <a:ext uri="{FF2B5EF4-FFF2-40B4-BE49-F238E27FC236}">
                <a16:creationId xmlns:a16="http://schemas.microsoft.com/office/drawing/2014/main" id="{CEC99706-7440-BA87-DB51-04C8C7DA34CC}"/>
              </a:ext>
            </a:extLst>
          </p:cNvPr>
          <p:cNvPicPr>
            <a:picLocks noChangeAspect="1"/>
          </p:cNvPicPr>
          <p:nvPr/>
        </p:nvPicPr>
        <p:blipFill>
          <a:blip r:embed="rId5"/>
          <a:stretch>
            <a:fillRect/>
          </a:stretch>
        </p:blipFill>
        <p:spPr>
          <a:xfrm>
            <a:off x="3516399" y="4262296"/>
            <a:ext cx="3899158" cy="2492684"/>
          </a:xfrm>
          <a:prstGeom prst="rect">
            <a:avLst/>
          </a:prstGeom>
        </p:spPr>
      </p:pic>
      <p:sp>
        <p:nvSpPr>
          <p:cNvPr id="8" name="Metin kutusu 7">
            <a:extLst>
              <a:ext uri="{FF2B5EF4-FFF2-40B4-BE49-F238E27FC236}">
                <a16:creationId xmlns:a16="http://schemas.microsoft.com/office/drawing/2014/main" id="{2108565D-C061-2C37-1A2F-BF75D1CF9314}"/>
              </a:ext>
            </a:extLst>
          </p:cNvPr>
          <p:cNvSpPr txBox="1"/>
          <p:nvPr/>
        </p:nvSpPr>
        <p:spPr>
          <a:xfrm>
            <a:off x="411066" y="4543527"/>
            <a:ext cx="303639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b="1">
              <a:ea typeface="Calibri"/>
              <a:cs typeface="Calibri"/>
            </a:endParaRPr>
          </a:p>
          <a:p>
            <a:endParaRPr lang="en-US" sz="2200" b="1">
              <a:ea typeface="Calibri"/>
              <a:cs typeface="Calibri"/>
            </a:endParaRPr>
          </a:p>
          <a:p>
            <a:r>
              <a:rPr lang="en-US" sz="2200" b="1">
                <a:ea typeface="Calibri"/>
                <a:cs typeface="Calibri"/>
              </a:rPr>
              <a:t>0-2 Education Level -&gt;</a:t>
            </a:r>
          </a:p>
        </p:txBody>
      </p:sp>
      <p:sp>
        <p:nvSpPr>
          <p:cNvPr id="3" name="Slayt Numarası Yer Tutucusu 2">
            <a:extLst>
              <a:ext uri="{FF2B5EF4-FFF2-40B4-BE49-F238E27FC236}">
                <a16:creationId xmlns:a16="http://schemas.microsoft.com/office/drawing/2014/main" id="{8787061C-F22F-9806-ECEE-605E96D5D6C6}"/>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11</a:t>
            </a:fld>
            <a:endParaRPr lang="tr-TR">
              <a:solidFill>
                <a:schemeClr val="tx1"/>
              </a:solidFill>
              <a:ea typeface="Calibri"/>
              <a:cs typeface="Calibri"/>
            </a:endParaRPr>
          </a:p>
        </p:txBody>
      </p:sp>
      <p:sp>
        <p:nvSpPr>
          <p:cNvPr id="9" name="Metin kutusu 8">
            <a:extLst>
              <a:ext uri="{FF2B5EF4-FFF2-40B4-BE49-F238E27FC236}">
                <a16:creationId xmlns:a16="http://schemas.microsoft.com/office/drawing/2014/main" id="{FD14EB93-8B84-A7FB-9A8B-D602DA3715CE}"/>
              </a:ext>
            </a:extLst>
          </p:cNvPr>
          <p:cNvSpPr txBox="1"/>
          <p:nvPr/>
        </p:nvSpPr>
        <p:spPr>
          <a:xfrm>
            <a:off x="502816" y="2700253"/>
            <a:ext cx="285897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200" b="1">
                <a:ea typeface="Calibri"/>
                <a:cs typeface="Calibri"/>
              </a:rPr>
              <a:t>3-8 </a:t>
            </a:r>
            <a:r>
              <a:rPr lang="tr-TR" sz="2200" b="1" err="1">
                <a:ea typeface="Calibri"/>
                <a:cs typeface="Calibri"/>
              </a:rPr>
              <a:t>Education</a:t>
            </a:r>
            <a:r>
              <a:rPr lang="tr-TR" sz="2200" b="1">
                <a:ea typeface="Calibri"/>
                <a:cs typeface="Calibri"/>
              </a:rPr>
              <a:t> Level -&gt;</a:t>
            </a:r>
          </a:p>
        </p:txBody>
      </p:sp>
      <p:sp>
        <p:nvSpPr>
          <p:cNvPr id="10" name="Metin kutusu 9">
            <a:extLst>
              <a:ext uri="{FF2B5EF4-FFF2-40B4-BE49-F238E27FC236}">
                <a16:creationId xmlns:a16="http://schemas.microsoft.com/office/drawing/2014/main" id="{E73255DF-26D3-9E8F-E9EF-D494489E2266}"/>
              </a:ext>
            </a:extLst>
          </p:cNvPr>
          <p:cNvSpPr txBox="1"/>
          <p:nvPr/>
        </p:nvSpPr>
        <p:spPr>
          <a:xfrm>
            <a:off x="5165970" y="1094235"/>
            <a:ext cx="92871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2200" b="1" err="1"/>
              <a:t>Males</a:t>
            </a:r>
            <a:endParaRPr lang="tr-TR" sz="2200" b="1">
              <a:ea typeface="Calibri"/>
              <a:cs typeface="Calibri"/>
            </a:endParaRPr>
          </a:p>
        </p:txBody>
      </p:sp>
      <p:sp>
        <p:nvSpPr>
          <p:cNvPr id="11" name="Metin kutusu 10">
            <a:extLst>
              <a:ext uri="{FF2B5EF4-FFF2-40B4-BE49-F238E27FC236}">
                <a16:creationId xmlns:a16="http://schemas.microsoft.com/office/drawing/2014/main" id="{E8CBFEBB-9C71-BB93-F2D3-31C76B7308CA}"/>
              </a:ext>
            </a:extLst>
          </p:cNvPr>
          <p:cNvSpPr txBox="1"/>
          <p:nvPr/>
        </p:nvSpPr>
        <p:spPr>
          <a:xfrm>
            <a:off x="8831609" y="1096105"/>
            <a:ext cx="118215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2200" b="1" err="1"/>
              <a:t>Females</a:t>
            </a:r>
            <a:endParaRPr lang="tr-TR" sz="2200" b="1">
              <a:ea typeface="Calibri" panose="020F0502020204030204"/>
              <a:cs typeface="Calibri" panose="020F0502020204030204"/>
            </a:endParaRPr>
          </a:p>
        </p:txBody>
      </p:sp>
    </p:spTree>
    <p:extLst>
      <p:ext uri="{BB962C8B-B14F-4D97-AF65-F5344CB8AC3E}">
        <p14:creationId xmlns:p14="http://schemas.microsoft.com/office/powerpoint/2010/main" val="2592115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7EF369-019F-B5EB-00FA-28D01A17FCB3}"/>
              </a:ext>
            </a:extLst>
          </p:cNvPr>
          <p:cNvSpPr>
            <a:spLocks noGrp="1"/>
          </p:cNvSpPr>
          <p:nvPr>
            <p:ph type="title"/>
          </p:nvPr>
        </p:nvSpPr>
        <p:spPr>
          <a:xfrm>
            <a:off x="609600" y="649831"/>
            <a:ext cx="10972800" cy="1066800"/>
          </a:xfrm>
        </p:spPr>
        <p:txBody>
          <a:bodyPr vert="horz" lIns="91440" tIns="45720" rIns="91440" bIns="45720" rtlCol="0" anchor="ctr">
            <a:normAutofit/>
          </a:bodyPr>
          <a:lstStyle/>
          <a:p>
            <a:r>
              <a:rPr lang="en-US" b="1">
                <a:ea typeface="+mj-lt"/>
                <a:cs typeface="+mj-lt"/>
              </a:rPr>
              <a:t>The Gender Effect on Crime Rates</a:t>
            </a:r>
            <a:endParaRPr lang="en-US">
              <a:ea typeface="Calibri"/>
              <a:cs typeface="Calibri"/>
            </a:endParaRPr>
          </a:p>
          <a:p>
            <a:endParaRPr lang="en-US">
              <a:ea typeface="Calibri"/>
              <a:cs typeface="Calibri"/>
            </a:endParaRPr>
          </a:p>
        </p:txBody>
      </p:sp>
      <p:pic>
        <p:nvPicPr>
          <p:cNvPr id="6" name="Resim 5" descr="metin, ekran görüntüsü, öykü gelişim çizgisi&#10;&#10;Açıklama otomatik olarak oluşturuldu">
            <a:extLst>
              <a:ext uri="{FF2B5EF4-FFF2-40B4-BE49-F238E27FC236}">
                <a16:creationId xmlns:a16="http://schemas.microsoft.com/office/drawing/2014/main" id="{23DCDA20-0DBA-FFE4-1357-CD583835FC6E}"/>
              </a:ext>
            </a:extLst>
          </p:cNvPr>
          <p:cNvPicPr>
            <a:picLocks noChangeAspect="1"/>
          </p:cNvPicPr>
          <p:nvPr/>
        </p:nvPicPr>
        <p:blipFill>
          <a:blip r:embed="rId2"/>
          <a:stretch>
            <a:fillRect/>
          </a:stretch>
        </p:blipFill>
        <p:spPr>
          <a:xfrm>
            <a:off x="6096000" y="2440145"/>
            <a:ext cx="6096000" cy="3940272"/>
          </a:xfrm>
          <a:prstGeom prst="rect">
            <a:avLst/>
          </a:prstGeom>
        </p:spPr>
      </p:pic>
      <p:pic>
        <p:nvPicPr>
          <p:cNvPr id="7" name="Resim 6" descr="metin, ekran görüntüsü, öykü gelişim çizgisi&#10;&#10;Açıklama otomatik olarak oluşturuldu">
            <a:extLst>
              <a:ext uri="{FF2B5EF4-FFF2-40B4-BE49-F238E27FC236}">
                <a16:creationId xmlns:a16="http://schemas.microsoft.com/office/drawing/2014/main" id="{533B6023-D1EE-2AFF-5B17-7D9D66BF5017}"/>
              </a:ext>
            </a:extLst>
          </p:cNvPr>
          <p:cNvPicPr>
            <a:picLocks noChangeAspect="1"/>
          </p:cNvPicPr>
          <p:nvPr/>
        </p:nvPicPr>
        <p:blipFill>
          <a:blip r:embed="rId3"/>
          <a:stretch>
            <a:fillRect/>
          </a:stretch>
        </p:blipFill>
        <p:spPr>
          <a:xfrm>
            <a:off x="-1" y="2440145"/>
            <a:ext cx="6096000" cy="3940272"/>
          </a:xfrm>
          <a:prstGeom prst="rect">
            <a:avLst/>
          </a:prstGeom>
        </p:spPr>
      </p:pic>
      <p:sp>
        <p:nvSpPr>
          <p:cNvPr id="10" name="Metin kutusu 9">
            <a:extLst>
              <a:ext uri="{FF2B5EF4-FFF2-40B4-BE49-F238E27FC236}">
                <a16:creationId xmlns:a16="http://schemas.microsoft.com/office/drawing/2014/main" id="{27AA824B-7915-89D5-D8D6-146159B8CF0C}"/>
              </a:ext>
            </a:extLst>
          </p:cNvPr>
          <p:cNvSpPr txBox="1"/>
          <p:nvPr/>
        </p:nvSpPr>
        <p:spPr>
          <a:xfrm>
            <a:off x="4938233" y="1618510"/>
            <a:ext cx="223109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200" b="1"/>
              <a:t>A </a:t>
            </a:r>
            <a:r>
              <a:rPr lang="tr-TR" sz="2200" b="1" err="1"/>
              <a:t>Little</a:t>
            </a:r>
            <a:r>
              <a:rPr lang="tr-TR" sz="2200" b="1"/>
              <a:t> </a:t>
            </a:r>
            <a:r>
              <a:rPr lang="tr-TR" sz="2200" b="1" err="1"/>
              <a:t>Change</a:t>
            </a:r>
            <a:endParaRPr lang="tr-TR" sz="2200" b="1">
              <a:ea typeface="Calibri"/>
              <a:cs typeface="Calibri"/>
            </a:endParaRPr>
          </a:p>
        </p:txBody>
      </p:sp>
      <p:sp>
        <p:nvSpPr>
          <p:cNvPr id="3" name="Slayt Numarası Yer Tutucusu 2">
            <a:extLst>
              <a:ext uri="{FF2B5EF4-FFF2-40B4-BE49-F238E27FC236}">
                <a16:creationId xmlns:a16="http://schemas.microsoft.com/office/drawing/2014/main" id="{6FD8657A-A031-0421-8AAB-FAAB9BDC98A3}"/>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12</a:t>
            </a:fld>
            <a:endParaRPr lang="tr-TR">
              <a:solidFill>
                <a:schemeClr val="tx1"/>
              </a:solidFill>
              <a:ea typeface="Calibri"/>
              <a:cs typeface="Calibri"/>
            </a:endParaRPr>
          </a:p>
        </p:txBody>
      </p:sp>
    </p:spTree>
    <p:extLst>
      <p:ext uri="{BB962C8B-B14F-4D97-AF65-F5344CB8AC3E}">
        <p14:creationId xmlns:p14="http://schemas.microsoft.com/office/powerpoint/2010/main" val="3951050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9BB377-7A0E-C935-86B2-4EE9C308F776}"/>
              </a:ext>
            </a:extLst>
          </p:cNvPr>
          <p:cNvSpPr>
            <a:spLocks noGrp="1"/>
          </p:cNvSpPr>
          <p:nvPr>
            <p:ph type="title"/>
          </p:nvPr>
        </p:nvSpPr>
        <p:spPr>
          <a:xfrm>
            <a:off x="982493" y="831616"/>
            <a:ext cx="10232417" cy="2115225"/>
          </a:xfrm>
        </p:spPr>
        <p:txBody>
          <a:bodyPr vert="horz" lIns="91440" tIns="45720" rIns="91440" bIns="45720" rtlCol="0" anchor="ctr">
            <a:normAutofit/>
          </a:bodyPr>
          <a:lstStyle/>
          <a:p>
            <a:pPr algn="ctr"/>
            <a:br>
              <a:rPr lang="en-US">
                <a:latin typeface="Calibri"/>
                <a:ea typeface="Calibri"/>
                <a:cs typeface="Calibri"/>
              </a:rPr>
            </a:br>
            <a:r>
              <a:rPr lang="en-US">
                <a:latin typeface="Calibri"/>
                <a:ea typeface="Calibri"/>
                <a:cs typeface="Calibri"/>
              </a:rPr>
              <a:t>Does an increase in education levels correlate with a reduction in specific types of crimes?</a:t>
            </a:r>
            <a:endParaRPr lang="en-US">
              <a:ea typeface="Calibri"/>
              <a:cs typeface="Calibri"/>
            </a:endParaRPr>
          </a:p>
        </p:txBody>
      </p:sp>
      <p:sp>
        <p:nvSpPr>
          <p:cNvPr id="3" name="Metin kutusu 2">
            <a:extLst>
              <a:ext uri="{FF2B5EF4-FFF2-40B4-BE49-F238E27FC236}">
                <a16:creationId xmlns:a16="http://schemas.microsoft.com/office/drawing/2014/main" id="{F240C70F-D39B-4EC1-586D-DA8463E3654F}"/>
              </a:ext>
            </a:extLst>
          </p:cNvPr>
          <p:cNvSpPr txBox="1"/>
          <p:nvPr/>
        </p:nvSpPr>
        <p:spPr>
          <a:xfrm>
            <a:off x="1572670" y="3724457"/>
            <a:ext cx="904456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rgbClr val="0E0E0E"/>
                </a:solidFill>
                <a:cs typeface="Segoe UI"/>
              </a:rPr>
              <a:t> Hypothesis</a:t>
            </a:r>
            <a:r>
              <a:rPr lang="en-US" sz="3200">
                <a:cs typeface="Segoe UI"/>
              </a:rPr>
              <a:t>​</a:t>
            </a:r>
          </a:p>
          <a:p>
            <a:pPr algn="ctr"/>
            <a:r>
              <a:rPr lang="en-US" sz="3200">
                <a:solidFill>
                  <a:srgbClr val="0E0E0E"/>
                </a:solidFill>
                <a:ea typeface="Calibri"/>
                <a:cs typeface="Calibri"/>
              </a:rPr>
              <a:t>An increase in education levels correlates with a reduction in specific types of crimes</a:t>
            </a:r>
            <a:endParaRPr lang="en-US"/>
          </a:p>
          <a:p>
            <a:pPr algn="ctr"/>
            <a:endParaRPr lang="en-US" sz="3200">
              <a:solidFill>
                <a:srgbClr val="0E0E0E"/>
              </a:solidFill>
              <a:ea typeface="Calibri"/>
              <a:cs typeface="Segoe UI"/>
            </a:endParaRPr>
          </a:p>
          <a:p>
            <a:pPr algn="ctr"/>
            <a:endParaRPr lang="en-US" sz="3200">
              <a:solidFill>
                <a:srgbClr val="0E0E0E"/>
              </a:solidFill>
              <a:ea typeface="Calibri"/>
              <a:cs typeface="Segoe UI"/>
            </a:endParaRPr>
          </a:p>
        </p:txBody>
      </p:sp>
      <p:sp>
        <p:nvSpPr>
          <p:cNvPr id="4" name="Slayt Numarası Yer Tutucusu 3">
            <a:extLst>
              <a:ext uri="{FF2B5EF4-FFF2-40B4-BE49-F238E27FC236}">
                <a16:creationId xmlns:a16="http://schemas.microsoft.com/office/drawing/2014/main" id="{1AAAFE9C-9F3A-618F-1A3E-5883F6AFA464}"/>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13</a:t>
            </a:fld>
            <a:endParaRPr lang="tr-TR">
              <a:solidFill>
                <a:schemeClr val="tx1"/>
              </a:solidFill>
            </a:endParaRPr>
          </a:p>
        </p:txBody>
      </p:sp>
    </p:spTree>
    <p:extLst>
      <p:ext uri="{BB962C8B-B14F-4D97-AF65-F5344CB8AC3E}">
        <p14:creationId xmlns:p14="http://schemas.microsoft.com/office/powerpoint/2010/main" val="492273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17728" y="731345"/>
            <a:ext cx="11361905" cy="1817989"/>
          </a:xfrm>
        </p:spPr>
        <p:txBody>
          <a:bodyPr vert="horz" lIns="91440" tIns="45720" rIns="91440" bIns="45720" rtlCol="0" anchor="ctr">
            <a:normAutofit/>
          </a:bodyPr>
          <a:lstStyle/>
          <a:p>
            <a:pPr marL="457200" indent="-457200">
              <a:buFont typeface="Arial"/>
              <a:buChar char="•"/>
            </a:pPr>
            <a:endParaRPr lang="en-GB" sz="2900" b="1">
              <a:solidFill>
                <a:schemeClr val="accent2">
                  <a:lumMod val="49000"/>
                </a:schemeClr>
              </a:solidFill>
              <a:ea typeface="Calibri" panose="020F0502020204030204"/>
              <a:cs typeface="Calibri" panose="020F0502020204030204"/>
            </a:endParaRPr>
          </a:p>
          <a:p>
            <a:endParaRPr lang="tr-TR"/>
          </a:p>
        </p:txBody>
      </p:sp>
      <p:sp>
        <p:nvSpPr>
          <p:cNvPr id="4" name="Metin Yer Tutucusu 3"/>
          <p:cNvSpPr>
            <a:spLocks noGrp="1"/>
          </p:cNvSpPr>
          <p:nvPr>
            <p:ph sz="half" idx="1"/>
          </p:nvPr>
        </p:nvSpPr>
        <p:spPr>
          <a:xfrm>
            <a:off x="859825" y="2159060"/>
            <a:ext cx="9675446" cy="1274294"/>
          </a:xfrm>
        </p:spPr>
        <p:txBody>
          <a:bodyPr vert="horz" lIns="91440" tIns="45720" rIns="91440" bIns="45720" rtlCol="0" anchor="t">
            <a:normAutofit/>
          </a:bodyPr>
          <a:lstStyle/>
          <a:p>
            <a:pPr indent="-255905"/>
            <a:endParaRPr lang="en-GB">
              <a:solidFill>
                <a:schemeClr val="accent4">
                  <a:lumMod val="49000"/>
                </a:schemeClr>
              </a:solidFill>
              <a:ea typeface="Calibri"/>
              <a:cs typeface="Calibri"/>
            </a:endParaRPr>
          </a:p>
          <a:p>
            <a:pPr indent="-255905"/>
            <a:endParaRPr lang="en-GB">
              <a:ea typeface="Calibri"/>
              <a:cs typeface="Calibri"/>
            </a:endParaRPr>
          </a:p>
          <a:p>
            <a:pPr marL="452755" indent="-342900">
              <a:buClr>
                <a:srgbClr val="37A76F">
                  <a:lumMod val="75000"/>
                </a:srgbClr>
              </a:buClr>
            </a:pPr>
            <a:endParaRPr lang="en-GB">
              <a:ea typeface="Calibri"/>
              <a:cs typeface="Calibri"/>
            </a:endParaRPr>
          </a:p>
          <a:p>
            <a:pPr marL="109855" indent="0">
              <a:buClr>
                <a:srgbClr val="37A76F">
                  <a:lumMod val="75000"/>
                </a:srgbClr>
              </a:buClr>
              <a:buNone/>
            </a:pPr>
            <a:endParaRPr lang="en-GB">
              <a:ea typeface="Calibri"/>
              <a:cs typeface="Calibri"/>
            </a:endParaRPr>
          </a:p>
          <a:p>
            <a:pPr indent="-255905">
              <a:buClr>
                <a:srgbClr val="297D53"/>
              </a:buClr>
            </a:pPr>
            <a:endParaRPr lang="en-GB">
              <a:ea typeface="Calibri"/>
              <a:cs typeface="Calibri"/>
            </a:endParaRPr>
          </a:p>
        </p:txBody>
      </p:sp>
      <p:pic>
        <p:nvPicPr>
          <p:cNvPr id="9" name="Resim 8" descr="metin, ekran görüntüsü, öykü gelişim çizgisi&#10;&#10;Açıklama otomatik olarak oluşturuldu">
            <a:extLst>
              <a:ext uri="{FF2B5EF4-FFF2-40B4-BE49-F238E27FC236}">
                <a16:creationId xmlns:a16="http://schemas.microsoft.com/office/drawing/2014/main" id="{EFD27CFA-661B-05FF-B5FD-716E9A7F7F34}"/>
              </a:ext>
            </a:extLst>
          </p:cNvPr>
          <p:cNvPicPr>
            <a:picLocks noChangeAspect="1"/>
          </p:cNvPicPr>
          <p:nvPr/>
        </p:nvPicPr>
        <p:blipFill>
          <a:blip r:embed="rId3"/>
          <a:stretch>
            <a:fillRect/>
          </a:stretch>
        </p:blipFill>
        <p:spPr>
          <a:xfrm>
            <a:off x="137049" y="1228191"/>
            <a:ext cx="4171814" cy="2724123"/>
          </a:xfrm>
          <a:prstGeom prst="rect">
            <a:avLst/>
          </a:prstGeom>
        </p:spPr>
      </p:pic>
      <p:pic>
        <p:nvPicPr>
          <p:cNvPr id="10" name="Resim 9" descr="metin, ekran görüntüsü, öykü gelişim çizgisi&#10;&#10;Açıklama otomatik olarak oluşturuldu">
            <a:extLst>
              <a:ext uri="{FF2B5EF4-FFF2-40B4-BE49-F238E27FC236}">
                <a16:creationId xmlns:a16="http://schemas.microsoft.com/office/drawing/2014/main" id="{D558459E-B2BF-E82D-199F-61629312CE9E}"/>
              </a:ext>
            </a:extLst>
          </p:cNvPr>
          <p:cNvPicPr>
            <a:picLocks noChangeAspect="1"/>
          </p:cNvPicPr>
          <p:nvPr/>
        </p:nvPicPr>
        <p:blipFill>
          <a:blip r:embed="rId4"/>
          <a:stretch>
            <a:fillRect/>
          </a:stretch>
        </p:blipFill>
        <p:spPr>
          <a:xfrm>
            <a:off x="4122475" y="3959607"/>
            <a:ext cx="4149885" cy="2715894"/>
          </a:xfrm>
          <a:prstGeom prst="rect">
            <a:avLst/>
          </a:prstGeom>
        </p:spPr>
      </p:pic>
      <p:pic>
        <p:nvPicPr>
          <p:cNvPr id="11" name="Resim 10" descr="metin, ekran görüntüsü, öykü gelişim çizgisi&#10;&#10;Açıklama otomatik olarak oluşturuldu">
            <a:extLst>
              <a:ext uri="{FF2B5EF4-FFF2-40B4-BE49-F238E27FC236}">
                <a16:creationId xmlns:a16="http://schemas.microsoft.com/office/drawing/2014/main" id="{54F8D0B0-560D-1009-A99C-D36AF18F9CB8}"/>
              </a:ext>
            </a:extLst>
          </p:cNvPr>
          <p:cNvPicPr>
            <a:picLocks noChangeAspect="1"/>
          </p:cNvPicPr>
          <p:nvPr/>
        </p:nvPicPr>
        <p:blipFill>
          <a:blip r:embed="rId5"/>
          <a:stretch>
            <a:fillRect/>
          </a:stretch>
        </p:blipFill>
        <p:spPr>
          <a:xfrm>
            <a:off x="8040744" y="1228193"/>
            <a:ext cx="4149887" cy="2732340"/>
          </a:xfrm>
          <a:prstGeom prst="rect">
            <a:avLst/>
          </a:prstGeom>
        </p:spPr>
      </p:pic>
      <p:sp>
        <p:nvSpPr>
          <p:cNvPr id="12" name="Metin kutusu 11">
            <a:extLst>
              <a:ext uri="{FF2B5EF4-FFF2-40B4-BE49-F238E27FC236}">
                <a16:creationId xmlns:a16="http://schemas.microsoft.com/office/drawing/2014/main" id="{05F18CF3-A594-C902-718E-A59251B9BBCF}"/>
              </a:ext>
            </a:extLst>
          </p:cNvPr>
          <p:cNvSpPr txBox="1"/>
          <p:nvPr/>
        </p:nvSpPr>
        <p:spPr>
          <a:xfrm>
            <a:off x="519695" y="596443"/>
            <a:ext cx="90639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455F51"/>
                </a:solidFill>
                <a:ea typeface="Calibri"/>
                <a:cs typeface="Calibri"/>
              </a:rPr>
              <a:t>Intentional Homicide Rates by Education Level</a:t>
            </a:r>
          </a:p>
        </p:txBody>
      </p:sp>
      <p:sp>
        <p:nvSpPr>
          <p:cNvPr id="13" name="Metin kutusu 12">
            <a:extLst>
              <a:ext uri="{FF2B5EF4-FFF2-40B4-BE49-F238E27FC236}">
                <a16:creationId xmlns:a16="http://schemas.microsoft.com/office/drawing/2014/main" id="{1E23FB78-9D91-3910-1A5D-11DC4AB8AEA9}"/>
              </a:ext>
            </a:extLst>
          </p:cNvPr>
          <p:cNvSpPr txBox="1"/>
          <p:nvPr/>
        </p:nvSpPr>
        <p:spPr>
          <a:xfrm>
            <a:off x="5051825" y="1995240"/>
            <a:ext cx="18866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Inverse</a:t>
            </a:r>
            <a:endParaRPr lang="tr-TR"/>
          </a:p>
          <a:p>
            <a:r>
              <a:rPr lang="en-US" dirty="0">
                <a:ea typeface="+mn-lt"/>
                <a:cs typeface="+mn-lt"/>
              </a:rPr>
              <a:t>Relationship</a:t>
            </a:r>
            <a:endParaRPr lang="en-US" dirty="0"/>
          </a:p>
          <a:p>
            <a:endParaRPr lang="en-US">
              <a:ea typeface="Calibri"/>
              <a:cs typeface="Calibri"/>
            </a:endParaRPr>
          </a:p>
          <a:p>
            <a:endParaRPr lang="en-US">
              <a:ea typeface="Calibri"/>
              <a:cs typeface="Calibri"/>
            </a:endParaRPr>
          </a:p>
        </p:txBody>
      </p:sp>
      <p:sp>
        <p:nvSpPr>
          <p:cNvPr id="3" name="Slayt Numarası Yer Tutucusu 2">
            <a:extLst>
              <a:ext uri="{FF2B5EF4-FFF2-40B4-BE49-F238E27FC236}">
                <a16:creationId xmlns:a16="http://schemas.microsoft.com/office/drawing/2014/main" id="{A5CC040B-1D60-AFD6-3F5D-D2E69B4E6DE6}"/>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14</a:t>
            </a:fld>
            <a:endParaRPr lang="tr-TR">
              <a:solidFill>
                <a:schemeClr val="tx1"/>
              </a:solidFill>
            </a:endParaRPr>
          </a:p>
        </p:txBody>
      </p:sp>
    </p:spTree>
    <p:extLst>
      <p:ext uri="{BB962C8B-B14F-4D97-AF65-F5344CB8AC3E}">
        <p14:creationId xmlns:p14="http://schemas.microsoft.com/office/powerpoint/2010/main" val="2487465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4F64C9-A5F1-9803-634E-B7DEC8C906F9}"/>
              </a:ext>
            </a:extLst>
          </p:cNvPr>
          <p:cNvSpPr>
            <a:spLocks noGrp="1"/>
          </p:cNvSpPr>
          <p:nvPr>
            <p:ph type="title"/>
          </p:nvPr>
        </p:nvSpPr>
        <p:spPr>
          <a:xfrm>
            <a:off x="510924" y="644136"/>
            <a:ext cx="10972800" cy="1066800"/>
          </a:xfrm>
        </p:spPr>
        <p:txBody>
          <a:bodyPr vert="horz" lIns="91440" tIns="45720" rIns="91440" bIns="45720" rtlCol="0" anchor="ctr">
            <a:normAutofit/>
          </a:bodyPr>
          <a:lstStyle/>
          <a:p>
            <a:r>
              <a:rPr lang="en-US" sz="2400" b="1">
                <a:ea typeface="Calibri"/>
                <a:cs typeface="Calibri"/>
              </a:rPr>
              <a:t>Sexual Violence Rates by Education Level</a:t>
            </a:r>
            <a:endParaRPr lang="en-US" sz="2400">
              <a:solidFill>
                <a:srgbClr val="000000"/>
              </a:solidFill>
              <a:ea typeface="Calibri"/>
              <a:cs typeface="Calibri"/>
            </a:endParaRPr>
          </a:p>
          <a:p>
            <a:endParaRPr lang="en-US">
              <a:ea typeface="Calibri"/>
              <a:cs typeface="Calibri"/>
            </a:endParaRPr>
          </a:p>
        </p:txBody>
      </p:sp>
      <p:pic>
        <p:nvPicPr>
          <p:cNvPr id="4" name="İçerik Yer Tutucusu 3" descr="metin, ekran görüntüsü, çizgi, öykü gelişim çizgisi&#10;&#10;Açıklama otomatik olarak oluşturuldu">
            <a:extLst>
              <a:ext uri="{FF2B5EF4-FFF2-40B4-BE49-F238E27FC236}">
                <a16:creationId xmlns:a16="http://schemas.microsoft.com/office/drawing/2014/main" id="{B3F163A0-3336-2D92-298B-7E0E57C322A8}"/>
              </a:ext>
            </a:extLst>
          </p:cNvPr>
          <p:cNvPicPr>
            <a:picLocks noGrp="1" noChangeAspect="1"/>
          </p:cNvPicPr>
          <p:nvPr>
            <p:ph idx="1"/>
          </p:nvPr>
        </p:nvPicPr>
        <p:blipFill>
          <a:blip r:embed="rId2"/>
          <a:stretch>
            <a:fillRect/>
          </a:stretch>
        </p:blipFill>
        <p:spPr>
          <a:xfrm>
            <a:off x="8047596" y="1383815"/>
            <a:ext cx="4144405" cy="2679410"/>
          </a:xfrm>
        </p:spPr>
      </p:pic>
      <p:pic>
        <p:nvPicPr>
          <p:cNvPr id="5" name="Resim 4" descr="metin, ekran görüntüsü, öykü gelişim çizgisi&#10;&#10;Açıklama otomatik olarak oluşturuldu">
            <a:extLst>
              <a:ext uri="{FF2B5EF4-FFF2-40B4-BE49-F238E27FC236}">
                <a16:creationId xmlns:a16="http://schemas.microsoft.com/office/drawing/2014/main" id="{65227088-4CB9-248B-560A-87041E69ADB4}"/>
              </a:ext>
            </a:extLst>
          </p:cNvPr>
          <p:cNvPicPr>
            <a:picLocks noChangeAspect="1"/>
          </p:cNvPicPr>
          <p:nvPr/>
        </p:nvPicPr>
        <p:blipFill>
          <a:blip r:embed="rId3"/>
          <a:stretch>
            <a:fillRect/>
          </a:stretch>
        </p:blipFill>
        <p:spPr>
          <a:xfrm>
            <a:off x="4133437" y="4183425"/>
            <a:ext cx="4100548" cy="2673928"/>
          </a:xfrm>
          <a:prstGeom prst="rect">
            <a:avLst/>
          </a:prstGeom>
        </p:spPr>
      </p:pic>
      <p:pic>
        <p:nvPicPr>
          <p:cNvPr id="6" name="Resim 5" descr="metin, ekran görüntüsü, öykü gelişim çizgisi&#10;&#10;Açıklama otomatik olarak oluşturuldu">
            <a:extLst>
              <a:ext uri="{FF2B5EF4-FFF2-40B4-BE49-F238E27FC236}">
                <a16:creationId xmlns:a16="http://schemas.microsoft.com/office/drawing/2014/main" id="{6BD3292F-DA50-2CB1-A774-BCC5F8612BE2}"/>
              </a:ext>
            </a:extLst>
          </p:cNvPr>
          <p:cNvPicPr>
            <a:picLocks noChangeAspect="1"/>
          </p:cNvPicPr>
          <p:nvPr/>
        </p:nvPicPr>
        <p:blipFill>
          <a:blip r:embed="rId4"/>
          <a:stretch>
            <a:fillRect/>
          </a:stretch>
        </p:blipFill>
        <p:spPr>
          <a:xfrm>
            <a:off x="0" y="1376632"/>
            <a:ext cx="4160849" cy="2695855"/>
          </a:xfrm>
          <a:prstGeom prst="rect">
            <a:avLst/>
          </a:prstGeom>
        </p:spPr>
      </p:pic>
      <p:sp>
        <p:nvSpPr>
          <p:cNvPr id="3" name="Metin kutusu 2">
            <a:extLst>
              <a:ext uri="{FF2B5EF4-FFF2-40B4-BE49-F238E27FC236}">
                <a16:creationId xmlns:a16="http://schemas.microsoft.com/office/drawing/2014/main" id="{925C4219-A792-A27E-CCAB-FB3ECFC74EEE}"/>
              </a:ext>
            </a:extLst>
          </p:cNvPr>
          <p:cNvSpPr txBox="1"/>
          <p:nvPr/>
        </p:nvSpPr>
        <p:spPr>
          <a:xfrm>
            <a:off x="5137668" y="2355184"/>
            <a:ext cx="19132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Direct</a:t>
            </a:r>
            <a:endParaRPr lang="tr-TR" dirty="0"/>
          </a:p>
          <a:p>
            <a:r>
              <a:rPr lang="en-US" dirty="0">
                <a:ea typeface="Calibri"/>
                <a:cs typeface="Calibri"/>
              </a:rPr>
              <a:t>Relationship</a:t>
            </a:r>
            <a:endParaRPr lang="en-US" dirty="0"/>
          </a:p>
        </p:txBody>
      </p:sp>
      <p:sp>
        <p:nvSpPr>
          <p:cNvPr id="7" name="Slayt Numarası Yer Tutucusu 6">
            <a:extLst>
              <a:ext uri="{FF2B5EF4-FFF2-40B4-BE49-F238E27FC236}">
                <a16:creationId xmlns:a16="http://schemas.microsoft.com/office/drawing/2014/main" id="{74BDB4E7-15CE-DDB1-4F99-33D9E1D36E94}"/>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15</a:t>
            </a:fld>
            <a:endParaRPr lang="tr-TR">
              <a:solidFill>
                <a:schemeClr val="tx1"/>
              </a:solidFill>
            </a:endParaRPr>
          </a:p>
        </p:txBody>
      </p:sp>
    </p:spTree>
    <p:extLst>
      <p:ext uri="{BB962C8B-B14F-4D97-AF65-F5344CB8AC3E}">
        <p14:creationId xmlns:p14="http://schemas.microsoft.com/office/powerpoint/2010/main" val="2061989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9BB377-7A0E-C935-86B2-4EE9C308F776}"/>
              </a:ext>
            </a:extLst>
          </p:cNvPr>
          <p:cNvSpPr>
            <a:spLocks noGrp="1"/>
          </p:cNvSpPr>
          <p:nvPr>
            <p:ph type="title"/>
          </p:nvPr>
        </p:nvSpPr>
        <p:spPr>
          <a:xfrm>
            <a:off x="982493" y="831616"/>
            <a:ext cx="10232417" cy="2115225"/>
          </a:xfrm>
        </p:spPr>
        <p:txBody>
          <a:bodyPr vert="horz" lIns="91440" tIns="45720" rIns="91440" bIns="45720" rtlCol="0" anchor="ctr">
            <a:normAutofit fontScale="90000"/>
          </a:bodyPr>
          <a:lstStyle/>
          <a:p>
            <a:pPr algn="ctr"/>
            <a:br>
              <a:rPr lang="en-US">
                <a:latin typeface="Calibri"/>
                <a:ea typeface="Calibri"/>
                <a:cs typeface="Calibri"/>
              </a:rPr>
            </a:br>
            <a:r>
              <a:rPr lang="en-US">
                <a:latin typeface="Calibri"/>
                <a:ea typeface="Calibri"/>
                <a:cs typeface="Calibri"/>
              </a:rPr>
              <a:t>Which education level (e.g., secondary or bachelor) has the most significant impact</a:t>
            </a:r>
          </a:p>
          <a:p>
            <a:pPr algn="ctr"/>
            <a:r>
              <a:rPr lang="en-US">
                <a:latin typeface="Calibri"/>
                <a:ea typeface="Calibri"/>
                <a:cs typeface="Calibri"/>
              </a:rPr>
              <a:t>on reducing crime rates?</a:t>
            </a:r>
            <a:endParaRPr lang="en-US"/>
          </a:p>
        </p:txBody>
      </p:sp>
      <p:sp>
        <p:nvSpPr>
          <p:cNvPr id="3" name="Metin kutusu 2">
            <a:extLst>
              <a:ext uri="{FF2B5EF4-FFF2-40B4-BE49-F238E27FC236}">
                <a16:creationId xmlns:a16="http://schemas.microsoft.com/office/drawing/2014/main" id="{F240C70F-D39B-4EC1-586D-DA8463E3654F}"/>
              </a:ext>
            </a:extLst>
          </p:cNvPr>
          <p:cNvSpPr txBox="1"/>
          <p:nvPr/>
        </p:nvSpPr>
        <p:spPr>
          <a:xfrm>
            <a:off x="1573720" y="3746230"/>
            <a:ext cx="904456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rgbClr val="0E0E0E"/>
                </a:solidFill>
                <a:cs typeface="Segoe UI"/>
              </a:rPr>
              <a:t> Hypothesis</a:t>
            </a:r>
            <a:r>
              <a:rPr lang="en-US" sz="3200">
                <a:cs typeface="Segoe UI"/>
              </a:rPr>
              <a:t>​</a:t>
            </a:r>
          </a:p>
          <a:p>
            <a:pPr algn="ctr"/>
            <a:r>
              <a:rPr lang="en-US" sz="3200">
                <a:solidFill>
                  <a:srgbClr val="0E0E0E"/>
                </a:solidFill>
                <a:ea typeface="+mn-lt"/>
                <a:cs typeface="+mn-lt"/>
              </a:rPr>
              <a:t>An increase in education levels correlates with a reduction in specific types of crimes, such as kidnapping, intentional homicides</a:t>
            </a:r>
            <a:endParaRPr lang="en-US"/>
          </a:p>
          <a:p>
            <a:pPr algn="ctr"/>
            <a:endParaRPr lang="en-US" sz="3200">
              <a:solidFill>
                <a:srgbClr val="0E0E0E"/>
              </a:solidFill>
              <a:ea typeface="Calibri"/>
              <a:cs typeface="Segoe UI"/>
            </a:endParaRPr>
          </a:p>
        </p:txBody>
      </p:sp>
      <p:sp>
        <p:nvSpPr>
          <p:cNvPr id="4" name="Slayt Numarası Yer Tutucusu 3">
            <a:extLst>
              <a:ext uri="{FF2B5EF4-FFF2-40B4-BE49-F238E27FC236}">
                <a16:creationId xmlns:a16="http://schemas.microsoft.com/office/drawing/2014/main" id="{8A81F6EB-CF00-517F-7EB1-F4E59A814727}"/>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16</a:t>
            </a:fld>
            <a:endParaRPr lang="tr-TR">
              <a:solidFill>
                <a:schemeClr val="tx1"/>
              </a:solidFill>
            </a:endParaRPr>
          </a:p>
        </p:txBody>
      </p:sp>
    </p:spTree>
    <p:extLst>
      <p:ext uri="{BB962C8B-B14F-4D97-AF65-F5344CB8AC3E}">
        <p14:creationId xmlns:p14="http://schemas.microsoft.com/office/powerpoint/2010/main" val="1236460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metin, ekran görüntüsü, öykü gelişim çizgisi&#10;&#10;Açıklama otomatik olarak oluşturuldu">
            <a:extLst>
              <a:ext uri="{FF2B5EF4-FFF2-40B4-BE49-F238E27FC236}">
                <a16:creationId xmlns:a16="http://schemas.microsoft.com/office/drawing/2014/main" id="{51E0B7D7-D76F-0A10-DC33-E3FEDF958AF7}"/>
              </a:ext>
            </a:extLst>
          </p:cNvPr>
          <p:cNvPicPr>
            <a:picLocks noChangeAspect="1"/>
          </p:cNvPicPr>
          <p:nvPr/>
        </p:nvPicPr>
        <p:blipFill>
          <a:blip r:embed="rId2"/>
          <a:stretch>
            <a:fillRect/>
          </a:stretch>
        </p:blipFill>
        <p:spPr>
          <a:xfrm>
            <a:off x="186987" y="1714014"/>
            <a:ext cx="5415064" cy="3539091"/>
          </a:xfrm>
          <a:prstGeom prst="rect">
            <a:avLst/>
          </a:prstGeom>
        </p:spPr>
      </p:pic>
      <p:pic>
        <p:nvPicPr>
          <p:cNvPr id="5" name="Resim 4" descr="metin, ekran görüntüsü, çizgi, öykü gelişim çizgisi&#10;&#10;Açıklama otomatik olarak oluşturuldu">
            <a:extLst>
              <a:ext uri="{FF2B5EF4-FFF2-40B4-BE49-F238E27FC236}">
                <a16:creationId xmlns:a16="http://schemas.microsoft.com/office/drawing/2014/main" id="{52B5671F-8E8C-9D19-C0B3-A40155B377C5}"/>
              </a:ext>
            </a:extLst>
          </p:cNvPr>
          <p:cNvPicPr>
            <a:picLocks noChangeAspect="1"/>
          </p:cNvPicPr>
          <p:nvPr/>
        </p:nvPicPr>
        <p:blipFill>
          <a:blip r:embed="rId3"/>
          <a:stretch>
            <a:fillRect/>
          </a:stretch>
        </p:blipFill>
        <p:spPr>
          <a:xfrm>
            <a:off x="6586977" y="1715365"/>
            <a:ext cx="5415064" cy="3539091"/>
          </a:xfrm>
          <a:prstGeom prst="rect">
            <a:avLst/>
          </a:prstGeom>
        </p:spPr>
      </p:pic>
      <p:sp>
        <p:nvSpPr>
          <p:cNvPr id="7" name="Başlık 1">
            <a:extLst>
              <a:ext uri="{FF2B5EF4-FFF2-40B4-BE49-F238E27FC236}">
                <a16:creationId xmlns:a16="http://schemas.microsoft.com/office/drawing/2014/main" id="{DC0E9896-F06E-9567-4423-595259CF55D1}"/>
              </a:ext>
            </a:extLst>
          </p:cNvPr>
          <p:cNvSpPr>
            <a:spLocks noGrp="1"/>
          </p:cNvSpPr>
          <p:nvPr>
            <p:ph type="title"/>
          </p:nvPr>
        </p:nvSpPr>
        <p:spPr>
          <a:xfrm>
            <a:off x="263727" y="691105"/>
            <a:ext cx="4282333" cy="742545"/>
          </a:xfrm>
        </p:spPr>
        <p:txBody>
          <a:bodyPr vert="horz" lIns="91440" tIns="45720" rIns="91440" bIns="45720" rtlCol="0" anchor="ctr">
            <a:normAutofit/>
          </a:bodyPr>
          <a:lstStyle/>
          <a:p>
            <a:pPr algn="ctr"/>
            <a:r>
              <a:rPr lang="en-US">
                <a:ea typeface="Calibri"/>
                <a:cs typeface="Calibri"/>
              </a:rPr>
              <a:t>For kidnapping</a:t>
            </a:r>
          </a:p>
        </p:txBody>
      </p:sp>
      <p:sp>
        <p:nvSpPr>
          <p:cNvPr id="2" name="Slayt Numarası Yer Tutucusu 1">
            <a:extLst>
              <a:ext uri="{FF2B5EF4-FFF2-40B4-BE49-F238E27FC236}">
                <a16:creationId xmlns:a16="http://schemas.microsoft.com/office/drawing/2014/main" id="{194C1DAE-A385-CD1A-6E62-9ED8D783D083}"/>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17</a:t>
            </a:fld>
            <a:endParaRPr lang="tr-TR">
              <a:solidFill>
                <a:schemeClr val="tx1"/>
              </a:solidFill>
              <a:ea typeface="Calibri"/>
              <a:cs typeface="Calibri"/>
            </a:endParaRPr>
          </a:p>
        </p:txBody>
      </p:sp>
    </p:spTree>
    <p:extLst>
      <p:ext uri="{BB962C8B-B14F-4D97-AF65-F5344CB8AC3E}">
        <p14:creationId xmlns:p14="http://schemas.microsoft.com/office/powerpoint/2010/main" val="1457403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descr="metin, ekran görüntüsü, öykü gelişim çizgisi&#10;&#10;Açıklama otomatik olarak oluşturuldu">
            <a:extLst>
              <a:ext uri="{FF2B5EF4-FFF2-40B4-BE49-F238E27FC236}">
                <a16:creationId xmlns:a16="http://schemas.microsoft.com/office/drawing/2014/main" id="{4E4F2735-9818-DDFB-FDA8-BA5757274D9C}"/>
              </a:ext>
            </a:extLst>
          </p:cNvPr>
          <p:cNvPicPr>
            <a:picLocks noChangeAspect="1"/>
          </p:cNvPicPr>
          <p:nvPr/>
        </p:nvPicPr>
        <p:blipFill>
          <a:blip r:embed="rId2"/>
          <a:stretch>
            <a:fillRect/>
          </a:stretch>
        </p:blipFill>
        <p:spPr>
          <a:xfrm>
            <a:off x="6346541" y="1616089"/>
            <a:ext cx="5647447" cy="3620154"/>
          </a:xfrm>
          <a:prstGeom prst="rect">
            <a:avLst/>
          </a:prstGeom>
        </p:spPr>
      </p:pic>
      <p:pic>
        <p:nvPicPr>
          <p:cNvPr id="3" name="Resim 2" descr="metin, ekran görüntüsü, öykü gelişim çizgisi&#10;&#10;Açıklama otomatik olarak oluşturuldu">
            <a:extLst>
              <a:ext uri="{FF2B5EF4-FFF2-40B4-BE49-F238E27FC236}">
                <a16:creationId xmlns:a16="http://schemas.microsoft.com/office/drawing/2014/main" id="{0AF003DF-3D7A-EEA1-AD1E-BAFD575A27C9}"/>
              </a:ext>
            </a:extLst>
          </p:cNvPr>
          <p:cNvPicPr>
            <a:picLocks noChangeAspect="1"/>
          </p:cNvPicPr>
          <p:nvPr/>
        </p:nvPicPr>
        <p:blipFill>
          <a:blip r:embed="rId3"/>
          <a:stretch>
            <a:fillRect/>
          </a:stretch>
        </p:blipFill>
        <p:spPr>
          <a:xfrm>
            <a:off x="224871" y="1617440"/>
            <a:ext cx="5642043" cy="3616408"/>
          </a:xfrm>
          <a:prstGeom prst="rect">
            <a:avLst/>
          </a:prstGeom>
        </p:spPr>
      </p:pic>
      <p:sp>
        <p:nvSpPr>
          <p:cNvPr id="7" name="Başlık 1">
            <a:extLst>
              <a:ext uri="{FF2B5EF4-FFF2-40B4-BE49-F238E27FC236}">
                <a16:creationId xmlns:a16="http://schemas.microsoft.com/office/drawing/2014/main" id="{E821E39E-5F3C-CAAB-A1C6-5E3EB39BB45D}"/>
              </a:ext>
            </a:extLst>
          </p:cNvPr>
          <p:cNvSpPr>
            <a:spLocks noGrp="1"/>
          </p:cNvSpPr>
          <p:nvPr>
            <p:ph type="title"/>
          </p:nvPr>
        </p:nvSpPr>
        <p:spPr>
          <a:xfrm>
            <a:off x="225897" y="804595"/>
            <a:ext cx="5746886" cy="526374"/>
          </a:xfrm>
        </p:spPr>
        <p:txBody>
          <a:bodyPr vert="horz" lIns="91440" tIns="45720" rIns="91440" bIns="45720" rtlCol="0" anchor="ctr">
            <a:normAutofit fontScale="90000"/>
          </a:bodyPr>
          <a:lstStyle/>
          <a:p>
            <a:pPr algn="ctr"/>
            <a:r>
              <a:rPr lang="en-US">
                <a:ea typeface="Calibri"/>
                <a:cs typeface="Calibri"/>
              </a:rPr>
              <a:t>For intentional homicides</a:t>
            </a:r>
            <a:endParaRPr lang="en-US"/>
          </a:p>
        </p:txBody>
      </p:sp>
      <p:sp>
        <p:nvSpPr>
          <p:cNvPr id="4" name="Slayt Numarası Yer Tutucusu 3">
            <a:extLst>
              <a:ext uri="{FF2B5EF4-FFF2-40B4-BE49-F238E27FC236}">
                <a16:creationId xmlns:a16="http://schemas.microsoft.com/office/drawing/2014/main" id="{DB81CF58-36D6-0189-8AA7-96F28430A394}"/>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18</a:t>
            </a:fld>
            <a:endParaRPr lang="tr-TR">
              <a:solidFill>
                <a:schemeClr val="tx1"/>
              </a:solidFill>
            </a:endParaRPr>
          </a:p>
        </p:txBody>
      </p:sp>
    </p:spTree>
    <p:extLst>
      <p:ext uri="{BB962C8B-B14F-4D97-AF65-F5344CB8AC3E}">
        <p14:creationId xmlns:p14="http://schemas.microsoft.com/office/powerpoint/2010/main" val="1313894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C5175E-4A56-F65F-F3EA-B8E2E3417F11}"/>
              </a:ext>
            </a:extLst>
          </p:cNvPr>
          <p:cNvSpPr>
            <a:spLocks noGrp="1"/>
          </p:cNvSpPr>
          <p:nvPr>
            <p:ph type="title"/>
          </p:nvPr>
        </p:nvSpPr>
        <p:spPr>
          <a:xfrm>
            <a:off x="458281" y="651213"/>
            <a:ext cx="10972800" cy="1623438"/>
          </a:xfrm>
        </p:spPr>
        <p:txBody>
          <a:bodyPr vert="horz" lIns="91440" tIns="45720" rIns="91440" bIns="45720" rtlCol="0" anchor="ctr">
            <a:normAutofit/>
          </a:bodyPr>
          <a:lstStyle/>
          <a:p>
            <a:r>
              <a:rPr lang="en-US">
                <a:ea typeface="Calibri"/>
                <a:cs typeface="Calibri"/>
              </a:rPr>
              <a:t>Potential Service:</a:t>
            </a:r>
            <a:br>
              <a:rPr lang="en-US">
                <a:ea typeface="Calibri"/>
                <a:cs typeface="Calibri"/>
              </a:rPr>
            </a:br>
            <a:r>
              <a:rPr lang="en-US">
                <a:ea typeface="+mj-lt"/>
                <a:cs typeface="+mj-lt"/>
              </a:rPr>
              <a:t>Data-Driven Policy Dashboard for Governments</a:t>
            </a:r>
            <a:endParaRPr lang="en-US">
              <a:ea typeface="Calibri"/>
              <a:cs typeface="Calibri"/>
            </a:endParaRPr>
          </a:p>
        </p:txBody>
      </p:sp>
      <p:sp>
        <p:nvSpPr>
          <p:cNvPr id="7" name="Metin kutusu 6">
            <a:extLst>
              <a:ext uri="{FF2B5EF4-FFF2-40B4-BE49-F238E27FC236}">
                <a16:creationId xmlns:a16="http://schemas.microsoft.com/office/drawing/2014/main" id="{E0789687-5EEF-6B57-C16F-46221428821B}"/>
              </a:ext>
            </a:extLst>
          </p:cNvPr>
          <p:cNvSpPr txBox="1"/>
          <p:nvPr/>
        </p:nvSpPr>
        <p:spPr>
          <a:xfrm>
            <a:off x="1065719" y="2832911"/>
            <a:ext cx="854737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 A web-based dashboard that visualizes real-time relationships between education levels and crime rates.</a:t>
            </a:r>
            <a:endParaRPr lang="en-US" sz="2400">
              <a:ea typeface="Calibri"/>
              <a:cs typeface="Calibri"/>
            </a:endParaRPr>
          </a:p>
          <a:p>
            <a:endParaRPr lang="en-US" sz="2400"/>
          </a:p>
          <a:p>
            <a:r>
              <a:rPr lang="en-US" sz="2400"/>
              <a:t>• Allows policymakers to evaluate the impact of education policies on crime reduction.</a:t>
            </a:r>
            <a:endParaRPr lang="en-US" sz="2400">
              <a:ea typeface="Calibri"/>
              <a:cs typeface="Calibri"/>
            </a:endParaRPr>
          </a:p>
        </p:txBody>
      </p:sp>
      <p:sp>
        <p:nvSpPr>
          <p:cNvPr id="3" name="Slayt Numarası Yer Tutucusu 2">
            <a:extLst>
              <a:ext uri="{FF2B5EF4-FFF2-40B4-BE49-F238E27FC236}">
                <a16:creationId xmlns:a16="http://schemas.microsoft.com/office/drawing/2014/main" id="{A8AF5FEC-37E3-6880-28E7-E171C1ECA23F}"/>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19</a:t>
            </a:fld>
            <a:endParaRPr lang="tr-TR">
              <a:solidFill>
                <a:schemeClr val="tx1"/>
              </a:solidFill>
            </a:endParaRPr>
          </a:p>
        </p:txBody>
      </p:sp>
    </p:spTree>
    <p:extLst>
      <p:ext uri="{BB962C8B-B14F-4D97-AF65-F5344CB8AC3E}">
        <p14:creationId xmlns:p14="http://schemas.microsoft.com/office/powerpoint/2010/main" val="3772363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52132" y="737331"/>
            <a:ext cx="10972800" cy="1066800"/>
          </a:xfrm>
        </p:spPr>
        <p:txBody>
          <a:bodyPr vert="horz" lIns="91440" tIns="45720" rIns="91440" bIns="45720" rtlCol="0" anchor="ctr">
            <a:normAutofit/>
          </a:bodyPr>
          <a:lstStyle/>
          <a:p>
            <a:r>
              <a:rPr lang="en-US" sz="3500" b="1" u="sng" cap="all">
                <a:solidFill>
                  <a:schemeClr val="accent2">
                    <a:lumMod val="49000"/>
                  </a:schemeClr>
                </a:solidFill>
                <a:latin typeface="Aptos"/>
                <a:ea typeface="Calibri"/>
                <a:cs typeface="Calibri"/>
              </a:rPr>
              <a:t>Problem definition</a:t>
            </a:r>
            <a:endParaRPr lang="en-US"/>
          </a:p>
        </p:txBody>
      </p:sp>
      <p:sp>
        <p:nvSpPr>
          <p:cNvPr id="3" name="İçerik Yer Tutucusu 2"/>
          <p:cNvSpPr>
            <a:spLocks noGrp="1"/>
          </p:cNvSpPr>
          <p:nvPr>
            <p:ph idx="1"/>
          </p:nvPr>
        </p:nvSpPr>
        <p:spPr>
          <a:xfrm>
            <a:off x="752132" y="2254906"/>
            <a:ext cx="9838023" cy="4319630"/>
          </a:xfrm>
        </p:spPr>
        <p:txBody>
          <a:bodyPr vert="horz" lIns="91440" tIns="45720" rIns="91440" bIns="45720" rtlCol="0" anchor="t">
            <a:normAutofit/>
          </a:bodyPr>
          <a:lstStyle/>
          <a:p>
            <a:pPr marL="0" indent="0">
              <a:buNone/>
            </a:pPr>
            <a:r>
              <a:rPr lang="en-US">
                <a:ea typeface="+mn-lt"/>
                <a:cs typeface="+mn-lt"/>
              </a:rPr>
              <a:t>Crime is a significant issue that impacts the safety, economic </a:t>
            </a:r>
          </a:p>
          <a:p>
            <a:pPr marL="0" indent="0">
              <a:buNone/>
            </a:pPr>
            <a:r>
              <a:rPr lang="en-US">
                <a:ea typeface="+mn-lt"/>
                <a:cs typeface="+mn-lt"/>
              </a:rPr>
              <a:t>development, and social societies worldwide. While numerous factors contribute to criminal behaviors, low education can be seen among the top reasons. Therefore, identifying the relationship between education level and crime rate is essential to take effective precaution techniques for countries. </a:t>
            </a:r>
            <a:endParaRPr lang="en-US">
              <a:ea typeface="Calibri"/>
              <a:cs typeface="Calibri"/>
            </a:endParaRPr>
          </a:p>
          <a:p>
            <a:pPr marL="567055" indent="-457200">
              <a:buClr>
                <a:srgbClr val="297D53"/>
              </a:buClr>
            </a:pPr>
            <a:endParaRPr lang="tr">
              <a:latin typeface="Times New Roman"/>
              <a:ea typeface="Calibri"/>
              <a:cs typeface="Calibri"/>
            </a:endParaRPr>
          </a:p>
        </p:txBody>
      </p:sp>
      <p:sp>
        <p:nvSpPr>
          <p:cNvPr id="4" name="Slayt Numarası Yer Tutucusu 3">
            <a:extLst>
              <a:ext uri="{FF2B5EF4-FFF2-40B4-BE49-F238E27FC236}">
                <a16:creationId xmlns:a16="http://schemas.microsoft.com/office/drawing/2014/main" id="{EF66AE4A-C59A-D784-E518-53017A0B1A78}"/>
              </a:ext>
            </a:extLst>
          </p:cNvPr>
          <p:cNvSpPr>
            <a:spLocks noGrp="1"/>
          </p:cNvSpPr>
          <p:nvPr>
            <p:ph type="sldNum" sz="quarter" idx="12"/>
          </p:nvPr>
        </p:nvSpPr>
        <p:spPr>
          <a:xfrm>
            <a:off x="11178428" y="6494760"/>
            <a:ext cx="1016000" cy="365760"/>
          </a:xfrm>
        </p:spPr>
        <p:txBody>
          <a:bodyPr vert="horz" lIns="91440" tIns="45720" rIns="91440" bIns="45720" rtlCol="0" anchor="b"/>
          <a:lstStyle/>
          <a:p>
            <a:fld id="{401CF334-2D5C-4859-84A6-CA7E6E43FAEB}" type="slidenum">
              <a:rPr lang="tr-TR" noProof="0" dirty="0" smtClean="0">
                <a:solidFill>
                  <a:schemeClr val="tx1"/>
                </a:solidFill>
              </a:rPr>
              <a:t>2</a:t>
            </a:fld>
            <a:endParaRPr lang="tr-TR">
              <a:solidFill>
                <a:schemeClr val="tx1"/>
              </a:solidFill>
              <a:ea typeface="Calibri"/>
              <a:cs typeface="Calibri"/>
            </a:endParaRP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29ABC-6498-CA94-B10F-ECDA29A519F1}"/>
              </a:ext>
            </a:extLst>
          </p:cNvPr>
          <p:cNvSpPr>
            <a:spLocks noGrp="1"/>
          </p:cNvSpPr>
          <p:nvPr>
            <p:ph type="title"/>
          </p:nvPr>
        </p:nvSpPr>
        <p:spPr>
          <a:xfrm>
            <a:off x="523132" y="786319"/>
            <a:ext cx="10972800" cy="1066800"/>
          </a:xfrm>
        </p:spPr>
        <p:txBody>
          <a:bodyPr vert="horz" lIns="91440" tIns="45720" rIns="91440" bIns="45720" rtlCol="0" anchor="ctr">
            <a:normAutofit/>
          </a:bodyPr>
          <a:lstStyle/>
          <a:p>
            <a:r>
              <a:rPr lang="en-US">
                <a:ea typeface="Calibri"/>
                <a:cs typeface="Calibri"/>
              </a:rPr>
              <a:t>Challenges</a:t>
            </a:r>
            <a:endParaRPr lang="tr-TR"/>
          </a:p>
        </p:txBody>
      </p:sp>
      <p:sp>
        <p:nvSpPr>
          <p:cNvPr id="3" name="İçerik Yer Tutucusu 2">
            <a:extLst>
              <a:ext uri="{FF2B5EF4-FFF2-40B4-BE49-F238E27FC236}">
                <a16:creationId xmlns:a16="http://schemas.microsoft.com/office/drawing/2014/main" id="{41A6311C-C794-0465-E40B-448AA87316D0}"/>
              </a:ext>
            </a:extLst>
          </p:cNvPr>
          <p:cNvSpPr>
            <a:spLocks noGrp="1"/>
          </p:cNvSpPr>
          <p:nvPr>
            <p:ph idx="1"/>
          </p:nvPr>
        </p:nvSpPr>
        <p:spPr>
          <a:xfrm>
            <a:off x="784390" y="1935977"/>
            <a:ext cx="11168742" cy="3660389"/>
          </a:xfrm>
        </p:spPr>
        <p:txBody>
          <a:bodyPr vert="horz" lIns="91440" tIns="45720" rIns="91440" bIns="45720" rtlCol="0" anchor="t">
            <a:normAutofit/>
          </a:bodyPr>
          <a:lstStyle/>
          <a:p>
            <a:pPr marL="109855" indent="0">
              <a:buNone/>
            </a:pPr>
            <a:r>
              <a:rPr lang="en-US">
                <a:ea typeface="Calibri"/>
                <a:cs typeface="Calibri"/>
              </a:rPr>
              <a:t>Challenge:</a:t>
            </a:r>
          </a:p>
          <a:p>
            <a:pPr marL="109855" indent="0">
              <a:buClr>
                <a:srgbClr val="297D53"/>
              </a:buClr>
              <a:buNone/>
            </a:pPr>
            <a:r>
              <a:rPr lang="en-US">
                <a:ea typeface="Calibri"/>
                <a:cs typeface="Calibri"/>
              </a:rPr>
              <a:t> • Combining datasets from different sources (e.g., Eurostat, World Bank)                                   with varying formats, structures, and schemas.</a:t>
            </a:r>
          </a:p>
          <a:p>
            <a:pPr marL="109855" indent="0">
              <a:buClr>
                <a:srgbClr val="297D53"/>
              </a:buClr>
              <a:buNone/>
            </a:pPr>
            <a:r>
              <a:rPr lang="en-US">
                <a:ea typeface="Calibri"/>
                <a:cs typeface="Calibri"/>
              </a:rPr>
              <a:t> Our Solution:</a:t>
            </a:r>
          </a:p>
          <a:p>
            <a:pPr marL="109855" indent="0">
              <a:buClr>
                <a:srgbClr val="297D53"/>
              </a:buClr>
              <a:buNone/>
            </a:pPr>
            <a:r>
              <a:rPr lang="en-US">
                <a:ea typeface="Calibri"/>
                <a:cs typeface="Calibri"/>
              </a:rPr>
              <a:t> • </a:t>
            </a:r>
            <a:r>
              <a:rPr lang="en-US">
                <a:ea typeface="+mn-lt"/>
                <a:cs typeface="+mn-lt"/>
              </a:rPr>
              <a:t>Use different reading methods for each data set</a:t>
            </a:r>
          </a:p>
          <a:p>
            <a:pPr marL="109855" indent="0">
              <a:buNone/>
            </a:pPr>
            <a:r>
              <a:rPr lang="en-US">
                <a:ea typeface="+mn-lt"/>
                <a:cs typeface="+mn-lt"/>
              </a:rPr>
              <a:t> • Identifying common country names</a:t>
            </a:r>
            <a:endParaRPr lang="en-US">
              <a:ea typeface="Calibri"/>
              <a:cs typeface="Calibri"/>
            </a:endParaRPr>
          </a:p>
        </p:txBody>
      </p:sp>
      <p:sp>
        <p:nvSpPr>
          <p:cNvPr id="4" name="Slayt Numarası Yer Tutucusu 3">
            <a:extLst>
              <a:ext uri="{FF2B5EF4-FFF2-40B4-BE49-F238E27FC236}">
                <a16:creationId xmlns:a16="http://schemas.microsoft.com/office/drawing/2014/main" id="{1931D08A-B101-5991-892F-6965D400AF96}"/>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20</a:t>
            </a:fld>
            <a:endParaRPr lang="tr-TR">
              <a:solidFill>
                <a:schemeClr val="tx1"/>
              </a:solidFill>
            </a:endParaRPr>
          </a:p>
        </p:txBody>
      </p:sp>
    </p:spTree>
    <p:extLst>
      <p:ext uri="{BB962C8B-B14F-4D97-AF65-F5344CB8AC3E}">
        <p14:creationId xmlns:p14="http://schemas.microsoft.com/office/powerpoint/2010/main" val="8893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çerik Yer Tutucusu 2">
            <a:extLst>
              <a:ext uri="{FF2B5EF4-FFF2-40B4-BE49-F238E27FC236}">
                <a16:creationId xmlns:a16="http://schemas.microsoft.com/office/drawing/2014/main" id="{ECAB8705-4166-917B-91EE-4573EB80887E}"/>
              </a:ext>
            </a:extLst>
          </p:cNvPr>
          <p:cNvSpPr txBox="1">
            <a:spLocks/>
          </p:cNvSpPr>
          <p:nvPr/>
        </p:nvSpPr>
        <p:spPr>
          <a:xfrm>
            <a:off x="415047" y="1946785"/>
            <a:ext cx="11367310" cy="3660389"/>
          </a:xfrm>
          <a:prstGeom prst="rect">
            <a:avLst/>
          </a:prstGeom>
        </p:spPr>
        <p:txBody>
          <a:bodyPr vert="horz" lIns="91440" tIns="45720" rIns="91440" bIns="45720" rtlCol="0" anchor="t">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855" indent="0">
              <a:buFont typeface="Georgia"/>
              <a:buNone/>
            </a:pPr>
            <a:r>
              <a:rPr lang="en-US">
                <a:ea typeface="Calibri"/>
                <a:cs typeface="Calibri"/>
              </a:rPr>
              <a:t>Challenge:</a:t>
            </a:r>
          </a:p>
          <a:p>
            <a:pPr marL="109855" indent="0">
              <a:buClr>
                <a:srgbClr val="297D53"/>
              </a:buClr>
              <a:buNone/>
            </a:pPr>
            <a:r>
              <a:rPr lang="en-US">
                <a:ea typeface="Calibri"/>
                <a:cs typeface="Calibri"/>
              </a:rPr>
              <a:t> • Analyzing Crime Rates date set because of </a:t>
            </a:r>
            <a:r>
              <a:rPr lang="en-US">
                <a:ea typeface="+mn-lt"/>
                <a:cs typeface="+mn-lt"/>
              </a:rPr>
              <a:t>incomplete and inaccurate column names</a:t>
            </a:r>
          </a:p>
          <a:p>
            <a:pPr marL="109855" indent="0">
              <a:buClr>
                <a:srgbClr val="297D53"/>
              </a:buClr>
              <a:buFont typeface="Georgia"/>
              <a:buNone/>
            </a:pPr>
            <a:r>
              <a:rPr lang="en-US">
                <a:ea typeface="Calibri"/>
                <a:cs typeface="Calibri"/>
              </a:rPr>
              <a:t> Our Solution:</a:t>
            </a:r>
          </a:p>
          <a:p>
            <a:pPr marL="109855" indent="0">
              <a:buClr>
                <a:srgbClr val="297D53"/>
              </a:buClr>
              <a:buFont typeface="Georgia"/>
              <a:buNone/>
            </a:pPr>
            <a:r>
              <a:rPr lang="en-US">
                <a:ea typeface="Calibri"/>
                <a:cs typeface="Calibri"/>
              </a:rPr>
              <a:t> • </a:t>
            </a:r>
            <a:r>
              <a:rPr lang="en-US">
                <a:ea typeface="+mn-lt"/>
                <a:cs typeface="+mn-lt"/>
              </a:rPr>
              <a:t>Renaming columns</a:t>
            </a:r>
          </a:p>
        </p:txBody>
      </p:sp>
      <p:sp>
        <p:nvSpPr>
          <p:cNvPr id="2" name="Slayt Numarası Yer Tutucusu 1">
            <a:extLst>
              <a:ext uri="{FF2B5EF4-FFF2-40B4-BE49-F238E27FC236}">
                <a16:creationId xmlns:a16="http://schemas.microsoft.com/office/drawing/2014/main" id="{D8239813-574D-676A-2140-173AEB8B4F50}"/>
              </a:ext>
            </a:extLst>
          </p:cNvPr>
          <p:cNvSpPr>
            <a:spLocks noGrp="1"/>
          </p:cNvSpPr>
          <p:nvPr>
            <p:ph type="sldNum" sz="quarter" idx="12"/>
          </p:nvPr>
        </p:nvSpPr>
        <p:spPr>
          <a:xfrm>
            <a:off x="11177276" y="6494039"/>
            <a:ext cx="1016000" cy="365760"/>
          </a:xfrm>
        </p:spPr>
        <p:txBody>
          <a:bodyPr vert="horz" lIns="91440" tIns="45720" rIns="91440" bIns="45720" rtlCol="0" anchor="b"/>
          <a:lstStyle/>
          <a:p>
            <a:fld id="{401CF334-2D5C-4859-84A6-CA7E6E43FAEB}" type="slidenum">
              <a:rPr lang="tr-TR" noProof="0" dirty="0" smtClean="0">
                <a:solidFill>
                  <a:schemeClr val="tx1"/>
                </a:solidFill>
              </a:rPr>
              <a:t>21</a:t>
            </a:fld>
            <a:endParaRPr lang="tr-TR">
              <a:solidFill>
                <a:schemeClr val="tx1"/>
              </a:solidFill>
            </a:endParaRPr>
          </a:p>
        </p:txBody>
      </p:sp>
    </p:spTree>
    <p:extLst>
      <p:ext uri="{BB962C8B-B14F-4D97-AF65-F5344CB8AC3E}">
        <p14:creationId xmlns:p14="http://schemas.microsoft.com/office/powerpoint/2010/main" val="563235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0F830F-0E27-5643-D9C8-32FDB48D44F7}"/>
              </a:ext>
            </a:extLst>
          </p:cNvPr>
          <p:cNvSpPr>
            <a:spLocks noGrp="1"/>
          </p:cNvSpPr>
          <p:nvPr>
            <p:ph type="title"/>
          </p:nvPr>
        </p:nvSpPr>
        <p:spPr/>
        <p:txBody>
          <a:bodyPr vert="horz" lIns="91440" tIns="45720" rIns="91440" bIns="45720" rtlCol="0" anchor="ctr">
            <a:normAutofit/>
          </a:bodyPr>
          <a:lstStyle/>
          <a:p>
            <a:r>
              <a:rPr lang="en-US">
                <a:ea typeface="Calibri"/>
                <a:cs typeface="Calibri"/>
              </a:rPr>
              <a:t>Ethical Issues</a:t>
            </a:r>
            <a:endParaRPr lang="en-US"/>
          </a:p>
        </p:txBody>
      </p:sp>
      <p:sp>
        <p:nvSpPr>
          <p:cNvPr id="3" name="İçerik Yer Tutucusu 2">
            <a:extLst>
              <a:ext uri="{FF2B5EF4-FFF2-40B4-BE49-F238E27FC236}">
                <a16:creationId xmlns:a16="http://schemas.microsoft.com/office/drawing/2014/main" id="{81078BDC-D0E5-BD05-8AA2-2CF1E59768C1}"/>
              </a:ext>
            </a:extLst>
          </p:cNvPr>
          <p:cNvSpPr>
            <a:spLocks noGrp="1"/>
          </p:cNvSpPr>
          <p:nvPr>
            <p:ph idx="1"/>
          </p:nvPr>
        </p:nvSpPr>
        <p:spPr>
          <a:xfrm>
            <a:off x="609600" y="2227807"/>
            <a:ext cx="11491608" cy="4346729"/>
          </a:xfrm>
        </p:spPr>
        <p:txBody>
          <a:bodyPr vert="horz" lIns="91440" tIns="45720" rIns="91440" bIns="45720" rtlCol="0" anchor="t">
            <a:normAutofit/>
          </a:bodyPr>
          <a:lstStyle/>
          <a:p>
            <a:pPr marL="109855" indent="0">
              <a:buNone/>
            </a:pPr>
            <a:r>
              <a:rPr lang="en-US">
                <a:ea typeface="Calibri"/>
                <a:cs typeface="Calibri"/>
              </a:rPr>
              <a:t> Privacy Protection:</a:t>
            </a:r>
          </a:p>
          <a:p>
            <a:pPr marL="109855" indent="0">
              <a:buClr>
                <a:srgbClr val="297D53"/>
              </a:buClr>
              <a:buNone/>
            </a:pPr>
            <a:r>
              <a:rPr lang="en-US">
                <a:ea typeface="Calibri"/>
                <a:cs typeface="Calibri"/>
              </a:rPr>
              <a:t> • Using only general statistics to ensure no personal data is exposed.</a:t>
            </a:r>
          </a:p>
          <a:p>
            <a:pPr marL="109855" indent="0">
              <a:buClr>
                <a:srgbClr val="297D53"/>
              </a:buClr>
              <a:buNone/>
            </a:pPr>
            <a:r>
              <a:rPr lang="en-US">
                <a:ea typeface="Calibri"/>
                <a:cs typeface="Calibri"/>
              </a:rPr>
              <a:t> Data Bias:</a:t>
            </a:r>
          </a:p>
          <a:p>
            <a:pPr marL="109855" indent="0">
              <a:buClr>
                <a:srgbClr val="297D53"/>
              </a:buClr>
              <a:buNone/>
            </a:pPr>
            <a:r>
              <a:rPr lang="en-US">
                <a:ea typeface="Calibri"/>
                <a:cs typeface="Calibri"/>
              </a:rPr>
              <a:t> • Explaining any limitations or inaccuracies in crime and education data.</a:t>
            </a:r>
          </a:p>
          <a:p>
            <a:pPr marL="109855" indent="0">
              <a:buClr>
                <a:srgbClr val="297D53"/>
              </a:buClr>
              <a:buNone/>
            </a:pPr>
            <a:r>
              <a:rPr lang="en-US">
                <a:ea typeface="Calibri"/>
                <a:cs typeface="Calibri"/>
              </a:rPr>
              <a:t> Permission for Data:</a:t>
            </a:r>
          </a:p>
          <a:p>
            <a:pPr marL="109855" indent="0">
              <a:buClr>
                <a:srgbClr val="297D53"/>
              </a:buClr>
              <a:buNone/>
            </a:pPr>
            <a:r>
              <a:rPr lang="en-US">
                <a:ea typeface="Calibri"/>
                <a:cs typeface="Calibri"/>
              </a:rPr>
              <a:t> • Following Eurostat and World Bank rules for data usage.</a:t>
            </a:r>
          </a:p>
          <a:p>
            <a:pPr marL="109855" indent="0">
              <a:buClr>
                <a:srgbClr val="297D53"/>
              </a:buClr>
              <a:buNone/>
            </a:pPr>
            <a:r>
              <a:rPr lang="en-US">
                <a:ea typeface="Calibri"/>
                <a:cs typeface="Calibri"/>
              </a:rPr>
              <a:t> Avoid Misuse:</a:t>
            </a:r>
          </a:p>
          <a:p>
            <a:pPr marL="109855" indent="0">
              <a:buClr>
                <a:srgbClr val="297D53"/>
              </a:buClr>
              <a:buNone/>
            </a:pPr>
            <a:r>
              <a:rPr lang="en-US">
                <a:ea typeface="Calibri"/>
                <a:cs typeface="Calibri"/>
              </a:rPr>
              <a:t> • Adding clear explanations to prevent misinterpretation of results.</a:t>
            </a:r>
          </a:p>
          <a:p>
            <a:pPr marL="109855" indent="0">
              <a:buClr>
                <a:srgbClr val="297D53"/>
              </a:buClr>
              <a:buNone/>
            </a:pPr>
            <a:endParaRPr lang="en-US">
              <a:ea typeface="Calibri"/>
              <a:cs typeface="Calibri"/>
            </a:endParaRPr>
          </a:p>
        </p:txBody>
      </p:sp>
      <p:sp>
        <p:nvSpPr>
          <p:cNvPr id="4" name="Slayt Numarası Yer Tutucusu 3">
            <a:extLst>
              <a:ext uri="{FF2B5EF4-FFF2-40B4-BE49-F238E27FC236}">
                <a16:creationId xmlns:a16="http://schemas.microsoft.com/office/drawing/2014/main" id="{D57996D4-EE9A-F39F-42D4-FEA32E7E1CB2}"/>
              </a:ext>
            </a:extLst>
          </p:cNvPr>
          <p:cNvSpPr>
            <a:spLocks noGrp="1"/>
          </p:cNvSpPr>
          <p:nvPr>
            <p:ph type="sldNum" sz="quarter" idx="12"/>
          </p:nvPr>
        </p:nvSpPr>
        <p:spPr>
          <a:xfrm>
            <a:off x="11177276" y="6494039"/>
            <a:ext cx="1016000" cy="365760"/>
          </a:xfrm>
        </p:spPr>
        <p:txBody>
          <a:bodyPr vert="horz" lIns="91440" tIns="45720" rIns="91440" bIns="45720" rtlCol="0" anchor="b"/>
          <a:lstStyle/>
          <a:p>
            <a:r>
              <a:rPr lang="tr-TR">
                <a:solidFill>
                  <a:schemeClr val="tx1"/>
                </a:solidFill>
                <a:ea typeface="Calibri"/>
                <a:cs typeface="Calibri"/>
              </a:rPr>
              <a:t>21</a:t>
            </a:r>
          </a:p>
        </p:txBody>
      </p:sp>
    </p:spTree>
    <p:extLst>
      <p:ext uri="{BB962C8B-B14F-4D97-AF65-F5344CB8AC3E}">
        <p14:creationId xmlns:p14="http://schemas.microsoft.com/office/powerpoint/2010/main" val="2812292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AE5C37-647D-E3DC-AC2A-1893D2192056}"/>
              </a:ext>
            </a:extLst>
          </p:cNvPr>
          <p:cNvSpPr>
            <a:spLocks noGrp="1"/>
          </p:cNvSpPr>
          <p:nvPr>
            <p:ph type="title"/>
          </p:nvPr>
        </p:nvSpPr>
        <p:spPr>
          <a:xfrm>
            <a:off x="4589543" y="633172"/>
            <a:ext cx="3012916" cy="1077764"/>
          </a:xfrm>
        </p:spPr>
        <p:txBody>
          <a:bodyPr vert="horz" lIns="91440" tIns="45720" rIns="91440" bIns="45720" rtlCol="0" anchor="ctr">
            <a:normAutofit/>
          </a:bodyPr>
          <a:lstStyle/>
          <a:p>
            <a:r>
              <a:rPr lang="tr-TR">
                <a:ea typeface="Calibri"/>
                <a:cs typeface="Calibri"/>
              </a:rPr>
              <a:t>CONCLUSİON</a:t>
            </a:r>
            <a:endParaRPr lang="tr-TR"/>
          </a:p>
        </p:txBody>
      </p:sp>
      <p:sp>
        <p:nvSpPr>
          <p:cNvPr id="3" name="İçerik Yer Tutucusu 2">
            <a:extLst>
              <a:ext uri="{FF2B5EF4-FFF2-40B4-BE49-F238E27FC236}">
                <a16:creationId xmlns:a16="http://schemas.microsoft.com/office/drawing/2014/main" id="{45C50C1E-9895-C87A-E0FE-0F72453011E8}"/>
              </a:ext>
            </a:extLst>
          </p:cNvPr>
          <p:cNvSpPr>
            <a:spLocks noGrp="1"/>
          </p:cNvSpPr>
          <p:nvPr>
            <p:ph idx="1"/>
          </p:nvPr>
        </p:nvSpPr>
        <p:spPr>
          <a:xfrm>
            <a:off x="609600" y="1904057"/>
            <a:ext cx="10972800" cy="4325112"/>
          </a:xfrm>
        </p:spPr>
        <p:txBody>
          <a:bodyPr vert="horz" lIns="91440" tIns="45720" rIns="91440" bIns="45720" rtlCol="0" anchor="t">
            <a:normAutofit/>
          </a:bodyPr>
          <a:lstStyle/>
          <a:p>
            <a:pPr marL="0" indent="0">
              <a:buNone/>
            </a:pPr>
            <a:r>
              <a:rPr lang="en-US">
                <a:ea typeface="+mn-lt"/>
                <a:cs typeface="+mn-lt"/>
              </a:rPr>
              <a:t>• </a:t>
            </a:r>
            <a:r>
              <a:rPr lang="en-US" b="1">
                <a:ea typeface="+mn-lt"/>
                <a:cs typeface="+mn-lt"/>
              </a:rPr>
              <a:t>Data Preparation</a:t>
            </a:r>
            <a:endParaRPr lang="en-US">
              <a:ea typeface="Calibri" panose="020F0502020204030204"/>
              <a:cs typeface="Calibri" panose="020F0502020204030204"/>
            </a:endParaRPr>
          </a:p>
          <a:p>
            <a:pPr marL="567055" indent="-457200">
              <a:buClr>
                <a:srgbClr val="297D53"/>
              </a:buClr>
              <a:buFont typeface="Wingdings"/>
              <a:buChar char="ü"/>
            </a:pPr>
            <a:r>
              <a:rPr lang="en-US">
                <a:ea typeface="+mn-lt"/>
                <a:cs typeface="+mn-lt"/>
              </a:rPr>
              <a:t>Collected and cleaned datasets from Eurostat and the World Bank.</a:t>
            </a:r>
            <a:endParaRPr lang="en-US">
              <a:ea typeface="Calibri" panose="020F0502020204030204"/>
              <a:cs typeface="Calibri" panose="020F0502020204030204"/>
            </a:endParaRPr>
          </a:p>
          <a:p>
            <a:pPr marL="567055" indent="-457200">
              <a:buClr>
                <a:srgbClr val="297D53"/>
              </a:buClr>
              <a:buFont typeface="Wingdings"/>
              <a:buChar char="ü"/>
            </a:pPr>
            <a:r>
              <a:rPr lang="en-US">
                <a:ea typeface="+mn-lt"/>
                <a:cs typeface="+mn-lt"/>
              </a:rPr>
              <a:t>Merged education and crime data for analysis.</a:t>
            </a:r>
          </a:p>
          <a:p>
            <a:pPr marL="109855" indent="0">
              <a:buNone/>
            </a:pPr>
            <a:r>
              <a:rPr lang="en-US">
                <a:ea typeface="+mn-lt"/>
                <a:cs typeface="+mn-lt"/>
              </a:rPr>
              <a:t>• </a:t>
            </a:r>
            <a:r>
              <a:rPr lang="en-US" b="1">
                <a:ea typeface="+mn-lt"/>
                <a:cs typeface="+mn-lt"/>
              </a:rPr>
              <a:t>Analysis</a:t>
            </a:r>
          </a:p>
          <a:p>
            <a:pPr marL="567055" indent="-457200">
              <a:buClr>
                <a:srgbClr val="297D53"/>
              </a:buClr>
              <a:buFont typeface="Wingdings"/>
              <a:buChar char="ü"/>
            </a:pPr>
            <a:r>
              <a:rPr lang="en-US">
                <a:ea typeface="+mn-lt"/>
                <a:cs typeface="+mn-lt"/>
              </a:rPr>
              <a:t>Visualized trends and tested hypotheses showing the link between education and crime.</a:t>
            </a:r>
            <a:endParaRPr lang="en-US">
              <a:ea typeface="Calibri" panose="020F0502020204030204"/>
              <a:cs typeface="Calibri" panose="020F0502020204030204"/>
            </a:endParaRPr>
          </a:p>
          <a:p>
            <a:pPr marL="109855" indent="0">
              <a:buNone/>
            </a:pPr>
            <a:r>
              <a:rPr lang="en-US">
                <a:ea typeface="+mn-lt"/>
                <a:cs typeface="+mn-lt"/>
              </a:rPr>
              <a:t>• </a:t>
            </a:r>
            <a:r>
              <a:rPr lang="en-US" b="1">
                <a:ea typeface="+mn-lt"/>
                <a:cs typeface="+mn-lt"/>
              </a:rPr>
              <a:t>Future Application</a:t>
            </a:r>
            <a:endParaRPr lang="en-US">
              <a:ea typeface="Calibri" panose="020F0502020204030204"/>
              <a:cs typeface="Calibri" panose="020F0502020204030204"/>
            </a:endParaRPr>
          </a:p>
          <a:p>
            <a:pPr marL="567055" indent="-457200">
              <a:buClr>
                <a:srgbClr val="297D53"/>
              </a:buClr>
              <a:buFont typeface="Wingdings"/>
              <a:buChar char="ü"/>
            </a:pPr>
            <a:r>
              <a:rPr lang="en-US">
                <a:ea typeface="+mn-lt"/>
                <a:cs typeface="+mn-lt"/>
              </a:rPr>
              <a:t>Designed a dashboard concept to help policymakers reduce crime through education strategies.</a:t>
            </a:r>
            <a:endParaRPr lang="en-US">
              <a:ea typeface="Calibri"/>
              <a:cs typeface="Calibri"/>
            </a:endParaRPr>
          </a:p>
          <a:p>
            <a:pPr indent="-255905">
              <a:buClr>
                <a:srgbClr val="297D53"/>
              </a:buClr>
              <a:buFont typeface="Wingdings"/>
              <a:buChar char="ü"/>
            </a:pPr>
            <a:endParaRPr lang="tr-TR">
              <a:ea typeface="Calibri"/>
              <a:cs typeface="Calibri"/>
            </a:endParaRPr>
          </a:p>
        </p:txBody>
      </p:sp>
      <p:sp>
        <p:nvSpPr>
          <p:cNvPr id="4" name="Slayt Numarası Yer Tutucusu 3">
            <a:extLst>
              <a:ext uri="{FF2B5EF4-FFF2-40B4-BE49-F238E27FC236}">
                <a16:creationId xmlns:a16="http://schemas.microsoft.com/office/drawing/2014/main" id="{4D935E99-B5D9-5C46-0D41-7A8F340FDE3E}"/>
              </a:ext>
            </a:extLst>
          </p:cNvPr>
          <p:cNvSpPr>
            <a:spLocks noGrp="1"/>
          </p:cNvSpPr>
          <p:nvPr>
            <p:ph type="sldNum" sz="quarter" idx="12"/>
          </p:nvPr>
        </p:nvSpPr>
        <p:spPr>
          <a:xfrm>
            <a:off x="11177276" y="6494039"/>
            <a:ext cx="1016000" cy="365760"/>
          </a:xfrm>
        </p:spPr>
        <p:txBody>
          <a:bodyPr vert="horz" lIns="91440" tIns="45720" rIns="91440" bIns="45720" rtlCol="0" anchor="b"/>
          <a:lstStyle/>
          <a:p>
            <a:r>
              <a:rPr lang="tr-TR">
                <a:solidFill>
                  <a:schemeClr val="tx1"/>
                </a:solidFill>
                <a:ea typeface="Calibri"/>
                <a:cs typeface="Calibri"/>
              </a:rPr>
              <a:t>22</a:t>
            </a:r>
          </a:p>
        </p:txBody>
      </p:sp>
    </p:spTree>
    <p:extLst>
      <p:ext uri="{BB962C8B-B14F-4D97-AF65-F5344CB8AC3E}">
        <p14:creationId xmlns:p14="http://schemas.microsoft.com/office/powerpoint/2010/main" val="3922368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C16CFB-2EB9-5BCD-AF27-13DC5129BBAA}"/>
              </a:ext>
            </a:extLst>
          </p:cNvPr>
          <p:cNvSpPr>
            <a:spLocks noGrp="1"/>
          </p:cNvSpPr>
          <p:nvPr>
            <p:ph type="title"/>
          </p:nvPr>
        </p:nvSpPr>
        <p:spPr>
          <a:xfrm>
            <a:off x="3533302" y="2893979"/>
            <a:ext cx="4849779" cy="1066800"/>
          </a:xfrm>
        </p:spPr>
        <p:txBody>
          <a:bodyPr vert="horz" lIns="91440" tIns="45720" rIns="91440" bIns="45720" rtlCol="0" anchor="ctr">
            <a:normAutofit fontScale="90000"/>
          </a:bodyPr>
          <a:lstStyle/>
          <a:p>
            <a:r>
              <a:rPr lang="en-US">
                <a:ea typeface="Calibri"/>
                <a:cs typeface="Calibri"/>
              </a:rPr>
              <a:t>Thank you for listening</a:t>
            </a:r>
          </a:p>
        </p:txBody>
      </p:sp>
      <p:sp>
        <p:nvSpPr>
          <p:cNvPr id="4" name="Slayt Numarası Yer Tutucusu 3">
            <a:extLst>
              <a:ext uri="{FF2B5EF4-FFF2-40B4-BE49-F238E27FC236}">
                <a16:creationId xmlns:a16="http://schemas.microsoft.com/office/drawing/2014/main" id="{0DD5E977-CAFF-5E06-80E4-0AAE6361977C}"/>
              </a:ext>
            </a:extLst>
          </p:cNvPr>
          <p:cNvSpPr>
            <a:spLocks noGrp="1"/>
          </p:cNvSpPr>
          <p:nvPr>
            <p:ph type="sldNum" sz="quarter" idx="12"/>
          </p:nvPr>
        </p:nvSpPr>
        <p:spPr/>
        <p:txBody>
          <a:bodyPr vert="horz" lIns="91440" tIns="45720" rIns="91440" bIns="45720" rtlCol="0" anchor="b"/>
          <a:lstStyle/>
          <a:p>
            <a:pPr rtl="0"/>
            <a:endParaRPr lang="tr-TR" noProof="0">
              <a:ea typeface="Calibri"/>
              <a:cs typeface="Calibri"/>
            </a:endParaRPr>
          </a:p>
        </p:txBody>
      </p:sp>
    </p:spTree>
    <p:extLst>
      <p:ext uri="{BB962C8B-B14F-4D97-AF65-F5344CB8AC3E}">
        <p14:creationId xmlns:p14="http://schemas.microsoft.com/office/powerpoint/2010/main" val="2295926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vert="horz" lIns="91440" tIns="45720" rIns="91440" bIns="45720" rtlCol="0" anchor="t">
            <a:normAutofit/>
          </a:bodyPr>
          <a:lstStyle/>
          <a:p>
            <a:pPr marL="109855" indent="0" rtl="0">
              <a:buNone/>
            </a:pPr>
            <a:endParaRPr lang="tr-TR">
              <a:ea typeface="Calibri"/>
              <a:cs typeface="Calibri"/>
            </a:endParaRPr>
          </a:p>
          <a:p>
            <a:pPr indent="-255905" rtl="0"/>
            <a:endParaRPr lang="tr-TR">
              <a:ea typeface="Calibri"/>
              <a:cs typeface="Calibri"/>
            </a:endParaRPr>
          </a:p>
        </p:txBody>
      </p:sp>
      <p:sp>
        <p:nvSpPr>
          <p:cNvPr id="5" name="Metin kutusu 4">
            <a:extLst>
              <a:ext uri="{FF2B5EF4-FFF2-40B4-BE49-F238E27FC236}">
                <a16:creationId xmlns:a16="http://schemas.microsoft.com/office/drawing/2014/main" id="{599802E2-9D2D-2B84-338B-B146517350A0}"/>
              </a:ext>
            </a:extLst>
          </p:cNvPr>
          <p:cNvSpPr txBox="1"/>
          <p:nvPr/>
        </p:nvSpPr>
        <p:spPr>
          <a:xfrm>
            <a:off x="2584938" y="2965938"/>
            <a:ext cx="70221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31511B"/>
                </a:solidFill>
                <a:ea typeface="Calibri"/>
                <a:cs typeface="Calibri"/>
              </a:rPr>
              <a:t>Datasets and Sources</a:t>
            </a:r>
            <a:r>
              <a:rPr lang="en-US" sz="5400">
                <a:ea typeface="Calibri"/>
                <a:cs typeface="Calibri"/>
              </a:rPr>
              <a:t>​</a:t>
            </a:r>
            <a:endParaRPr lang="en-US" sz="5400"/>
          </a:p>
        </p:txBody>
      </p:sp>
      <p:sp>
        <p:nvSpPr>
          <p:cNvPr id="2" name="Slayt Numarası Yer Tutucusu 1">
            <a:extLst>
              <a:ext uri="{FF2B5EF4-FFF2-40B4-BE49-F238E27FC236}">
                <a16:creationId xmlns:a16="http://schemas.microsoft.com/office/drawing/2014/main" id="{1A5361E3-279E-C190-384C-C4062E3CE203}"/>
              </a:ext>
            </a:extLst>
          </p:cNvPr>
          <p:cNvSpPr>
            <a:spLocks noGrp="1"/>
          </p:cNvSpPr>
          <p:nvPr>
            <p:ph type="sldNum" sz="quarter" idx="12"/>
          </p:nvPr>
        </p:nvSpPr>
        <p:spPr>
          <a:xfrm>
            <a:off x="11178428" y="6494760"/>
            <a:ext cx="1016000" cy="365760"/>
          </a:xfrm>
        </p:spPr>
        <p:txBody>
          <a:bodyPr vert="horz" lIns="91440" tIns="45720" rIns="91440" bIns="45720" rtlCol="0" anchor="b"/>
          <a:lstStyle/>
          <a:p>
            <a:fld id="{401CF334-2D5C-4859-84A6-CA7E6E43FAEB}" type="slidenum">
              <a:rPr lang="tr-TR" noProof="0" dirty="0" smtClean="0">
                <a:solidFill>
                  <a:schemeClr val="tx1"/>
                </a:solidFill>
              </a:rPr>
              <a:t>3</a:t>
            </a:fld>
            <a:endParaRPr lang="tr-TR">
              <a:solidFill>
                <a:schemeClr val="tx1"/>
              </a:solidFill>
              <a:ea typeface="Calibri"/>
              <a:cs typeface="Calibri"/>
            </a:endParaRPr>
          </a:p>
        </p:txBody>
      </p:sp>
    </p:spTree>
    <p:extLst>
      <p:ext uri="{BB962C8B-B14F-4D97-AF65-F5344CB8AC3E}">
        <p14:creationId xmlns:p14="http://schemas.microsoft.com/office/powerpoint/2010/main" val="3861143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09600" y="2249424"/>
            <a:ext cx="10972800" cy="1535020"/>
          </a:xfrm>
        </p:spPr>
        <p:txBody>
          <a:bodyPr vert="horz" lIns="91440" tIns="45720" rIns="91440" bIns="45720" rtlCol="0" anchor="t">
            <a:normAutofit/>
          </a:bodyPr>
          <a:lstStyle/>
          <a:p>
            <a:pPr marL="109855" indent="0" rtl="0">
              <a:buNone/>
            </a:pPr>
            <a:endParaRPr lang="tr-TR">
              <a:ea typeface="Calibri"/>
              <a:cs typeface="Calibri"/>
            </a:endParaRPr>
          </a:p>
          <a:p>
            <a:pPr indent="-255905" rtl="0"/>
            <a:endParaRPr lang="tr-TR">
              <a:ea typeface="Calibri"/>
              <a:cs typeface="Calibri"/>
            </a:endParaRPr>
          </a:p>
        </p:txBody>
      </p:sp>
      <p:sp>
        <p:nvSpPr>
          <p:cNvPr id="5" name="Metin kutusu 4">
            <a:extLst>
              <a:ext uri="{FF2B5EF4-FFF2-40B4-BE49-F238E27FC236}">
                <a16:creationId xmlns:a16="http://schemas.microsoft.com/office/drawing/2014/main" id="{551E1E15-E6D8-B825-FFD1-883FEC0ED15B}"/>
              </a:ext>
            </a:extLst>
          </p:cNvPr>
          <p:cNvSpPr txBox="1"/>
          <p:nvPr/>
        </p:nvSpPr>
        <p:spPr>
          <a:xfrm>
            <a:off x="612286" y="2251322"/>
            <a:ext cx="7101884" cy="8694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65760" indent="-255905">
              <a:spcBef>
                <a:spcPts val="300"/>
              </a:spcBef>
            </a:pPr>
            <a:endParaRPr lang="en-US" sz="1500">
              <a:latin typeface="Times New Roman"/>
              <a:cs typeface="Times New Roman"/>
            </a:endParaRPr>
          </a:p>
          <a:p>
            <a:pPr marL="365760" indent="-255905">
              <a:spcBef>
                <a:spcPts val="300"/>
              </a:spcBef>
            </a:pPr>
            <a:endParaRPr lang="tr-TR" sz="1500">
              <a:solidFill>
                <a:srgbClr val="455F51"/>
              </a:solidFill>
              <a:ea typeface="Calibri"/>
              <a:cs typeface="Calibri"/>
            </a:endParaRPr>
          </a:p>
          <a:p>
            <a:pPr algn="l"/>
            <a:endParaRPr lang="tr-TR">
              <a:ea typeface="Calibri"/>
              <a:cs typeface="Calibri"/>
            </a:endParaRPr>
          </a:p>
        </p:txBody>
      </p:sp>
      <p:sp>
        <p:nvSpPr>
          <p:cNvPr id="6" name="İçerik Yer Tutucusu 2">
            <a:extLst>
              <a:ext uri="{FF2B5EF4-FFF2-40B4-BE49-F238E27FC236}">
                <a16:creationId xmlns:a16="http://schemas.microsoft.com/office/drawing/2014/main" id="{8616CA06-EADC-A360-F277-8E195D3D83BA}"/>
              </a:ext>
            </a:extLst>
          </p:cNvPr>
          <p:cNvSpPr txBox="1">
            <a:spLocks/>
          </p:cNvSpPr>
          <p:nvPr/>
        </p:nvSpPr>
        <p:spPr>
          <a:xfrm>
            <a:off x="1141860" y="5469222"/>
            <a:ext cx="9909711" cy="574109"/>
          </a:xfrm>
          <a:prstGeom prst="rect">
            <a:avLst/>
          </a:prstGeom>
        </p:spPr>
        <p:txBody>
          <a:bodyPr vert="horz" lIns="91440" tIns="45720" rIns="91440" bIns="45720" rtlCol="0" anchor="t">
            <a:norm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457200" indent="-457200"/>
            <a:r>
              <a:rPr lang="en-US" sz="1800">
                <a:ea typeface="+mn-lt"/>
                <a:cs typeface="+mn-lt"/>
              </a:rPr>
              <a:t>Population by educational attainment level, sex and age (%) - main indicators (Eurostat)</a:t>
            </a:r>
          </a:p>
        </p:txBody>
      </p:sp>
      <p:pic>
        <p:nvPicPr>
          <p:cNvPr id="13" name="Resim 12" descr="metin, ekran görüntüsü, sayı, numara, yazı tipi içeren bir resim&#10;&#10;Açıklama otomatik olarak oluşturuldu">
            <a:extLst>
              <a:ext uri="{FF2B5EF4-FFF2-40B4-BE49-F238E27FC236}">
                <a16:creationId xmlns:a16="http://schemas.microsoft.com/office/drawing/2014/main" id="{845CC3C5-DB71-367B-4D10-8F870CF39357}"/>
              </a:ext>
            </a:extLst>
          </p:cNvPr>
          <p:cNvPicPr>
            <a:picLocks noChangeAspect="1"/>
          </p:cNvPicPr>
          <p:nvPr/>
        </p:nvPicPr>
        <p:blipFill>
          <a:blip r:embed="rId3"/>
          <a:stretch>
            <a:fillRect/>
          </a:stretch>
        </p:blipFill>
        <p:spPr>
          <a:xfrm>
            <a:off x="734301" y="2532954"/>
            <a:ext cx="10848975" cy="2933700"/>
          </a:xfrm>
          <a:prstGeom prst="rect">
            <a:avLst/>
          </a:prstGeom>
        </p:spPr>
      </p:pic>
      <p:sp>
        <p:nvSpPr>
          <p:cNvPr id="8" name="Metin kutusu 7">
            <a:extLst>
              <a:ext uri="{FF2B5EF4-FFF2-40B4-BE49-F238E27FC236}">
                <a16:creationId xmlns:a16="http://schemas.microsoft.com/office/drawing/2014/main" id="{14D9F603-4EA8-A381-9F94-1C25EFCB3387}"/>
              </a:ext>
            </a:extLst>
          </p:cNvPr>
          <p:cNvSpPr txBox="1"/>
          <p:nvPr/>
        </p:nvSpPr>
        <p:spPr>
          <a:xfrm>
            <a:off x="1656580" y="5752278"/>
            <a:ext cx="85226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https://ec.europa.eu/eurostat/databrowser/view/edat_lfse_03/default/bar?lang=en</a:t>
            </a:r>
            <a:endParaRPr lang="en-US" sz="1400">
              <a:ea typeface="Calibri"/>
              <a:cs typeface="Calibri"/>
            </a:endParaRPr>
          </a:p>
        </p:txBody>
      </p:sp>
      <p:sp>
        <p:nvSpPr>
          <p:cNvPr id="2" name="Metin kutusu 1">
            <a:extLst>
              <a:ext uri="{FF2B5EF4-FFF2-40B4-BE49-F238E27FC236}">
                <a16:creationId xmlns:a16="http://schemas.microsoft.com/office/drawing/2014/main" id="{4E5E33AC-6278-9E22-0BA0-11EC8BCB5851}"/>
              </a:ext>
            </a:extLst>
          </p:cNvPr>
          <p:cNvSpPr txBox="1"/>
          <p:nvPr/>
        </p:nvSpPr>
        <p:spPr>
          <a:xfrm>
            <a:off x="434422" y="1330190"/>
            <a:ext cx="1114642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Tx/>
              <a:buAutoNum type="arabicPeriod"/>
            </a:pPr>
            <a:r>
              <a:rPr lang="en-US" sz="2500" b="1"/>
              <a:t>Education Data</a:t>
            </a:r>
            <a:r>
              <a:rPr lang="en-US" sz="1500">
                <a:solidFill>
                  <a:srgbClr val="455F51"/>
                </a:solidFill>
              </a:rPr>
              <a:t>: </a:t>
            </a:r>
            <a:r>
              <a:rPr lang="en-US" sz="2000">
                <a:solidFill>
                  <a:srgbClr val="455F51"/>
                </a:solidFill>
                <a:ea typeface="+mn-lt"/>
                <a:cs typeface="+mn-lt"/>
              </a:rPr>
              <a:t>Statistics on education levels categorized as 0-2, 3-8, and 5-8 years, broken down by countries, gender, and time period</a:t>
            </a:r>
          </a:p>
          <a:p>
            <a:pPr marL="457200" indent="-457200">
              <a:buAutoNum type="arabicPeriod"/>
            </a:pPr>
            <a:endParaRPr lang="tr-TR" sz="1500">
              <a:solidFill>
                <a:srgbClr val="455F51"/>
              </a:solidFill>
              <a:ea typeface="Calibri" panose="020F0502020204030204"/>
              <a:cs typeface="Calibri" panose="020F0502020204030204"/>
            </a:endParaRPr>
          </a:p>
        </p:txBody>
      </p:sp>
      <p:sp>
        <p:nvSpPr>
          <p:cNvPr id="4" name="Slayt Numarası Yer Tutucusu 3">
            <a:extLst>
              <a:ext uri="{FF2B5EF4-FFF2-40B4-BE49-F238E27FC236}">
                <a16:creationId xmlns:a16="http://schemas.microsoft.com/office/drawing/2014/main" id="{81E0EB56-00C1-7534-11DF-C19381BE6312}"/>
              </a:ext>
            </a:extLst>
          </p:cNvPr>
          <p:cNvSpPr>
            <a:spLocks noGrp="1"/>
          </p:cNvSpPr>
          <p:nvPr>
            <p:ph type="sldNum" sz="quarter" idx="12"/>
          </p:nvPr>
        </p:nvSpPr>
        <p:spPr>
          <a:xfrm>
            <a:off x="11178428" y="6494760"/>
            <a:ext cx="1016000" cy="365760"/>
          </a:xfrm>
        </p:spPr>
        <p:txBody>
          <a:bodyPr vert="horz" lIns="91440" tIns="45720" rIns="91440" bIns="45720" rtlCol="0" anchor="b"/>
          <a:lstStyle/>
          <a:p>
            <a:fld id="{401CF334-2D5C-4859-84A6-CA7E6E43FAEB}" type="slidenum">
              <a:rPr lang="tr-TR" noProof="0" dirty="0" smtClean="0">
                <a:solidFill>
                  <a:schemeClr val="tx1"/>
                </a:solidFill>
              </a:rPr>
              <a:t>4</a:t>
            </a:fld>
            <a:endParaRPr lang="tr-TR">
              <a:solidFill>
                <a:schemeClr val="tx1"/>
              </a:solidFill>
            </a:endParaRPr>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09600" y="2249424"/>
            <a:ext cx="10972800" cy="1546743"/>
          </a:xfrm>
        </p:spPr>
        <p:txBody>
          <a:bodyPr vert="horz" lIns="91440" tIns="45720" rIns="91440" bIns="45720" rtlCol="0" anchor="t">
            <a:normAutofit/>
          </a:bodyPr>
          <a:lstStyle/>
          <a:p>
            <a:pPr marL="109855" indent="0" rtl="0">
              <a:buNone/>
            </a:pPr>
            <a:endParaRPr lang="tr-TR">
              <a:ea typeface="Calibri"/>
              <a:cs typeface="Calibri"/>
            </a:endParaRPr>
          </a:p>
          <a:p>
            <a:pPr indent="-255905" rtl="0"/>
            <a:endParaRPr lang="tr-TR">
              <a:ea typeface="Calibri"/>
              <a:cs typeface="Calibri"/>
            </a:endParaRPr>
          </a:p>
        </p:txBody>
      </p:sp>
      <p:sp>
        <p:nvSpPr>
          <p:cNvPr id="4" name="Metin kutusu 3">
            <a:extLst>
              <a:ext uri="{FF2B5EF4-FFF2-40B4-BE49-F238E27FC236}">
                <a16:creationId xmlns:a16="http://schemas.microsoft.com/office/drawing/2014/main" id="{5D27488F-E4CB-B978-42B5-B1FE053A28DC}"/>
              </a:ext>
            </a:extLst>
          </p:cNvPr>
          <p:cNvSpPr txBox="1"/>
          <p:nvPr/>
        </p:nvSpPr>
        <p:spPr>
          <a:xfrm>
            <a:off x="259787" y="826354"/>
            <a:ext cx="11168866" cy="17774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2755" indent="-342900">
              <a:spcBef>
                <a:spcPts val="300"/>
              </a:spcBef>
              <a:buAutoNum type="arabicPeriod"/>
            </a:pPr>
            <a:endParaRPr lang="en-GB">
              <a:solidFill>
                <a:srgbClr val="455F51"/>
              </a:solidFill>
              <a:ea typeface="Calibri" panose="020F0502020204030204"/>
              <a:cs typeface="Calibri" panose="020F0502020204030204"/>
            </a:endParaRPr>
          </a:p>
          <a:p>
            <a:pPr marL="109855">
              <a:spcBef>
                <a:spcPts val="300"/>
              </a:spcBef>
            </a:pPr>
            <a:r>
              <a:rPr lang="en-GB" sz="2500" b="1"/>
              <a:t>2.  Crime Data</a:t>
            </a:r>
            <a:r>
              <a:rPr lang="en-GB" sz="2000">
                <a:solidFill>
                  <a:srgbClr val="455F51"/>
                </a:solidFill>
              </a:rPr>
              <a:t>: Rates of theft, assault, kidnapping, sexual violence, and intentional homicides over time by countries.</a:t>
            </a:r>
            <a:endParaRPr lang="en-GB" sz="2000">
              <a:ea typeface="Calibri"/>
              <a:cs typeface="Calibri"/>
            </a:endParaRPr>
          </a:p>
          <a:p>
            <a:pPr marL="452755" indent="-342900">
              <a:spcBef>
                <a:spcPts val="300"/>
              </a:spcBef>
              <a:buAutoNum type="arabicPeriod"/>
            </a:pPr>
            <a:endParaRPr lang="en-GB" sz="2000">
              <a:solidFill>
                <a:srgbClr val="455F51"/>
              </a:solidFill>
              <a:ea typeface="Calibri"/>
              <a:cs typeface="Calibri"/>
            </a:endParaRPr>
          </a:p>
          <a:p>
            <a:pPr marL="365760" indent="-255905">
              <a:spcBef>
                <a:spcPts val="300"/>
              </a:spcBef>
            </a:pPr>
            <a:r>
              <a:rPr lang="en-GB" sz="2000">
                <a:solidFill>
                  <a:srgbClr val="455F51"/>
                </a:solidFill>
              </a:rPr>
              <a:t>Data has been sourced from credible organizations and merged based on country identifiers.</a:t>
            </a:r>
            <a:endParaRPr lang="en-GB" sz="2000">
              <a:ea typeface="Calibri"/>
              <a:cs typeface="Calibri"/>
            </a:endParaRPr>
          </a:p>
        </p:txBody>
      </p:sp>
      <p:sp>
        <p:nvSpPr>
          <p:cNvPr id="5" name="Metin kutusu 10">
            <a:extLst>
              <a:ext uri="{FF2B5EF4-FFF2-40B4-BE49-F238E27FC236}">
                <a16:creationId xmlns:a16="http://schemas.microsoft.com/office/drawing/2014/main" id="{22E43976-69A1-1FAA-4B5B-06A697871871}"/>
              </a:ext>
            </a:extLst>
          </p:cNvPr>
          <p:cNvSpPr txBox="1"/>
          <p:nvPr/>
        </p:nvSpPr>
        <p:spPr>
          <a:xfrm>
            <a:off x="501604" y="5368537"/>
            <a:ext cx="880989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a:buChar char="•"/>
            </a:pPr>
            <a:r>
              <a:rPr lang="en-US">
                <a:solidFill>
                  <a:srgbClr val="455F51"/>
                </a:solidFill>
                <a:ea typeface="Calibri"/>
                <a:cs typeface="Calibri"/>
              </a:rPr>
              <a:t>Crime Rate (Data Bank)</a:t>
            </a:r>
          </a:p>
        </p:txBody>
      </p:sp>
      <p:sp>
        <p:nvSpPr>
          <p:cNvPr id="6" name="Metin kutusu 11">
            <a:extLst>
              <a:ext uri="{FF2B5EF4-FFF2-40B4-BE49-F238E27FC236}">
                <a16:creationId xmlns:a16="http://schemas.microsoft.com/office/drawing/2014/main" id="{849C8E24-2793-8F43-51A5-CB68AC19B800}"/>
              </a:ext>
            </a:extLst>
          </p:cNvPr>
          <p:cNvSpPr txBox="1"/>
          <p:nvPr/>
        </p:nvSpPr>
        <p:spPr>
          <a:xfrm>
            <a:off x="921274" y="5743296"/>
            <a:ext cx="7977553"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https://databank.worldbank.org/Crime-rate/id/e67da82</a:t>
            </a:r>
          </a:p>
        </p:txBody>
      </p:sp>
      <p:pic>
        <p:nvPicPr>
          <p:cNvPr id="10" name="Resim 9" descr="metin, ekran görüntüsü, yazı tipi, sayı, numara içeren bir resim&#10;&#10;Açıklama otomatik olarak oluşturuldu">
            <a:extLst>
              <a:ext uri="{FF2B5EF4-FFF2-40B4-BE49-F238E27FC236}">
                <a16:creationId xmlns:a16="http://schemas.microsoft.com/office/drawing/2014/main" id="{D13D7474-74CF-19BC-889D-F45764810325}"/>
              </a:ext>
            </a:extLst>
          </p:cNvPr>
          <p:cNvPicPr>
            <a:picLocks noChangeAspect="1"/>
          </p:cNvPicPr>
          <p:nvPr/>
        </p:nvPicPr>
        <p:blipFill>
          <a:blip r:embed="rId3"/>
          <a:stretch>
            <a:fillRect/>
          </a:stretch>
        </p:blipFill>
        <p:spPr>
          <a:xfrm>
            <a:off x="503070" y="2683937"/>
            <a:ext cx="10934700" cy="2686050"/>
          </a:xfrm>
          <a:prstGeom prst="rect">
            <a:avLst/>
          </a:prstGeom>
        </p:spPr>
      </p:pic>
      <p:sp>
        <p:nvSpPr>
          <p:cNvPr id="2" name="Slayt Numarası Yer Tutucusu 1">
            <a:extLst>
              <a:ext uri="{FF2B5EF4-FFF2-40B4-BE49-F238E27FC236}">
                <a16:creationId xmlns:a16="http://schemas.microsoft.com/office/drawing/2014/main" id="{3AC5B142-2A9E-467A-7DBB-A2992EDEC44F}"/>
              </a:ext>
            </a:extLst>
          </p:cNvPr>
          <p:cNvSpPr>
            <a:spLocks noGrp="1"/>
          </p:cNvSpPr>
          <p:nvPr>
            <p:ph type="sldNum" sz="quarter" idx="12"/>
          </p:nvPr>
        </p:nvSpPr>
        <p:spPr>
          <a:xfrm>
            <a:off x="11178428" y="6494760"/>
            <a:ext cx="1016000" cy="365760"/>
          </a:xfrm>
        </p:spPr>
        <p:txBody>
          <a:bodyPr vert="horz" lIns="91440" tIns="45720" rIns="91440" bIns="45720" rtlCol="0" anchor="b"/>
          <a:lstStyle/>
          <a:p>
            <a:fld id="{401CF334-2D5C-4859-84A6-CA7E6E43FAEB}" type="slidenum">
              <a:rPr lang="tr-TR" noProof="0" dirty="0" smtClean="0">
                <a:solidFill>
                  <a:schemeClr val="tx1"/>
                </a:solidFill>
              </a:rPr>
              <a:t>5</a:t>
            </a:fld>
            <a:endParaRPr lang="tr-TR">
              <a:solidFill>
                <a:schemeClr val="tx1"/>
              </a:solidFill>
              <a:ea typeface="Calibri"/>
              <a:cs typeface="Calibri"/>
            </a:endParaRPr>
          </a:p>
        </p:txBody>
      </p:sp>
    </p:spTree>
    <p:extLst>
      <p:ext uri="{BB962C8B-B14F-4D97-AF65-F5344CB8AC3E}">
        <p14:creationId xmlns:p14="http://schemas.microsoft.com/office/powerpoint/2010/main" val="3922977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BAA282-7A9E-A6A2-53D4-CF51CB9A587D}"/>
              </a:ext>
            </a:extLst>
          </p:cNvPr>
          <p:cNvSpPr>
            <a:spLocks noGrp="1"/>
          </p:cNvSpPr>
          <p:nvPr>
            <p:ph type="title"/>
          </p:nvPr>
        </p:nvSpPr>
        <p:spPr>
          <a:xfrm>
            <a:off x="2440593" y="2891762"/>
            <a:ext cx="7310815" cy="1072282"/>
          </a:xfrm>
        </p:spPr>
        <p:txBody>
          <a:bodyPr vert="horz" lIns="91440" tIns="45720" rIns="91440" bIns="45720" rtlCol="0" anchor="ctr">
            <a:normAutofit/>
          </a:bodyPr>
          <a:lstStyle/>
          <a:p>
            <a:r>
              <a:rPr lang="tr-TR" sz="5400" err="1">
                <a:ea typeface="+mj-lt"/>
                <a:cs typeface="+mj-lt"/>
              </a:rPr>
              <a:t>Exploratory</a:t>
            </a:r>
            <a:r>
              <a:rPr lang="tr-TR" sz="5400">
                <a:ea typeface="+mj-lt"/>
                <a:cs typeface="+mj-lt"/>
              </a:rPr>
              <a:t> Data Analysis</a:t>
            </a:r>
            <a:endParaRPr lang="tr-TR" sz="5400">
              <a:ea typeface="Calibri"/>
              <a:cs typeface="Calibri"/>
            </a:endParaRPr>
          </a:p>
        </p:txBody>
      </p:sp>
      <p:sp>
        <p:nvSpPr>
          <p:cNvPr id="4" name="Slayt Numarası Yer Tutucusu 3">
            <a:extLst>
              <a:ext uri="{FF2B5EF4-FFF2-40B4-BE49-F238E27FC236}">
                <a16:creationId xmlns:a16="http://schemas.microsoft.com/office/drawing/2014/main" id="{6280E04E-93DE-1990-3E96-5C723A6C1543}"/>
              </a:ext>
            </a:extLst>
          </p:cNvPr>
          <p:cNvSpPr>
            <a:spLocks noGrp="1"/>
          </p:cNvSpPr>
          <p:nvPr>
            <p:ph type="sldNum" sz="quarter" idx="12"/>
          </p:nvPr>
        </p:nvSpPr>
        <p:spPr>
          <a:xfrm>
            <a:off x="11177234" y="6490158"/>
            <a:ext cx="1016000" cy="365760"/>
          </a:xfrm>
        </p:spPr>
        <p:txBody>
          <a:bodyPr vert="horz" lIns="91440" tIns="45720" rIns="91440" bIns="45720" rtlCol="0" anchor="b"/>
          <a:lstStyle/>
          <a:p>
            <a:pPr rtl="0"/>
            <a:fld id="{401CF334-2D5C-4859-84A6-CA7E6E43FAEB}" type="slidenum">
              <a:rPr lang="tr-TR" noProof="0" dirty="0" smtClean="0">
                <a:solidFill>
                  <a:schemeClr val="tx1"/>
                </a:solidFill>
              </a:rPr>
              <a:t>6</a:t>
            </a:fld>
            <a:endParaRPr lang="tr-TR" noProof="0">
              <a:solidFill>
                <a:schemeClr val="tx1"/>
              </a:solidFill>
            </a:endParaRPr>
          </a:p>
        </p:txBody>
      </p:sp>
    </p:spTree>
    <p:extLst>
      <p:ext uri="{BB962C8B-B14F-4D97-AF65-F5344CB8AC3E}">
        <p14:creationId xmlns:p14="http://schemas.microsoft.com/office/powerpoint/2010/main" val="2711173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C0A6022B-CEEF-C568-E7F4-10D2E096544F}"/>
              </a:ext>
            </a:extLst>
          </p:cNvPr>
          <p:cNvSpPr txBox="1"/>
          <p:nvPr/>
        </p:nvSpPr>
        <p:spPr>
          <a:xfrm>
            <a:off x="692826" y="3854447"/>
            <a:ext cx="1080634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rgbClr val="0E0E0E"/>
                </a:solidFill>
              </a:rPr>
              <a:t>Hypothesis</a:t>
            </a:r>
            <a:endParaRPr lang="en-US" sz="3200">
              <a:solidFill>
                <a:srgbClr val="0E0E0E"/>
              </a:solidFill>
              <a:ea typeface="Calibri" panose="020F0502020204030204"/>
              <a:cs typeface="Calibri" panose="020F0502020204030204"/>
            </a:endParaRPr>
          </a:p>
          <a:p>
            <a:pPr algn="ctr"/>
            <a:r>
              <a:rPr lang="en-US" sz="3200">
                <a:solidFill>
                  <a:srgbClr val="0E0E0E"/>
                </a:solidFill>
              </a:rPr>
              <a:t> Higher education participation correlates with lower crime rates.</a:t>
            </a:r>
            <a:endParaRPr lang="en-US" sz="3200">
              <a:solidFill>
                <a:srgbClr val="0E0E0E"/>
              </a:solidFill>
              <a:ea typeface="Calibri" panose="020F0502020204030204"/>
              <a:cs typeface="Calibri" panose="020F0502020204030204"/>
            </a:endParaRPr>
          </a:p>
        </p:txBody>
      </p:sp>
      <p:sp>
        <p:nvSpPr>
          <p:cNvPr id="4" name="Metin kutusu 3">
            <a:extLst>
              <a:ext uri="{FF2B5EF4-FFF2-40B4-BE49-F238E27FC236}">
                <a16:creationId xmlns:a16="http://schemas.microsoft.com/office/drawing/2014/main" id="{A73490ED-996B-0867-C06C-B4857EB5B29F}"/>
              </a:ext>
            </a:extLst>
          </p:cNvPr>
          <p:cNvSpPr txBox="1"/>
          <p:nvPr/>
        </p:nvSpPr>
        <p:spPr>
          <a:xfrm>
            <a:off x="1069278" y="1317083"/>
            <a:ext cx="1005344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a:latin typeface="Aptos"/>
              </a:rPr>
              <a:t>Are countries with lower education levels more prone to higher crime rates?</a:t>
            </a:r>
            <a:endParaRPr lang="tr-TR" sz="4800">
              <a:ea typeface="Calibri" panose="020F0502020204030204"/>
              <a:cs typeface="Calibri" panose="020F0502020204030204"/>
            </a:endParaRPr>
          </a:p>
        </p:txBody>
      </p:sp>
      <p:sp>
        <p:nvSpPr>
          <p:cNvPr id="3" name="Slayt Numarası Yer Tutucusu 2">
            <a:extLst>
              <a:ext uri="{FF2B5EF4-FFF2-40B4-BE49-F238E27FC236}">
                <a16:creationId xmlns:a16="http://schemas.microsoft.com/office/drawing/2014/main" id="{753765D7-3A87-79C6-146B-E82CA596C165}"/>
              </a:ext>
            </a:extLst>
          </p:cNvPr>
          <p:cNvSpPr>
            <a:spLocks noGrp="1"/>
          </p:cNvSpPr>
          <p:nvPr>
            <p:ph type="sldNum" sz="quarter" idx="12"/>
          </p:nvPr>
        </p:nvSpPr>
        <p:spPr>
          <a:xfrm>
            <a:off x="11178428" y="6494760"/>
            <a:ext cx="1016000" cy="365760"/>
          </a:xfrm>
        </p:spPr>
        <p:txBody>
          <a:bodyPr vert="horz" lIns="91440" tIns="45720" rIns="91440" bIns="45720" rtlCol="0" anchor="b"/>
          <a:lstStyle/>
          <a:p>
            <a:r>
              <a:rPr lang="tr-TR">
                <a:solidFill>
                  <a:schemeClr val="tx1"/>
                </a:solidFill>
                <a:ea typeface="Calibri"/>
                <a:cs typeface="Calibri"/>
              </a:rPr>
              <a:t>7</a:t>
            </a:r>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metin, ekran görüntüsü, öykü gelişim çizgisi&#10;&#10;Açıklama otomatik olarak oluşturuldu">
            <a:extLst>
              <a:ext uri="{FF2B5EF4-FFF2-40B4-BE49-F238E27FC236}">
                <a16:creationId xmlns:a16="http://schemas.microsoft.com/office/drawing/2014/main" id="{FBE44AD6-10BB-9F28-66E9-290E4EFE91EB}"/>
              </a:ext>
            </a:extLst>
          </p:cNvPr>
          <p:cNvPicPr>
            <a:picLocks noChangeAspect="1"/>
          </p:cNvPicPr>
          <p:nvPr/>
        </p:nvPicPr>
        <p:blipFill>
          <a:blip r:embed="rId2"/>
          <a:stretch>
            <a:fillRect/>
          </a:stretch>
        </p:blipFill>
        <p:spPr>
          <a:xfrm>
            <a:off x="228620" y="1682665"/>
            <a:ext cx="5361214" cy="3488515"/>
          </a:xfrm>
          <a:prstGeom prst="rect">
            <a:avLst/>
          </a:prstGeom>
        </p:spPr>
      </p:pic>
      <p:pic>
        <p:nvPicPr>
          <p:cNvPr id="5" name="Resim 4" descr="metin, ekran görüntüsü, öykü gelişim çizgisi&#10;&#10;Açıklama otomatik olarak oluşturuldu">
            <a:extLst>
              <a:ext uri="{FF2B5EF4-FFF2-40B4-BE49-F238E27FC236}">
                <a16:creationId xmlns:a16="http://schemas.microsoft.com/office/drawing/2014/main" id="{DB95F140-5099-3586-70C7-98B15F041AD5}"/>
              </a:ext>
            </a:extLst>
          </p:cNvPr>
          <p:cNvPicPr>
            <a:picLocks noChangeAspect="1"/>
          </p:cNvPicPr>
          <p:nvPr/>
        </p:nvPicPr>
        <p:blipFill>
          <a:blip r:embed="rId3"/>
          <a:stretch>
            <a:fillRect/>
          </a:stretch>
        </p:blipFill>
        <p:spPr>
          <a:xfrm>
            <a:off x="6566470" y="1680816"/>
            <a:ext cx="5366657" cy="3497825"/>
          </a:xfrm>
          <a:prstGeom prst="rect">
            <a:avLst/>
          </a:prstGeom>
        </p:spPr>
      </p:pic>
      <p:sp>
        <p:nvSpPr>
          <p:cNvPr id="7" name="Metin kutusu 6">
            <a:extLst>
              <a:ext uri="{FF2B5EF4-FFF2-40B4-BE49-F238E27FC236}">
                <a16:creationId xmlns:a16="http://schemas.microsoft.com/office/drawing/2014/main" id="{58926FEA-37D3-396D-9502-41614FDEB889}"/>
              </a:ext>
            </a:extLst>
          </p:cNvPr>
          <p:cNvSpPr txBox="1"/>
          <p:nvPr/>
        </p:nvSpPr>
        <p:spPr>
          <a:xfrm>
            <a:off x="842585" y="620485"/>
            <a:ext cx="95026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The relationship between education level and various crime rates</a:t>
            </a:r>
            <a:endParaRPr lang="en-US" sz="2400">
              <a:ea typeface="Calibri"/>
              <a:cs typeface="Calibri"/>
            </a:endParaRPr>
          </a:p>
        </p:txBody>
      </p:sp>
      <p:sp>
        <p:nvSpPr>
          <p:cNvPr id="2" name="Metin kutusu 1">
            <a:extLst>
              <a:ext uri="{FF2B5EF4-FFF2-40B4-BE49-F238E27FC236}">
                <a16:creationId xmlns:a16="http://schemas.microsoft.com/office/drawing/2014/main" id="{197D5080-61D9-028C-0806-6771287199D2}"/>
              </a:ext>
            </a:extLst>
          </p:cNvPr>
          <p:cNvSpPr txBox="1"/>
          <p:nvPr/>
        </p:nvSpPr>
        <p:spPr>
          <a:xfrm>
            <a:off x="2610883" y="5682511"/>
            <a:ext cx="5174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a:ea typeface="Calibri"/>
              <a:cs typeface="Calibri"/>
            </a:endParaRPr>
          </a:p>
        </p:txBody>
      </p:sp>
      <p:sp>
        <p:nvSpPr>
          <p:cNvPr id="3" name="Metin kutusu 2">
            <a:extLst>
              <a:ext uri="{FF2B5EF4-FFF2-40B4-BE49-F238E27FC236}">
                <a16:creationId xmlns:a16="http://schemas.microsoft.com/office/drawing/2014/main" id="{CB4060B0-D6B0-32D0-2181-6E14C75E0BC6}"/>
              </a:ext>
            </a:extLst>
          </p:cNvPr>
          <p:cNvSpPr txBox="1"/>
          <p:nvPr/>
        </p:nvSpPr>
        <p:spPr>
          <a:xfrm>
            <a:off x="2220301" y="5697257"/>
            <a:ext cx="77502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err="1">
                <a:ea typeface="Calibri"/>
                <a:cs typeface="Calibri"/>
              </a:rPr>
              <a:t>The</a:t>
            </a:r>
            <a:r>
              <a:rPr lang="tr-TR" sz="2000">
                <a:ea typeface="Calibri"/>
                <a:cs typeface="Calibri"/>
              </a:rPr>
              <a:t> </a:t>
            </a:r>
            <a:r>
              <a:rPr lang="tr-TR" sz="2000" err="1">
                <a:ea typeface="Calibri"/>
                <a:cs typeface="Calibri"/>
              </a:rPr>
              <a:t>more</a:t>
            </a:r>
            <a:r>
              <a:rPr lang="tr-TR" sz="2000">
                <a:ea typeface="Calibri"/>
                <a:cs typeface="Calibri"/>
              </a:rPr>
              <a:t> </a:t>
            </a:r>
            <a:r>
              <a:rPr lang="tr-TR" sz="2000" err="1">
                <a:ea typeface="Calibri"/>
                <a:cs typeface="Calibri"/>
              </a:rPr>
              <a:t>education</a:t>
            </a:r>
            <a:r>
              <a:rPr lang="tr-TR" sz="2000">
                <a:ea typeface="Calibri"/>
                <a:cs typeface="Calibri"/>
              </a:rPr>
              <a:t> </a:t>
            </a:r>
            <a:r>
              <a:rPr lang="tr-TR" sz="2000" err="1">
                <a:ea typeface="Calibri"/>
                <a:cs typeface="Calibri"/>
              </a:rPr>
              <a:t>people</a:t>
            </a:r>
            <a:r>
              <a:rPr lang="tr-TR" sz="2000">
                <a:ea typeface="Calibri"/>
                <a:cs typeface="Calibri"/>
              </a:rPr>
              <a:t> </a:t>
            </a:r>
            <a:r>
              <a:rPr lang="tr-TR" sz="2000" err="1">
                <a:ea typeface="Calibri"/>
                <a:cs typeface="Calibri"/>
              </a:rPr>
              <a:t>get</a:t>
            </a:r>
            <a:r>
              <a:rPr lang="tr-TR" sz="2000">
                <a:ea typeface="Calibri"/>
                <a:cs typeface="Calibri"/>
              </a:rPr>
              <a:t>, </a:t>
            </a:r>
            <a:r>
              <a:rPr lang="tr-TR" sz="2000" err="1">
                <a:ea typeface="Calibri"/>
                <a:cs typeface="Calibri"/>
              </a:rPr>
              <a:t>the</a:t>
            </a:r>
            <a:r>
              <a:rPr lang="tr-TR" sz="2000">
                <a:ea typeface="Calibri"/>
                <a:cs typeface="Calibri"/>
              </a:rPr>
              <a:t> </a:t>
            </a:r>
            <a:r>
              <a:rPr lang="tr-TR" sz="2000" err="1">
                <a:ea typeface="Calibri"/>
                <a:cs typeface="Calibri"/>
              </a:rPr>
              <a:t>lower</a:t>
            </a:r>
            <a:r>
              <a:rPr lang="tr-TR" sz="2000">
                <a:ea typeface="Calibri"/>
                <a:cs typeface="Calibri"/>
              </a:rPr>
              <a:t> </a:t>
            </a:r>
            <a:r>
              <a:rPr lang="tr-TR" sz="2000" err="1">
                <a:ea typeface="Calibri"/>
                <a:cs typeface="Calibri"/>
              </a:rPr>
              <a:t>the</a:t>
            </a:r>
            <a:r>
              <a:rPr lang="tr-TR" sz="2000">
                <a:ea typeface="Calibri"/>
                <a:cs typeface="Calibri"/>
              </a:rPr>
              <a:t> </a:t>
            </a:r>
            <a:r>
              <a:rPr lang="tr-TR" sz="2000" err="1">
                <a:ea typeface="Calibri"/>
                <a:cs typeface="Calibri"/>
              </a:rPr>
              <a:t>crime</a:t>
            </a:r>
            <a:r>
              <a:rPr lang="tr-TR" sz="2000">
                <a:ea typeface="Calibri"/>
                <a:cs typeface="Calibri"/>
              </a:rPr>
              <a:t> </a:t>
            </a:r>
            <a:r>
              <a:rPr lang="tr-TR" sz="2000" err="1">
                <a:ea typeface="Calibri"/>
                <a:cs typeface="Calibri"/>
              </a:rPr>
              <a:t>rates</a:t>
            </a:r>
            <a:r>
              <a:rPr lang="tr-TR" sz="2000">
                <a:ea typeface="Calibri"/>
                <a:cs typeface="Calibri"/>
              </a:rPr>
              <a:t> </a:t>
            </a:r>
            <a:r>
              <a:rPr lang="tr-TR" sz="2000" err="1">
                <a:ea typeface="Calibri"/>
                <a:cs typeface="Calibri"/>
              </a:rPr>
              <a:t>become</a:t>
            </a:r>
            <a:endParaRPr lang="tr-TR" sz="2000">
              <a:ea typeface="Calibri"/>
              <a:cs typeface="Calibri"/>
            </a:endParaRPr>
          </a:p>
          <a:p>
            <a:endParaRPr lang="tr-TR" sz="2000">
              <a:ea typeface="Calibri"/>
              <a:cs typeface="Calibri"/>
            </a:endParaRPr>
          </a:p>
        </p:txBody>
      </p:sp>
      <p:sp>
        <p:nvSpPr>
          <p:cNvPr id="6" name="Slayt Numarası Yer Tutucusu 5">
            <a:extLst>
              <a:ext uri="{FF2B5EF4-FFF2-40B4-BE49-F238E27FC236}">
                <a16:creationId xmlns:a16="http://schemas.microsoft.com/office/drawing/2014/main" id="{0A9C98B5-9CCE-46D3-34CE-75E9C4F94629}"/>
              </a:ext>
            </a:extLst>
          </p:cNvPr>
          <p:cNvSpPr>
            <a:spLocks noGrp="1"/>
          </p:cNvSpPr>
          <p:nvPr>
            <p:ph type="sldNum" sz="quarter" idx="12"/>
          </p:nvPr>
        </p:nvSpPr>
        <p:spPr>
          <a:xfrm>
            <a:off x="11178428" y="6494760"/>
            <a:ext cx="1016000" cy="365760"/>
          </a:xfrm>
        </p:spPr>
        <p:txBody>
          <a:bodyPr vert="horz" lIns="91440" tIns="45720" rIns="91440" bIns="45720" rtlCol="0" anchor="b"/>
          <a:lstStyle/>
          <a:p>
            <a:r>
              <a:rPr lang="tr-TR">
                <a:solidFill>
                  <a:schemeClr val="tx1"/>
                </a:solidFill>
                <a:ea typeface="Calibri"/>
                <a:cs typeface="Calibri"/>
              </a:rPr>
              <a:t>8</a:t>
            </a:r>
          </a:p>
        </p:txBody>
      </p:sp>
    </p:spTree>
    <p:extLst>
      <p:ext uri="{BB962C8B-B14F-4D97-AF65-F5344CB8AC3E}">
        <p14:creationId xmlns:p14="http://schemas.microsoft.com/office/powerpoint/2010/main" val="607595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metin, ekran görüntüsü, öykü gelişim çizgisi&#10;&#10;Açıklama otomatik olarak oluşturuldu">
            <a:extLst>
              <a:ext uri="{FF2B5EF4-FFF2-40B4-BE49-F238E27FC236}">
                <a16:creationId xmlns:a16="http://schemas.microsoft.com/office/drawing/2014/main" id="{34218D03-4016-08F0-39FB-3CB32CA02999}"/>
              </a:ext>
            </a:extLst>
          </p:cNvPr>
          <p:cNvPicPr>
            <a:picLocks noChangeAspect="1"/>
          </p:cNvPicPr>
          <p:nvPr/>
        </p:nvPicPr>
        <p:blipFill>
          <a:blip r:embed="rId2"/>
          <a:stretch>
            <a:fillRect/>
          </a:stretch>
        </p:blipFill>
        <p:spPr>
          <a:xfrm>
            <a:off x="6482441" y="1677489"/>
            <a:ext cx="5491846" cy="3505466"/>
          </a:xfrm>
          <a:prstGeom prst="rect">
            <a:avLst/>
          </a:prstGeom>
        </p:spPr>
      </p:pic>
      <p:pic>
        <p:nvPicPr>
          <p:cNvPr id="5" name="Resim 4" descr="metin, ekran görüntüsü, öykü gelişim çizgisi&#10;&#10;Açıklama otomatik olarak oluşturuldu">
            <a:extLst>
              <a:ext uri="{FF2B5EF4-FFF2-40B4-BE49-F238E27FC236}">
                <a16:creationId xmlns:a16="http://schemas.microsoft.com/office/drawing/2014/main" id="{3840475A-F710-D623-DACC-C2D2C6436DA5}"/>
              </a:ext>
            </a:extLst>
          </p:cNvPr>
          <p:cNvPicPr>
            <a:picLocks noChangeAspect="1"/>
          </p:cNvPicPr>
          <p:nvPr/>
        </p:nvPicPr>
        <p:blipFill>
          <a:blip r:embed="rId3"/>
          <a:stretch>
            <a:fillRect/>
          </a:stretch>
        </p:blipFill>
        <p:spPr>
          <a:xfrm>
            <a:off x="166167" y="1678450"/>
            <a:ext cx="5502729" cy="3504843"/>
          </a:xfrm>
          <a:prstGeom prst="rect">
            <a:avLst/>
          </a:prstGeom>
        </p:spPr>
      </p:pic>
      <p:sp>
        <p:nvSpPr>
          <p:cNvPr id="2" name="Metin kutusu 1">
            <a:extLst>
              <a:ext uri="{FF2B5EF4-FFF2-40B4-BE49-F238E27FC236}">
                <a16:creationId xmlns:a16="http://schemas.microsoft.com/office/drawing/2014/main" id="{A4E4B8C9-F61A-6E21-C5F3-20CB51E61090}"/>
              </a:ext>
            </a:extLst>
          </p:cNvPr>
          <p:cNvSpPr txBox="1"/>
          <p:nvPr/>
        </p:nvSpPr>
        <p:spPr>
          <a:xfrm>
            <a:off x="2531713" y="5587235"/>
            <a:ext cx="712661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err="1"/>
              <a:t>The</a:t>
            </a:r>
            <a:r>
              <a:rPr lang="tr-TR" sz="2000"/>
              <a:t> </a:t>
            </a:r>
            <a:r>
              <a:rPr lang="tr-TR" sz="2000" err="1"/>
              <a:t>more</a:t>
            </a:r>
            <a:r>
              <a:rPr lang="tr-TR" sz="2000"/>
              <a:t> </a:t>
            </a:r>
            <a:r>
              <a:rPr lang="tr-TR" sz="2000" err="1"/>
              <a:t>education</a:t>
            </a:r>
            <a:r>
              <a:rPr lang="tr-TR" sz="2000"/>
              <a:t> </a:t>
            </a:r>
            <a:r>
              <a:rPr lang="tr-TR" sz="2000" err="1"/>
              <a:t>people</a:t>
            </a:r>
            <a:r>
              <a:rPr lang="tr-TR" sz="2000"/>
              <a:t> </a:t>
            </a:r>
            <a:r>
              <a:rPr lang="tr-TR" sz="2000" err="1"/>
              <a:t>get</a:t>
            </a:r>
            <a:r>
              <a:rPr lang="tr-TR" sz="2000"/>
              <a:t>, </a:t>
            </a:r>
            <a:r>
              <a:rPr lang="tr-TR" sz="2000" err="1"/>
              <a:t>the</a:t>
            </a:r>
            <a:r>
              <a:rPr lang="tr-TR" sz="2000"/>
              <a:t> </a:t>
            </a:r>
            <a:r>
              <a:rPr lang="tr-TR" sz="2000" err="1"/>
              <a:t>more</a:t>
            </a:r>
            <a:r>
              <a:rPr lang="tr-TR" sz="2000"/>
              <a:t> </a:t>
            </a:r>
            <a:r>
              <a:rPr lang="tr-TR" sz="2000" err="1"/>
              <a:t>the</a:t>
            </a:r>
            <a:r>
              <a:rPr lang="tr-TR" sz="2000"/>
              <a:t> </a:t>
            </a:r>
            <a:r>
              <a:rPr lang="tr-TR" sz="2000" err="1"/>
              <a:t>crime</a:t>
            </a:r>
            <a:r>
              <a:rPr lang="tr-TR" sz="2000"/>
              <a:t> </a:t>
            </a:r>
            <a:r>
              <a:rPr lang="tr-TR" sz="2000" err="1"/>
              <a:t>rates</a:t>
            </a:r>
            <a:r>
              <a:rPr lang="tr-TR" sz="2000"/>
              <a:t> </a:t>
            </a:r>
            <a:r>
              <a:rPr lang="tr-TR" sz="2000" err="1"/>
              <a:t>become</a:t>
            </a:r>
            <a:endParaRPr lang="en-US" sz="2000">
              <a:ea typeface="Calibri"/>
              <a:cs typeface="Calibri"/>
            </a:endParaRPr>
          </a:p>
          <a:p>
            <a:endParaRPr lang="tr-TR" sz="2000">
              <a:ea typeface="Calibri"/>
              <a:cs typeface="Calibri"/>
            </a:endParaRPr>
          </a:p>
          <a:p>
            <a:endParaRPr lang="tr-TR" sz="2000">
              <a:ea typeface="Calibri"/>
              <a:cs typeface="Calibri"/>
            </a:endParaRPr>
          </a:p>
        </p:txBody>
      </p:sp>
      <p:sp>
        <p:nvSpPr>
          <p:cNvPr id="6" name="Metin kutusu 5">
            <a:extLst>
              <a:ext uri="{FF2B5EF4-FFF2-40B4-BE49-F238E27FC236}">
                <a16:creationId xmlns:a16="http://schemas.microsoft.com/office/drawing/2014/main" id="{85290D96-640B-C063-966C-1E527170C5B6}"/>
              </a:ext>
            </a:extLst>
          </p:cNvPr>
          <p:cNvSpPr txBox="1"/>
          <p:nvPr/>
        </p:nvSpPr>
        <p:spPr>
          <a:xfrm>
            <a:off x="708837" y="661581"/>
            <a:ext cx="862529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The relationship between education level and various crime rates</a:t>
            </a:r>
            <a:endParaRPr lang="tr-TR" sz="2400"/>
          </a:p>
          <a:p>
            <a:pPr algn="l"/>
            <a:endParaRPr lang="tr-TR">
              <a:ea typeface="Calibri"/>
              <a:cs typeface="Calibri"/>
            </a:endParaRPr>
          </a:p>
        </p:txBody>
      </p:sp>
      <p:sp>
        <p:nvSpPr>
          <p:cNvPr id="3" name="Slayt Numarası Yer Tutucusu 2">
            <a:extLst>
              <a:ext uri="{FF2B5EF4-FFF2-40B4-BE49-F238E27FC236}">
                <a16:creationId xmlns:a16="http://schemas.microsoft.com/office/drawing/2014/main" id="{B7A14766-BFED-1F10-52B5-B24574C2786F}"/>
              </a:ext>
            </a:extLst>
          </p:cNvPr>
          <p:cNvSpPr>
            <a:spLocks noGrp="1"/>
          </p:cNvSpPr>
          <p:nvPr>
            <p:ph type="sldNum" sz="quarter" idx="12"/>
          </p:nvPr>
        </p:nvSpPr>
        <p:spPr>
          <a:xfrm>
            <a:off x="11178428" y="6494760"/>
            <a:ext cx="1016000" cy="365760"/>
          </a:xfrm>
        </p:spPr>
        <p:txBody>
          <a:bodyPr vert="horz" lIns="91440" tIns="45720" rIns="91440" bIns="45720" rtlCol="0" anchor="b"/>
          <a:lstStyle/>
          <a:p>
            <a:r>
              <a:rPr lang="tr-TR">
                <a:solidFill>
                  <a:schemeClr val="tx1"/>
                </a:solidFill>
                <a:ea typeface="Calibri"/>
                <a:cs typeface="Calibri"/>
              </a:rPr>
              <a:t>9</a:t>
            </a:r>
          </a:p>
        </p:txBody>
      </p:sp>
    </p:spTree>
    <p:extLst>
      <p:ext uri="{BB962C8B-B14F-4D97-AF65-F5344CB8AC3E}">
        <p14:creationId xmlns:p14="http://schemas.microsoft.com/office/powerpoint/2010/main" val="3834363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DEBAF8B0-0F8A-43C1-BEEB-06CBACDF45D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0D8D599-2A14-4BEE-84AB-F709967062DE}">
  <ds:schemaRefs>
    <ds:schemaRef ds:uri="http://schemas.microsoft.com/sharepoint/v3/contenttype/forms"/>
  </ds:schemaRefs>
</ds:datastoreItem>
</file>

<file path=customXml/itemProps3.xml><?xml version="1.0" encoding="utf-8"?>
<ds:datastoreItem xmlns:ds="http://schemas.openxmlformats.org/officeDocument/2006/customXml" ds:itemID="{72120965-470A-4541-9EF0-948402BDF60F}">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TF03460604</Template>
  <Application>Microsoft Office PowerPoint</Application>
  <PresentationFormat>Geniş ekran</PresentationFormat>
  <Slides>24</Slides>
  <Notes>7</Notes>
  <HiddenSlides>0</HiddenSlides>
  <ScaleCrop>false</ScaleCrop>
  <HeadingPairs>
    <vt:vector size="4" baseType="variant">
      <vt:variant>
        <vt:lpstr>Tema</vt:lpstr>
      </vt:variant>
      <vt:variant>
        <vt:i4>1</vt:i4>
      </vt:variant>
      <vt:variant>
        <vt:lpstr>Slayt Başlıkları</vt:lpstr>
      </vt:variant>
      <vt:variant>
        <vt:i4>24</vt:i4>
      </vt:variant>
    </vt:vector>
  </HeadingPairs>
  <TitlesOfParts>
    <vt:vector size="25" baseType="lpstr">
      <vt:lpstr>Eğitim sunusu</vt:lpstr>
      <vt:lpstr>The Relationship Between Education Level and Crime Rate </vt:lpstr>
      <vt:lpstr>Problem definition</vt:lpstr>
      <vt:lpstr>PowerPoint Sunusu</vt:lpstr>
      <vt:lpstr>PowerPoint Sunusu</vt:lpstr>
      <vt:lpstr>PowerPoint Sunusu</vt:lpstr>
      <vt:lpstr>Exploratory Data Analysis</vt:lpstr>
      <vt:lpstr>PowerPoint Sunusu</vt:lpstr>
      <vt:lpstr>PowerPoint Sunusu</vt:lpstr>
      <vt:lpstr>PowerPoint Sunusu</vt:lpstr>
      <vt:lpstr>Is there external factor (e.g. gender) that affects the relationship between education level and crime rate?</vt:lpstr>
      <vt:lpstr>The Gender Effect on Crime Rates</vt:lpstr>
      <vt:lpstr>The Gender Effect on Crime Rates </vt:lpstr>
      <vt:lpstr> Does an increase in education levels correlate with a reduction in specific types of crimes?</vt:lpstr>
      <vt:lpstr> </vt:lpstr>
      <vt:lpstr>Sexual Violence Rates by Education Level </vt:lpstr>
      <vt:lpstr> Which education level (e.g., secondary or bachelor) has the most significant impact on reducing crime rates?</vt:lpstr>
      <vt:lpstr>For kidnapping</vt:lpstr>
      <vt:lpstr>For intentional homicides</vt:lpstr>
      <vt:lpstr>Potential Service: Data-Driven Policy Dashboard for Governments</vt:lpstr>
      <vt:lpstr>Challenges</vt:lpstr>
      <vt:lpstr>PowerPoint Sunusu</vt:lpstr>
      <vt:lpstr>Ethical Issues</vt:lpstr>
      <vt:lpstr>CONCLUSİON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7</cp:revision>
  <dcterms:created xsi:type="dcterms:W3CDTF">2025-01-01T00:20:36Z</dcterms:created>
  <dcterms:modified xsi:type="dcterms:W3CDTF">2025-01-08T07:43:03Z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