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8"/>
  </p:notesMasterIdLst>
  <p:sldIdLst>
    <p:sldId id="256" r:id="rId2"/>
    <p:sldId id="257" r:id="rId3"/>
    <p:sldId id="260" r:id="rId4"/>
    <p:sldId id="271" r:id="rId5"/>
    <p:sldId id="272" r:id="rId6"/>
    <p:sldId id="258" r:id="rId7"/>
    <p:sldId id="259" r:id="rId8"/>
    <p:sldId id="261" r:id="rId9"/>
    <p:sldId id="273" r:id="rId10"/>
    <p:sldId id="262" r:id="rId11"/>
    <p:sldId id="263" r:id="rId12"/>
    <p:sldId id="264" r:id="rId13"/>
    <p:sldId id="266" r:id="rId14"/>
    <p:sldId id="268" r:id="rId15"/>
    <p:sldId id="269" r:id="rId16"/>
    <p:sldId id="270"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B46F8-A78E-4B0E-806C-C4DCB39C0F5A}"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7570D382-259F-4577-AC45-9BA29CC335AA}">
      <dgm:prSet/>
      <dgm:spPr/>
      <dgm:t>
        <a:bodyPr/>
        <a:lstStyle/>
        <a:p>
          <a:r>
            <a:rPr lang="tr-TR" dirty="0"/>
            <a:t>1- DERSLERİ KAYDETMEMİZ</a:t>
          </a:r>
          <a:endParaRPr lang="en-US" dirty="0"/>
        </a:p>
      </dgm:t>
    </dgm:pt>
    <dgm:pt modelId="{03EB41F6-E576-45BE-95D3-64601A733387}" type="parTrans" cxnId="{8F468FF9-3CAC-4737-AA8C-7554C607DAA6}">
      <dgm:prSet/>
      <dgm:spPr/>
      <dgm:t>
        <a:bodyPr/>
        <a:lstStyle/>
        <a:p>
          <a:endParaRPr lang="en-US"/>
        </a:p>
      </dgm:t>
    </dgm:pt>
    <dgm:pt modelId="{26646535-7C51-4733-9095-56B7DD43847A}" type="sibTrans" cxnId="{8F468FF9-3CAC-4737-AA8C-7554C607DAA6}">
      <dgm:prSet/>
      <dgm:spPr/>
      <dgm:t>
        <a:bodyPr/>
        <a:lstStyle/>
        <a:p>
          <a:endParaRPr lang="en-US"/>
        </a:p>
      </dgm:t>
    </dgm:pt>
    <dgm:pt modelId="{8E8A1617-8E3E-432B-B92F-9B968022CA09}">
      <dgm:prSet/>
      <dgm:spPr/>
      <dgm:t>
        <a:bodyPr/>
        <a:lstStyle/>
        <a:p>
          <a:r>
            <a:rPr lang="tr-TR" dirty="0"/>
            <a:t>2-DERSLERE ÖĞRENCİ ATAMIZ</a:t>
          </a:r>
          <a:endParaRPr lang="en-US" dirty="0"/>
        </a:p>
      </dgm:t>
    </dgm:pt>
    <dgm:pt modelId="{3DEBA339-E3FB-429A-8108-7D2060BB852E}" type="parTrans" cxnId="{04A78912-4B6D-4D64-8D32-9BA54A9147AF}">
      <dgm:prSet/>
      <dgm:spPr/>
      <dgm:t>
        <a:bodyPr/>
        <a:lstStyle/>
        <a:p>
          <a:endParaRPr lang="en-US"/>
        </a:p>
      </dgm:t>
    </dgm:pt>
    <dgm:pt modelId="{D9A98D9B-6225-4D01-B342-D315F2903A94}" type="sibTrans" cxnId="{04A78912-4B6D-4D64-8D32-9BA54A9147AF}">
      <dgm:prSet/>
      <dgm:spPr/>
      <dgm:t>
        <a:bodyPr/>
        <a:lstStyle/>
        <a:p>
          <a:endParaRPr lang="en-US"/>
        </a:p>
      </dgm:t>
    </dgm:pt>
    <dgm:pt modelId="{AD75A86C-4FD6-4118-8345-DC95100B9744}">
      <dgm:prSet/>
      <dgm:spPr/>
      <dgm:t>
        <a:bodyPr/>
        <a:lstStyle/>
        <a:p>
          <a:r>
            <a:rPr lang="tr-TR" dirty="0"/>
            <a:t>3- ÖĞRENCİ TANIMALAMAMIZ</a:t>
          </a:r>
          <a:endParaRPr lang="en-US" dirty="0"/>
        </a:p>
      </dgm:t>
    </dgm:pt>
    <dgm:pt modelId="{6DF68BC2-D340-4B99-B18B-EAA0FC091811}" type="parTrans" cxnId="{C73549E4-CE71-4FFC-BF01-AEB658C7B2F6}">
      <dgm:prSet/>
      <dgm:spPr/>
      <dgm:t>
        <a:bodyPr/>
        <a:lstStyle/>
        <a:p>
          <a:endParaRPr lang="en-US"/>
        </a:p>
      </dgm:t>
    </dgm:pt>
    <dgm:pt modelId="{715BF05A-9360-4EA0-95ED-D4B7AB2883B4}" type="sibTrans" cxnId="{C73549E4-CE71-4FFC-BF01-AEB658C7B2F6}">
      <dgm:prSet/>
      <dgm:spPr/>
      <dgm:t>
        <a:bodyPr/>
        <a:lstStyle/>
        <a:p>
          <a:endParaRPr lang="en-US"/>
        </a:p>
      </dgm:t>
    </dgm:pt>
    <dgm:pt modelId="{04768175-B196-4D81-894C-507FCBE9F7A8}">
      <dgm:prSet/>
      <dgm:spPr/>
      <dgm:t>
        <a:bodyPr/>
        <a:lstStyle/>
        <a:p>
          <a:r>
            <a:rPr lang="tr-TR" dirty="0"/>
            <a:t>4-ÖĞRENCİ BÖLÜM TANIMLAMAMIZ</a:t>
          </a:r>
          <a:endParaRPr lang="en-US" dirty="0"/>
        </a:p>
      </dgm:t>
    </dgm:pt>
    <dgm:pt modelId="{1498FB89-4A23-4C73-867F-12286F0016A6}" type="parTrans" cxnId="{A281F7B7-18C9-403F-840D-7731AF3CA8D6}">
      <dgm:prSet/>
      <dgm:spPr/>
      <dgm:t>
        <a:bodyPr/>
        <a:lstStyle/>
        <a:p>
          <a:endParaRPr lang="en-US"/>
        </a:p>
      </dgm:t>
    </dgm:pt>
    <dgm:pt modelId="{7AA8DCD8-3F69-4FDC-A2C1-640E154919C2}" type="sibTrans" cxnId="{A281F7B7-18C9-403F-840D-7731AF3CA8D6}">
      <dgm:prSet/>
      <dgm:spPr/>
      <dgm:t>
        <a:bodyPr/>
        <a:lstStyle/>
        <a:p>
          <a:endParaRPr lang="en-US"/>
        </a:p>
      </dgm:t>
    </dgm:pt>
    <dgm:pt modelId="{EBAE3A4D-6AC1-4F22-8128-D537A1D0E167}">
      <dgm:prSet/>
      <dgm:spPr/>
      <dgm:t>
        <a:bodyPr/>
        <a:lstStyle/>
        <a:p>
          <a:r>
            <a:rPr lang="tr-TR" dirty="0"/>
            <a:t>5-YOKLAMA ALMAMIZ</a:t>
          </a:r>
          <a:endParaRPr lang="en-US" dirty="0"/>
        </a:p>
      </dgm:t>
    </dgm:pt>
    <dgm:pt modelId="{10E81902-770A-4ADC-988D-BAB73339D494}" type="parTrans" cxnId="{38142ECE-8698-4E28-9891-822F14380FE5}">
      <dgm:prSet/>
      <dgm:spPr/>
      <dgm:t>
        <a:bodyPr/>
        <a:lstStyle/>
        <a:p>
          <a:endParaRPr lang="en-US"/>
        </a:p>
      </dgm:t>
    </dgm:pt>
    <dgm:pt modelId="{B45B7AAE-1371-496C-8039-ED72959D479E}" type="sibTrans" cxnId="{38142ECE-8698-4E28-9891-822F14380FE5}">
      <dgm:prSet/>
      <dgm:spPr/>
      <dgm:t>
        <a:bodyPr/>
        <a:lstStyle/>
        <a:p>
          <a:endParaRPr lang="en-US"/>
        </a:p>
      </dgm:t>
    </dgm:pt>
    <dgm:pt modelId="{7FFB7FFC-7F02-422A-A0E0-6785398160EC}">
      <dgm:prSet/>
      <dgm:spPr/>
      <dgm:t>
        <a:bodyPr/>
        <a:lstStyle/>
        <a:p>
          <a:r>
            <a:rPr lang="tr-TR"/>
            <a:t>6-RAPOR</a:t>
          </a:r>
          <a:endParaRPr lang="en-US"/>
        </a:p>
      </dgm:t>
    </dgm:pt>
    <dgm:pt modelId="{C492CFB8-CD37-4371-A1CB-2D39289D54C0}" type="parTrans" cxnId="{75833484-084F-405E-B6C2-D1CA970C9BA9}">
      <dgm:prSet/>
      <dgm:spPr/>
      <dgm:t>
        <a:bodyPr/>
        <a:lstStyle/>
        <a:p>
          <a:endParaRPr lang="en-US"/>
        </a:p>
      </dgm:t>
    </dgm:pt>
    <dgm:pt modelId="{3395828F-29BF-4136-B941-1F48245868EB}" type="sibTrans" cxnId="{75833484-084F-405E-B6C2-D1CA970C9BA9}">
      <dgm:prSet/>
      <dgm:spPr/>
      <dgm:t>
        <a:bodyPr/>
        <a:lstStyle/>
        <a:p>
          <a:endParaRPr lang="en-US"/>
        </a:p>
      </dgm:t>
    </dgm:pt>
    <dgm:pt modelId="{5AEFE224-E854-4C60-A503-8D010681C338}" type="pres">
      <dgm:prSet presAssocID="{AB9B46F8-A78E-4B0E-806C-C4DCB39C0F5A}" presName="vert0" presStyleCnt="0">
        <dgm:presLayoutVars>
          <dgm:dir/>
          <dgm:animOne val="branch"/>
          <dgm:animLvl val="lvl"/>
        </dgm:presLayoutVars>
      </dgm:prSet>
      <dgm:spPr/>
    </dgm:pt>
    <dgm:pt modelId="{184460A7-5EC4-42AD-BE1A-F9D39E6EE304}" type="pres">
      <dgm:prSet presAssocID="{7570D382-259F-4577-AC45-9BA29CC335AA}" presName="thickLine" presStyleLbl="alignNode1" presStyleIdx="0" presStyleCnt="6"/>
      <dgm:spPr/>
    </dgm:pt>
    <dgm:pt modelId="{0EB33E22-E7A8-4F8C-B1F8-392B5DCF6DC7}" type="pres">
      <dgm:prSet presAssocID="{7570D382-259F-4577-AC45-9BA29CC335AA}" presName="horz1" presStyleCnt="0"/>
      <dgm:spPr/>
    </dgm:pt>
    <dgm:pt modelId="{7376A02B-1085-42A2-8077-494F88ABA7F2}" type="pres">
      <dgm:prSet presAssocID="{7570D382-259F-4577-AC45-9BA29CC335AA}" presName="tx1" presStyleLbl="revTx" presStyleIdx="0" presStyleCnt="6"/>
      <dgm:spPr/>
    </dgm:pt>
    <dgm:pt modelId="{939CF1BA-1C63-4DBC-951F-DD338BAF0DC4}" type="pres">
      <dgm:prSet presAssocID="{7570D382-259F-4577-AC45-9BA29CC335AA}" presName="vert1" presStyleCnt="0"/>
      <dgm:spPr/>
    </dgm:pt>
    <dgm:pt modelId="{3DF933B3-C581-4325-B9C0-A758F079730F}" type="pres">
      <dgm:prSet presAssocID="{8E8A1617-8E3E-432B-B92F-9B968022CA09}" presName="thickLine" presStyleLbl="alignNode1" presStyleIdx="1" presStyleCnt="6"/>
      <dgm:spPr/>
    </dgm:pt>
    <dgm:pt modelId="{80F47C56-E3EE-4667-B0C3-B85F6D5EB939}" type="pres">
      <dgm:prSet presAssocID="{8E8A1617-8E3E-432B-B92F-9B968022CA09}" presName="horz1" presStyleCnt="0"/>
      <dgm:spPr/>
    </dgm:pt>
    <dgm:pt modelId="{C9341CC5-7DAD-4A12-8977-2FECB9E12502}" type="pres">
      <dgm:prSet presAssocID="{8E8A1617-8E3E-432B-B92F-9B968022CA09}" presName="tx1" presStyleLbl="revTx" presStyleIdx="1" presStyleCnt="6"/>
      <dgm:spPr/>
    </dgm:pt>
    <dgm:pt modelId="{99316D27-2DA9-46E4-9F3A-94135A776EF0}" type="pres">
      <dgm:prSet presAssocID="{8E8A1617-8E3E-432B-B92F-9B968022CA09}" presName="vert1" presStyleCnt="0"/>
      <dgm:spPr/>
    </dgm:pt>
    <dgm:pt modelId="{16CF5338-4691-4AF6-9D99-33B1336948E7}" type="pres">
      <dgm:prSet presAssocID="{AD75A86C-4FD6-4118-8345-DC95100B9744}" presName="thickLine" presStyleLbl="alignNode1" presStyleIdx="2" presStyleCnt="6"/>
      <dgm:spPr/>
    </dgm:pt>
    <dgm:pt modelId="{F6883F39-F175-402B-BF27-5592C340C8D4}" type="pres">
      <dgm:prSet presAssocID="{AD75A86C-4FD6-4118-8345-DC95100B9744}" presName="horz1" presStyleCnt="0"/>
      <dgm:spPr/>
    </dgm:pt>
    <dgm:pt modelId="{9C5BA26D-0625-47A5-A1B3-0716AE1F89EE}" type="pres">
      <dgm:prSet presAssocID="{AD75A86C-4FD6-4118-8345-DC95100B9744}" presName="tx1" presStyleLbl="revTx" presStyleIdx="2" presStyleCnt="6"/>
      <dgm:spPr/>
    </dgm:pt>
    <dgm:pt modelId="{873803A1-4C93-4E4F-9F4A-2A95A2AB3692}" type="pres">
      <dgm:prSet presAssocID="{AD75A86C-4FD6-4118-8345-DC95100B9744}" presName="vert1" presStyleCnt="0"/>
      <dgm:spPr/>
    </dgm:pt>
    <dgm:pt modelId="{3EF03929-4DEF-42CB-AEDB-52572DE54990}" type="pres">
      <dgm:prSet presAssocID="{04768175-B196-4D81-894C-507FCBE9F7A8}" presName="thickLine" presStyleLbl="alignNode1" presStyleIdx="3" presStyleCnt="6"/>
      <dgm:spPr/>
    </dgm:pt>
    <dgm:pt modelId="{A8E8B764-A6B9-45AB-BEB5-1176247DC96C}" type="pres">
      <dgm:prSet presAssocID="{04768175-B196-4D81-894C-507FCBE9F7A8}" presName="horz1" presStyleCnt="0"/>
      <dgm:spPr/>
    </dgm:pt>
    <dgm:pt modelId="{F7C1DF7C-F337-4C55-96B0-4B9DBE83EE09}" type="pres">
      <dgm:prSet presAssocID="{04768175-B196-4D81-894C-507FCBE9F7A8}" presName="tx1" presStyleLbl="revTx" presStyleIdx="3" presStyleCnt="6"/>
      <dgm:spPr/>
    </dgm:pt>
    <dgm:pt modelId="{997C4D9B-82F8-4D73-8750-E8C8E0101DA0}" type="pres">
      <dgm:prSet presAssocID="{04768175-B196-4D81-894C-507FCBE9F7A8}" presName="vert1" presStyleCnt="0"/>
      <dgm:spPr/>
    </dgm:pt>
    <dgm:pt modelId="{F5C3A650-592B-40F9-8469-191DA1734523}" type="pres">
      <dgm:prSet presAssocID="{EBAE3A4D-6AC1-4F22-8128-D537A1D0E167}" presName="thickLine" presStyleLbl="alignNode1" presStyleIdx="4" presStyleCnt="6"/>
      <dgm:spPr/>
    </dgm:pt>
    <dgm:pt modelId="{48567866-FA48-49F4-97E8-FC4D35E6818C}" type="pres">
      <dgm:prSet presAssocID="{EBAE3A4D-6AC1-4F22-8128-D537A1D0E167}" presName="horz1" presStyleCnt="0"/>
      <dgm:spPr/>
    </dgm:pt>
    <dgm:pt modelId="{EA0BD305-E376-4FAF-A1C3-49016F71C2D1}" type="pres">
      <dgm:prSet presAssocID="{EBAE3A4D-6AC1-4F22-8128-D537A1D0E167}" presName="tx1" presStyleLbl="revTx" presStyleIdx="4" presStyleCnt="6"/>
      <dgm:spPr/>
    </dgm:pt>
    <dgm:pt modelId="{53FA0731-162A-4160-B10C-181F4E4FE6BA}" type="pres">
      <dgm:prSet presAssocID="{EBAE3A4D-6AC1-4F22-8128-D537A1D0E167}" presName="vert1" presStyleCnt="0"/>
      <dgm:spPr/>
    </dgm:pt>
    <dgm:pt modelId="{2BFC69C6-2744-46F6-A4AE-D2D1C3E0A061}" type="pres">
      <dgm:prSet presAssocID="{7FFB7FFC-7F02-422A-A0E0-6785398160EC}" presName="thickLine" presStyleLbl="alignNode1" presStyleIdx="5" presStyleCnt="6"/>
      <dgm:spPr/>
    </dgm:pt>
    <dgm:pt modelId="{DF235127-A27B-4819-8C53-450E3CEFEBEF}" type="pres">
      <dgm:prSet presAssocID="{7FFB7FFC-7F02-422A-A0E0-6785398160EC}" presName="horz1" presStyleCnt="0"/>
      <dgm:spPr/>
    </dgm:pt>
    <dgm:pt modelId="{20EB13AF-D525-4C82-BF40-C99091E12CAB}" type="pres">
      <dgm:prSet presAssocID="{7FFB7FFC-7F02-422A-A0E0-6785398160EC}" presName="tx1" presStyleLbl="revTx" presStyleIdx="5" presStyleCnt="6"/>
      <dgm:spPr/>
    </dgm:pt>
    <dgm:pt modelId="{6F236DEE-6E0A-4705-B172-74565CA796AC}" type="pres">
      <dgm:prSet presAssocID="{7FFB7FFC-7F02-422A-A0E0-6785398160EC}" presName="vert1" presStyleCnt="0"/>
      <dgm:spPr/>
    </dgm:pt>
  </dgm:ptLst>
  <dgm:cxnLst>
    <dgm:cxn modelId="{7C5CF502-93C8-430D-B66E-1A79A0511ECC}" type="presOf" srcId="{7FFB7FFC-7F02-422A-A0E0-6785398160EC}" destId="{20EB13AF-D525-4C82-BF40-C99091E12CAB}" srcOrd="0" destOrd="0" presId="urn:microsoft.com/office/officeart/2008/layout/LinedList"/>
    <dgm:cxn modelId="{04A78912-4B6D-4D64-8D32-9BA54A9147AF}" srcId="{AB9B46F8-A78E-4B0E-806C-C4DCB39C0F5A}" destId="{8E8A1617-8E3E-432B-B92F-9B968022CA09}" srcOrd="1" destOrd="0" parTransId="{3DEBA339-E3FB-429A-8108-7D2060BB852E}" sibTransId="{D9A98D9B-6225-4D01-B342-D315F2903A94}"/>
    <dgm:cxn modelId="{82544133-DA2A-4247-9ACC-898FF5CD8B8B}" type="presOf" srcId="{AD75A86C-4FD6-4118-8345-DC95100B9744}" destId="{9C5BA26D-0625-47A5-A1B3-0716AE1F89EE}" srcOrd="0" destOrd="0" presId="urn:microsoft.com/office/officeart/2008/layout/LinedList"/>
    <dgm:cxn modelId="{C2638B65-8E14-4B79-A4D5-1CCDC963A011}" type="presOf" srcId="{8E8A1617-8E3E-432B-B92F-9B968022CA09}" destId="{C9341CC5-7DAD-4A12-8977-2FECB9E12502}" srcOrd="0" destOrd="0" presId="urn:microsoft.com/office/officeart/2008/layout/LinedList"/>
    <dgm:cxn modelId="{7F4D2867-92DD-41B2-92BD-05EEB3A6A71B}" type="presOf" srcId="{EBAE3A4D-6AC1-4F22-8128-D537A1D0E167}" destId="{EA0BD305-E376-4FAF-A1C3-49016F71C2D1}" srcOrd="0" destOrd="0" presId="urn:microsoft.com/office/officeart/2008/layout/LinedList"/>
    <dgm:cxn modelId="{75833484-084F-405E-B6C2-D1CA970C9BA9}" srcId="{AB9B46F8-A78E-4B0E-806C-C4DCB39C0F5A}" destId="{7FFB7FFC-7F02-422A-A0E0-6785398160EC}" srcOrd="5" destOrd="0" parTransId="{C492CFB8-CD37-4371-A1CB-2D39289D54C0}" sibTransId="{3395828F-29BF-4136-B941-1F48245868EB}"/>
    <dgm:cxn modelId="{B3307E8B-3E80-41F4-8FC3-6F53F6CD2DC5}" type="presOf" srcId="{AB9B46F8-A78E-4B0E-806C-C4DCB39C0F5A}" destId="{5AEFE224-E854-4C60-A503-8D010681C338}" srcOrd="0" destOrd="0" presId="urn:microsoft.com/office/officeart/2008/layout/LinedList"/>
    <dgm:cxn modelId="{A281F7B7-18C9-403F-840D-7731AF3CA8D6}" srcId="{AB9B46F8-A78E-4B0E-806C-C4DCB39C0F5A}" destId="{04768175-B196-4D81-894C-507FCBE9F7A8}" srcOrd="3" destOrd="0" parTransId="{1498FB89-4A23-4C73-867F-12286F0016A6}" sibTransId="{7AA8DCD8-3F69-4FDC-A2C1-640E154919C2}"/>
    <dgm:cxn modelId="{EDAD78BC-6820-481F-A60C-77E488AB46EC}" type="presOf" srcId="{04768175-B196-4D81-894C-507FCBE9F7A8}" destId="{F7C1DF7C-F337-4C55-96B0-4B9DBE83EE09}" srcOrd="0" destOrd="0" presId="urn:microsoft.com/office/officeart/2008/layout/LinedList"/>
    <dgm:cxn modelId="{38142ECE-8698-4E28-9891-822F14380FE5}" srcId="{AB9B46F8-A78E-4B0E-806C-C4DCB39C0F5A}" destId="{EBAE3A4D-6AC1-4F22-8128-D537A1D0E167}" srcOrd="4" destOrd="0" parTransId="{10E81902-770A-4ADC-988D-BAB73339D494}" sibTransId="{B45B7AAE-1371-496C-8039-ED72959D479E}"/>
    <dgm:cxn modelId="{C73549E4-CE71-4FFC-BF01-AEB658C7B2F6}" srcId="{AB9B46F8-A78E-4B0E-806C-C4DCB39C0F5A}" destId="{AD75A86C-4FD6-4118-8345-DC95100B9744}" srcOrd="2" destOrd="0" parTransId="{6DF68BC2-D340-4B99-B18B-EAA0FC091811}" sibTransId="{715BF05A-9360-4EA0-95ED-D4B7AB2883B4}"/>
    <dgm:cxn modelId="{8F468FF9-3CAC-4737-AA8C-7554C607DAA6}" srcId="{AB9B46F8-A78E-4B0E-806C-C4DCB39C0F5A}" destId="{7570D382-259F-4577-AC45-9BA29CC335AA}" srcOrd="0" destOrd="0" parTransId="{03EB41F6-E576-45BE-95D3-64601A733387}" sibTransId="{26646535-7C51-4733-9095-56B7DD43847A}"/>
    <dgm:cxn modelId="{7C905DFB-75FC-4F10-8BD2-E6ABFCDE0AE9}" type="presOf" srcId="{7570D382-259F-4577-AC45-9BA29CC335AA}" destId="{7376A02B-1085-42A2-8077-494F88ABA7F2}" srcOrd="0" destOrd="0" presId="urn:microsoft.com/office/officeart/2008/layout/LinedList"/>
    <dgm:cxn modelId="{AD3EC89C-7D72-423C-B3DA-D703D32437A5}" type="presParOf" srcId="{5AEFE224-E854-4C60-A503-8D010681C338}" destId="{184460A7-5EC4-42AD-BE1A-F9D39E6EE304}" srcOrd="0" destOrd="0" presId="urn:microsoft.com/office/officeart/2008/layout/LinedList"/>
    <dgm:cxn modelId="{52EC67E3-DDC1-4D47-8D8D-9E06D70A725C}" type="presParOf" srcId="{5AEFE224-E854-4C60-A503-8D010681C338}" destId="{0EB33E22-E7A8-4F8C-B1F8-392B5DCF6DC7}" srcOrd="1" destOrd="0" presId="urn:microsoft.com/office/officeart/2008/layout/LinedList"/>
    <dgm:cxn modelId="{D8AE3F93-A19E-4A20-A195-B482F2705359}" type="presParOf" srcId="{0EB33E22-E7A8-4F8C-B1F8-392B5DCF6DC7}" destId="{7376A02B-1085-42A2-8077-494F88ABA7F2}" srcOrd="0" destOrd="0" presId="urn:microsoft.com/office/officeart/2008/layout/LinedList"/>
    <dgm:cxn modelId="{C43FE3BC-B3EA-4C40-AC45-82CAD011022C}" type="presParOf" srcId="{0EB33E22-E7A8-4F8C-B1F8-392B5DCF6DC7}" destId="{939CF1BA-1C63-4DBC-951F-DD338BAF0DC4}" srcOrd="1" destOrd="0" presId="urn:microsoft.com/office/officeart/2008/layout/LinedList"/>
    <dgm:cxn modelId="{A54EF405-E220-4A3D-AB13-533FA40AB991}" type="presParOf" srcId="{5AEFE224-E854-4C60-A503-8D010681C338}" destId="{3DF933B3-C581-4325-B9C0-A758F079730F}" srcOrd="2" destOrd="0" presId="urn:microsoft.com/office/officeart/2008/layout/LinedList"/>
    <dgm:cxn modelId="{C8E1D7C7-182B-4127-9E97-74618FDCD2A2}" type="presParOf" srcId="{5AEFE224-E854-4C60-A503-8D010681C338}" destId="{80F47C56-E3EE-4667-B0C3-B85F6D5EB939}" srcOrd="3" destOrd="0" presId="urn:microsoft.com/office/officeart/2008/layout/LinedList"/>
    <dgm:cxn modelId="{49208F00-6F01-4BDA-AF22-B50170D4D857}" type="presParOf" srcId="{80F47C56-E3EE-4667-B0C3-B85F6D5EB939}" destId="{C9341CC5-7DAD-4A12-8977-2FECB9E12502}" srcOrd="0" destOrd="0" presId="urn:microsoft.com/office/officeart/2008/layout/LinedList"/>
    <dgm:cxn modelId="{16B2585F-8D47-4AB2-9B3B-13919B2927D6}" type="presParOf" srcId="{80F47C56-E3EE-4667-B0C3-B85F6D5EB939}" destId="{99316D27-2DA9-46E4-9F3A-94135A776EF0}" srcOrd="1" destOrd="0" presId="urn:microsoft.com/office/officeart/2008/layout/LinedList"/>
    <dgm:cxn modelId="{92A81CFA-3D6B-4251-B7FF-950B03CFA09C}" type="presParOf" srcId="{5AEFE224-E854-4C60-A503-8D010681C338}" destId="{16CF5338-4691-4AF6-9D99-33B1336948E7}" srcOrd="4" destOrd="0" presId="urn:microsoft.com/office/officeart/2008/layout/LinedList"/>
    <dgm:cxn modelId="{9C96EBC9-130B-4CD4-A6B0-F5D8E06DDE43}" type="presParOf" srcId="{5AEFE224-E854-4C60-A503-8D010681C338}" destId="{F6883F39-F175-402B-BF27-5592C340C8D4}" srcOrd="5" destOrd="0" presId="urn:microsoft.com/office/officeart/2008/layout/LinedList"/>
    <dgm:cxn modelId="{6822B8F7-EF78-474C-A86C-433D4E89456E}" type="presParOf" srcId="{F6883F39-F175-402B-BF27-5592C340C8D4}" destId="{9C5BA26D-0625-47A5-A1B3-0716AE1F89EE}" srcOrd="0" destOrd="0" presId="urn:microsoft.com/office/officeart/2008/layout/LinedList"/>
    <dgm:cxn modelId="{EB56E521-0BC5-4574-9FBE-A9C3634EE6E7}" type="presParOf" srcId="{F6883F39-F175-402B-BF27-5592C340C8D4}" destId="{873803A1-4C93-4E4F-9F4A-2A95A2AB3692}" srcOrd="1" destOrd="0" presId="urn:microsoft.com/office/officeart/2008/layout/LinedList"/>
    <dgm:cxn modelId="{205CCBE8-68A2-46E9-B859-B998758BF7B3}" type="presParOf" srcId="{5AEFE224-E854-4C60-A503-8D010681C338}" destId="{3EF03929-4DEF-42CB-AEDB-52572DE54990}" srcOrd="6" destOrd="0" presId="urn:microsoft.com/office/officeart/2008/layout/LinedList"/>
    <dgm:cxn modelId="{7DFBCA69-C84F-4C8A-AD09-0F6C69E725C0}" type="presParOf" srcId="{5AEFE224-E854-4C60-A503-8D010681C338}" destId="{A8E8B764-A6B9-45AB-BEB5-1176247DC96C}" srcOrd="7" destOrd="0" presId="urn:microsoft.com/office/officeart/2008/layout/LinedList"/>
    <dgm:cxn modelId="{DFE857BE-868A-4A4C-9D2B-9A5A7EB64E0A}" type="presParOf" srcId="{A8E8B764-A6B9-45AB-BEB5-1176247DC96C}" destId="{F7C1DF7C-F337-4C55-96B0-4B9DBE83EE09}" srcOrd="0" destOrd="0" presId="urn:microsoft.com/office/officeart/2008/layout/LinedList"/>
    <dgm:cxn modelId="{FEDBB7EF-A2D9-47B0-9F6D-267F3949F33B}" type="presParOf" srcId="{A8E8B764-A6B9-45AB-BEB5-1176247DC96C}" destId="{997C4D9B-82F8-4D73-8750-E8C8E0101DA0}" srcOrd="1" destOrd="0" presId="urn:microsoft.com/office/officeart/2008/layout/LinedList"/>
    <dgm:cxn modelId="{51FCF502-8AB7-42D5-B13B-892B454275AA}" type="presParOf" srcId="{5AEFE224-E854-4C60-A503-8D010681C338}" destId="{F5C3A650-592B-40F9-8469-191DA1734523}" srcOrd="8" destOrd="0" presId="urn:microsoft.com/office/officeart/2008/layout/LinedList"/>
    <dgm:cxn modelId="{76F81D61-BB1F-44C9-978D-DFC7ADD80FE1}" type="presParOf" srcId="{5AEFE224-E854-4C60-A503-8D010681C338}" destId="{48567866-FA48-49F4-97E8-FC4D35E6818C}" srcOrd="9" destOrd="0" presId="urn:microsoft.com/office/officeart/2008/layout/LinedList"/>
    <dgm:cxn modelId="{EBF3F932-972D-4A1A-841E-7745E6273B9F}" type="presParOf" srcId="{48567866-FA48-49F4-97E8-FC4D35E6818C}" destId="{EA0BD305-E376-4FAF-A1C3-49016F71C2D1}" srcOrd="0" destOrd="0" presId="urn:microsoft.com/office/officeart/2008/layout/LinedList"/>
    <dgm:cxn modelId="{45E76DC1-0AA7-4ED8-9689-42651E4FD2F3}" type="presParOf" srcId="{48567866-FA48-49F4-97E8-FC4D35E6818C}" destId="{53FA0731-162A-4160-B10C-181F4E4FE6BA}" srcOrd="1" destOrd="0" presId="urn:microsoft.com/office/officeart/2008/layout/LinedList"/>
    <dgm:cxn modelId="{3B562C63-16CA-4119-B2F4-64D2A5D9AFB9}" type="presParOf" srcId="{5AEFE224-E854-4C60-A503-8D010681C338}" destId="{2BFC69C6-2744-46F6-A4AE-D2D1C3E0A061}" srcOrd="10" destOrd="0" presId="urn:microsoft.com/office/officeart/2008/layout/LinedList"/>
    <dgm:cxn modelId="{29DC7D26-A73C-442A-AC7C-CAFB0541B16A}" type="presParOf" srcId="{5AEFE224-E854-4C60-A503-8D010681C338}" destId="{DF235127-A27B-4819-8C53-450E3CEFEBEF}" srcOrd="11" destOrd="0" presId="urn:microsoft.com/office/officeart/2008/layout/LinedList"/>
    <dgm:cxn modelId="{1EB2CB9A-93B0-42F6-B3CD-E10FE98B2689}" type="presParOf" srcId="{DF235127-A27B-4819-8C53-450E3CEFEBEF}" destId="{20EB13AF-D525-4C82-BF40-C99091E12CAB}" srcOrd="0" destOrd="0" presId="urn:microsoft.com/office/officeart/2008/layout/LinedList"/>
    <dgm:cxn modelId="{98812870-CB9D-4BFA-866B-19964A5FD72B}" type="presParOf" srcId="{DF235127-A27B-4819-8C53-450E3CEFEBEF}" destId="{6F236DEE-6E0A-4705-B172-74565CA796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460A7-5EC4-42AD-BE1A-F9D39E6EE304}">
      <dsp:nvSpPr>
        <dsp:cNvPr id="0" name=""/>
        <dsp:cNvSpPr/>
      </dsp:nvSpPr>
      <dsp:spPr>
        <a:xfrm>
          <a:off x="0" y="1445"/>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376A02B-1085-42A2-8077-494F88ABA7F2}">
      <dsp:nvSpPr>
        <dsp:cNvPr id="0" name=""/>
        <dsp:cNvSpPr/>
      </dsp:nvSpPr>
      <dsp:spPr>
        <a:xfrm>
          <a:off x="0" y="1445"/>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1- DERSLERİ KAYDETMEMİZ</a:t>
          </a:r>
          <a:endParaRPr lang="en-US" sz="2300" kern="1200" dirty="0"/>
        </a:p>
      </dsp:txBody>
      <dsp:txXfrm>
        <a:off x="0" y="1445"/>
        <a:ext cx="9956060" cy="492822"/>
      </dsp:txXfrm>
    </dsp:sp>
    <dsp:sp modelId="{3DF933B3-C581-4325-B9C0-A758F079730F}">
      <dsp:nvSpPr>
        <dsp:cNvPr id="0" name=""/>
        <dsp:cNvSpPr/>
      </dsp:nvSpPr>
      <dsp:spPr>
        <a:xfrm>
          <a:off x="0" y="494267"/>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341CC5-7DAD-4A12-8977-2FECB9E12502}">
      <dsp:nvSpPr>
        <dsp:cNvPr id="0" name=""/>
        <dsp:cNvSpPr/>
      </dsp:nvSpPr>
      <dsp:spPr>
        <a:xfrm>
          <a:off x="0" y="494267"/>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2-DERSLERE ÖĞRENCİ ATAMIZ</a:t>
          </a:r>
          <a:endParaRPr lang="en-US" sz="2300" kern="1200" dirty="0"/>
        </a:p>
      </dsp:txBody>
      <dsp:txXfrm>
        <a:off x="0" y="494267"/>
        <a:ext cx="9956060" cy="492822"/>
      </dsp:txXfrm>
    </dsp:sp>
    <dsp:sp modelId="{16CF5338-4691-4AF6-9D99-33B1336948E7}">
      <dsp:nvSpPr>
        <dsp:cNvPr id="0" name=""/>
        <dsp:cNvSpPr/>
      </dsp:nvSpPr>
      <dsp:spPr>
        <a:xfrm>
          <a:off x="0" y="987090"/>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C5BA26D-0625-47A5-A1B3-0716AE1F89EE}">
      <dsp:nvSpPr>
        <dsp:cNvPr id="0" name=""/>
        <dsp:cNvSpPr/>
      </dsp:nvSpPr>
      <dsp:spPr>
        <a:xfrm>
          <a:off x="0" y="987090"/>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3- ÖĞRENCİ TANIMALAMAMIZ</a:t>
          </a:r>
          <a:endParaRPr lang="en-US" sz="2300" kern="1200" dirty="0"/>
        </a:p>
      </dsp:txBody>
      <dsp:txXfrm>
        <a:off x="0" y="987090"/>
        <a:ext cx="9956060" cy="492822"/>
      </dsp:txXfrm>
    </dsp:sp>
    <dsp:sp modelId="{3EF03929-4DEF-42CB-AEDB-52572DE54990}">
      <dsp:nvSpPr>
        <dsp:cNvPr id="0" name=""/>
        <dsp:cNvSpPr/>
      </dsp:nvSpPr>
      <dsp:spPr>
        <a:xfrm>
          <a:off x="0" y="1479913"/>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C1DF7C-F337-4C55-96B0-4B9DBE83EE09}">
      <dsp:nvSpPr>
        <dsp:cNvPr id="0" name=""/>
        <dsp:cNvSpPr/>
      </dsp:nvSpPr>
      <dsp:spPr>
        <a:xfrm>
          <a:off x="0" y="1479913"/>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4-ÖĞRENCİ BÖLÜM TANIMLAMAMIZ</a:t>
          </a:r>
          <a:endParaRPr lang="en-US" sz="2300" kern="1200" dirty="0"/>
        </a:p>
      </dsp:txBody>
      <dsp:txXfrm>
        <a:off x="0" y="1479913"/>
        <a:ext cx="9956060" cy="492822"/>
      </dsp:txXfrm>
    </dsp:sp>
    <dsp:sp modelId="{F5C3A650-592B-40F9-8469-191DA1734523}">
      <dsp:nvSpPr>
        <dsp:cNvPr id="0" name=""/>
        <dsp:cNvSpPr/>
      </dsp:nvSpPr>
      <dsp:spPr>
        <a:xfrm>
          <a:off x="0" y="1972736"/>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0BD305-E376-4FAF-A1C3-49016F71C2D1}">
      <dsp:nvSpPr>
        <dsp:cNvPr id="0" name=""/>
        <dsp:cNvSpPr/>
      </dsp:nvSpPr>
      <dsp:spPr>
        <a:xfrm>
          <a:off x="0" y="1972736"/>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5-YOKLAMA ALMAMIZ</a:t>
          </a:r>
          <a:endParaRPr lang="en-US" sz="2300" kern="1200" dirty="0"/>
        </a:p>
      </dsp:txBody>
      <dsp:txXfrm>
        <a:off x="0" y="1972736"/>
        <a:ext cx="9956060" cy="492822"/>
      </dsp:txXfrm>
    </dsp:sp>
    <dsp:sp modelId="{2BFC69C6-2744-46F6-A4AE-D2D1C3E0A061}">
      <dsp:nvSpPr>
        <dsp:cNvPr id="0" name=""/>
        <dsp:cNvSpPr/>
      </dsp:nvSpPr>
      <dsp:spPr>
        <a:xfrm>
          <a:off x="0" y="2465559"/>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0EB13AF-D525-4C82-BF40-C99091E12CAB}">
      <dsp:nvSpPr>
        <dsp:cNvPr id="0" name=""/>
        <dsp:cNvSpPr/>
      </dsp:nvSpPr>
      <dsp:spPr>
        <a:xfrm>
          <a:off x="0" y="2465559"/>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a:t>6-RAPOR</a:t>
          </a:r>
          <a:endParaRPr lang="en-US" sz="2300" kern="1200"/>
        </a:p>
      </dsp:txBody>
      <dsp:txXfrm>
        <a:off x="0" y="2465559"/>
        <a:ext cx="9956060" cy="4928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916BB-6ABE-4A8B-95D7-FC1472EB9757}" type="datetimeFigureOut">
              <a:rPr lang="tr-TR" smtClean="0"/>
              <a:t>9.06.2022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80BB1-EFE4-4B07-8B6F-ECDC96CDE392}" type="slidenum">
              <a:rPr lang="tr-TR" smtClean="0"/>
              <a:t>‹#›</a:t>
            </a:fld>
            <a:endParaRPr lang="tr-TR"/>
          </a:p>
        </p:txBody>
      </p:sp>
    </p:spTree>
    <p:extLst>
      <p:ext uri="{BB962C8B-B14F-4D97-AF65-F5344CB8AC3E}">
        <p14:creationId xmlns:p14="http://schemas.microsoft.com/office/powerpoint/2010/main" val="3459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7912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9140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8507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235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1811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0194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6/9/2022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0774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9687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0891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6576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446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6/9/2022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092782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 name="Group 28">
            <a:extLst>
              <a:ext uri="{FF2B5EF4-FFF2-40B4-BE49-F238E27FC236}">
                <a16:creationId xmlns:a16="http://schemas.microsoft.com/office/drawing/2014/main" id="{2805421D-23CB-40F5-9098-D716667E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 name="Straight Connector 29">
              <a:extLst>
                <a:ext uri="{FF2B5EF4-FFF2-40B4-BE49-F238E27FC236}">
                  <a16:creationId xmlns:a16="http://schemas.microsoft.com/office/drawing/2014/main" id="{EBEDFB19-5DE1-4CA8-842F-CF9657C9B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04A073-94DC-4578-A9E2-F2E11D914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F7BBB2-E3AC-457B-807F-64236CF302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53883-33B5-4C34-9FBE-49F74C5076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3148E7B-B5D6-4263-9D85-5D3DFB6178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967EC22-EFE1-454E-8FD1-12FFCD9D2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9EB4AF-9931-410A-9F68-C24B6C39E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4941F79-4D72-496E-AE99-73B9E1F72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D4E79B3-CB64-439D-B1FC-FC4BF47CD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2598D1-4713-4DC0-BD6B-7CC594357A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5EB19DC-1DB5-4675-A6DE-6360F0AD7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05E56D6-1D38-4913-B543-41ECE2C46B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6ACC1A-6B97-4B0B-A036-F818906236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197E3E-AC71-447A-A5F1-AC337FD73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7D0DA4-9FA9-4502-8296-6DD8842C3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A94CC6E-AA45-4AFF-8EC6-17FE42173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330A0C5-0C67-4AC8-9F75-D63277BFF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0410FE-F829-4EB2-98EE-397D51FC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2C1BE1-F256-4B52-BB5D-50C84668FA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104CCA-10BA-45D1-A504-EF3AD7334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6E7DBD2-8DAE-45A0-9A8C-331329107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AD51F90-1778-4825-87B9-E04A473A4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8B4C11C-68F4-4AAA-B3C6-99B339FD5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F65B701-4451-455A-A72C-968591A58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8E9A4D7-E804-4F7D-B46F-9182BE11D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22ECDE-9CC3-4260-A85A-1575376E7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940BF09-5C37-4ABA-919D-A22281C3A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CA37BD-68D3-427B-9FDA-2ADAFCF5D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5F91D5-B215-42B0-81E5-7CE4263BDD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C21ED72-60A2-439D-8DD2-85900BA4CB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53A371-AB64-4677-9E5A-FE61C0E04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2" name="Right Triangle 61">
            <a:extLst>
              <a:ext uri="{FF2B5EF4-FFF2-40B4-BE49-F238E27FC236}">
                <a16:creationId xmlns:a16="http://schemas.microsoft.com/office/drawing/2014/main" id="{B3093A12-B759-4321-96FD-060689E3A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1541" y="-28737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lt Başlık 2">
            <a:extLst>
              <a:ext uri="{FF2B5EF4-FFF2-40B4-BE49-F238E27FC236}">
                <a16:creationId xmlns:a16="http://schemas.microsoft.com/office/drawing/2014/main" id="{958EA4D0-9834-0B36-99D7-16BF49874744}"/>
              </a:ext>
            </a:extLst>
          </p:cNvPr>
          <p:cNvSpPr>
            <a:spLocks noGrp="1"/>
          </p:cNvSpPr>
          <p:nvPr>
            <p:ph type="subTitle" idx="1"/>
          </p:nvPr>
        </p:nvSpPr>
        <p:spPr>
          <a:xfrm>
            <a:off x="6285420" y="1662547"/>
            <a:ext cx="5795742" cy="3528289"/>
          </a:xfrm>
        </p:spPr>
        <p:txBody>
          <a:bodyPr>
            <a:normAutofit/>
          </a:bodyPr>
          <a:lstStyle/>
          <a:p>
            <a:pPr>
              <a:lnSpc>
                <a:spcPct val="100000"/>
              </a:lnSpc>
            </a:pPr>
            <a:r>
              <a:rPr lang="tr-TR" sz="2800" dirty="0"/>
              <a:t>          </a:t>
            </a:r>
            <a:r>
              <a:rPr lang="tr-TR" sz="2800" b="1" dirty="0"/>
              <a:t>TRAKYA ÜNİVERSİTESİ</a:t>
            </a:r>
          </a:p>
          <a:p>
            <a:pPr>
              <a:lnSpc>
                <a:spcPct val="100000"/>
              </a:lnSpc>
            </a:pPr>
            <a:r>
              <a:rPr lang="tr-TR" sz="2800" b="1" dirty="0"/>
              <a:t>           WEB PROGRAMLAMA</a:t>
            </a:r>
            <a:br>
              <a:rPr lang="tr-TR" sz="1700" dirty="0"/>
            </a:br>
            <a:endParaRPr lang="tr-TR" sz="1700" dirty="0"/>
          </a:p>
          <a:p>
            <a:pPr>
              <a:lnSpc>
                <a:spcPct val="100000"/>
              </a:lnSpc>
            </a:pPr>
            <a:endParaRPr lang="tr-TR" sz="1700" dirty="0"/>
          </a:p>
          <a:p>
            <a:pPr>
              <a:lnSpc>
                <a:spcPct val="100000"/>
              </a:lnSpc>
            </a:pPr>
            <a:r>
              <a:rPr lang="tr-TR" sz="1700" b="1" dirty="0"/>
              <a:t>AD SOYAD</a:t>
            </a:r>
            <a:r>
              <a:rPr lang="tr-TR" sz="1700" dirty="0"/>
              <a:t>: İBRAHİM ÇINAR</a:t>
            </a:r>
          </a:p>
          <a:p>
            <a:pPr>
              <a:lnSpc>
                <a:spcPct val="100000"/>
              </a:lnSpc>
            </a:pPr>
            <a:r>
              <a:rPr lang="tr-TR" sz="1700" b="1" dirty="0"/>
              <a:t>NUMARA</a:t>
            </a:r>
            <a:r>
              <a:rPr lang="tr-TR" sz="1700" dirty="0"/>
              <a:t>:1191602036</a:t>
            </a:r>
          </a:p>
          <a:p>
            <a:pPr>
              <a:lnSpc>
                <a:spcPct val="100000"/>
              </a:lnSpc>
            </a:pPr>
            <a:r>
              <a:rPr lang="tr-TR" sz="1700" b="1" dirty="0"/>
              <a:t>PROJE KONUSU</a:t>
            </a:r>
            <a:r>
              <a:rPr lang="tr-TR" sz="1700" dirty="0"/>
              <a:t>: E-YOKLAMA</a:t>
            </a:r>
          </a:p>
        </p:txBody>
      </p:sp>
      <p:pic>
        <p:nvPicPr>
          <p:cNvPr id="5" name="Resim 4">
            <a:extLst>
              <a:ext uri="{FF2B5EF4-FFF2-40B4-BE49-F238E27FC236}">
                <a16:creationId xmlns:a16="http://schemas.microsoft.com/office/drawing/2014/main" id="{1CDFD67C-2EF4-7458-B99F-E1A1F9CEE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724157"/>
            <a:ext cx="5414891" cy="5414891"/>
          </a:xfrm>
          <a:prstGeom prst="rect">
            <a:avLst/>
          </a:prstGeom>
        </p:spPr>
      </p:pic>
    </p:spTree>
    <p:extLst>
      <p:ext uri="{BB962C8B-B14F-4D97-AF65-F5344CB8AC3E}">
        <p14:creationId xmlns:p14="http://schemas.microsoft.com/office/powerpoint/2010/main" val="194893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C0788B68-5AD9-2293-C49B-4FAAF410B8B6}"/>
              </a:ext>
            </a:extLst>
          </p:cNvPr>
          <p:cNvPicPr>
            <a:picLocks noChangeAspect="1"/>
          </p:cNvPicPr>
          <p:nvPr/>
        </p:nvPicPr>
        <p:blipFill>
          <a:blip r:embed="rId2"/>
          <a:stretch>
            <a:fillRect/>
          </a:stretch>
        </p:blipFill>
        <p:spPr>
          <a:xfrm>
            <a:off x="6052519" y="1288473"/>
            <a:ext cx="6139481" cy="4451927"/>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691079" y="240145"/>
            <a:ext cx="10325000" cy="1048328"/>
          </a:xfrm>
        </p:spPr>
        <p:txBody>
          <a:bodyPr/>
          <a:lstStyle/>
          <a:p>
            <a:r>
              <a:rPr lang="tr-TR"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770163" y="1393166"/>
            <a:ext cx="3394105" cy="910601"/>
          </a:xfrm>
        </p:spPr>
        <p:txBody>
          <a:bodyPr>
            <a:normAutofit/>
          </a:bodyPr>
          <a:lstStyle/>
          <a:p>
            <a:r>
              <a:rPr lang="tr-TR" dirty="0"/>
              <a:t>Dersin öğrenci bilgisi</a:t>
            </a:r>
          </a:p>
          <a:p>
            <a:r>
              <a:rPr lang="tr-TR" dirty="0"/>
              <a:t>Monolog öğrenci ekleme</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p:cNvCxnSpPr>
          <p:nvPr/>
        </p:nvCxnSpPr>
        <p:spPr>
          <a:xfrm>
            <a:off x="3768695" y="1630132"/>
            <a:ext cx="3666146" cy="124980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Bağlayıcı: Dirsek 12">
            <a:extLst>
              <a:ext uri="{FF2B5EF4-FFF2-40B4-BE49-F238E27FC236}">
                <a16:creationId xmlns:a16="http://schemas.microsoft.com/office/drawing/2014/main" id="{52502AE4-D6A6-B8EC-AD4E-06F044863489}"/>
              </a:ext>
            </a:extLst>
          </p:cNvPr>
          <p:cNvCxnSpPr>
            <a:cxnSpLocks/>
          </p:cNvCxnSpPr>
          <p:nvPr/>
        </p:nvCxnSpPr>
        <p:spPr>
          <a:xfrm>
            <a:off x="4031592" y="2102265"/>
            <a:ext cx="3313518" cy="1119327"/>
          </a:xfrm>
          <a:prstGeom prst="bentConnector3">
            <a:avLst>
              <a:gd name="adj1" fmla="val 4432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Metin kutusu 27">
            <a:extLst>
              <a:ext uri="{FF2B5EF4-FFF2-40B4-BE49-F238E27FC236}">
                <a16:creationId xmlns:a16="http://schemas.microsoft.com/office/drawing/2014/main" id="{D9FA0CA6-A924-2FEF-99AB-B5CB55CA9A54}"/>
              </a:ext>
            </a:extLst>
          </p:cNvPr>
          <p:cNvSpPr txBox="1"/>
          <p:nvPr/>
        </p:nvSpPr>
        <p:spPr>
          <a:xfrm>
            <a:off x="971219" y="2374844"/>
            <a:ext cx="4204530" cy="1477328"/>
          </a:xfrm>
          <a:prstGeom prst="rect">
            <a:avLst/>
          </a:prstGeom>
          <a:noFill/>
        </p:spPr>
        <p:txBody>
          <a:bodyPr wrap="square" rtlCol="0">
            <a:spAutoFit/>
          </a:bodyPr>
          <a:lstStyle/>
          <a:p>
            <a:r>
              <a:rPr lang="tr-TR" dirty="0"/>
              <a:t>İnputtan öğrenci numarası girilip</a:t>
            </a:r>
            <a:br>
              <a:rPr lang="tr-TR" dirty="0"/>
            </a:br>
            <a:r>
              <a:rPr lang="tr-TR" dirty="0"/>
              <a:t>butona tıkladığımızda </a:t>
            </a:r>
            <a:br>
              <a:rPr lang="tr-TR" dirty="0"/>
            </a:br>
            <a:r>
              <a:rPr lang="tr-TR" dirty="0"/>
              <a:t>yoklama rapor tablomuzda öğrencimizi ekleyecektir</a:t>
            </a:r>
          </a:p>
          <a:p>
            <a:endParaRPr lang="tr-TR" dirty="0"/>
          </a:p>
        </p:txBody>
      </p:sp>
      <p:pic>
        <p:nvPicPr>
          <p:cNvPr id="30" name="Resim 29">
            <a:extLst>
              <a:ext uri="{FF2B5EF4-FFF2-40B4-BE49-F238E27FC236}">
                <a16:creationId xmlns:a16="http://schemas.microsoft.com/office/drawing/2014/main" id="{F79A433D-9B57-2C44-9345-751D9A857B3F}"/>
              </a:ext>
            </a:extLst>
          </p:cNvPr>
          <p:cNvPicPr>
            <a:picLocks noChangeAspect="1"/>
          </p:cNvPicPr>
          <p:nvPr/>
        </p:nvPicPr>
        <p:blipFill>
          <a:blip r:embed="rId3"/>
          <a:stretch>
            <a:fillRect/>
          </a:stretch>
        </p:blipFill>
        <p:spPr>
          <a:xfrm>
            <a:off x="971219" y="5083060"/>
            <a:ext cx="3528815" cy="1408868"/>
          </a:xfrm>
          <a:prstGeom prst="rect">
            <a:avLst/>
          </a:prstGeom>
        </p:spPr>
      </p:pic>
      <p:pic>
        <p:nvPicPr>
          <p:cNvPr id="4" name="Resim 3">
            <a:extLst>
              <a:ext uri="{FF2B5EF4-FFF2-40B4-BE49-F238E27FC236}">
                <a16:creationId xmlns:a16="http://schemas.microsoft.com/office/drawing/2014/main" id="{22933601-E215-8548-CE11-3CF58A683A34}"/>
              </a:ext>
            </a:extLst>
          </p:cNvPr>
          <p:cNvPicPr>
            <a:picLocks noChangeAspect="1"/>
          </p:cNvPicPr>
          <p:nvPr/>
        </p:nvPicPr>
        <p:blipFill>
          <a:blip r:embed="rId4"/>
          <a:stretch>
            <a:fillRect/>
          </a:stretch>
        </p:blipFill>
        <p:spPr>
          <a:xfrm>
            <a:off x="1001970" y="3616915"/>
            <a:ext cx="3162298" cy="1408869"/>
          </a:xfrm>
          <a:prstGeom prst="rect">
            <a:avLst/>
          </a:prstGeom>
        </p:spPr>
      </p:pic>
    </p:spTree>
    <p:extLst>
      <p:ext uri="{BB962C8B-B14F-4D97-AF65-F5344CB8AC3E}">
        <p14:creationId xmlns:p14="http://schemas.microsoft.com/office/powerpoint/2010/main" val="286070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E9FAFAD-1CEC-648A-D7F5-EFA93439E8BC}"/>
              </a:ext>
            </a:extLst>
          </p:cNvPr>
          <p:cNvPicPr>
            <a:picLocks noChangeAspect="1"/>
          </p:cNvPicPr>
          <p:nvPr/>
        </p:nvPicPr>
        <p:blipFill>
          <a:blip r:embed="rId2"/>
          <a:stretch>
            <a:fillRect/>
          </a:stretch>
        </p:blipFill>
        <p:spPr>
          <a:xfrm>
            <a:off x="6027633" y="0"/>
            <a:ext cx="6481601" cy="6858000"/>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691079" y="240145"/>
            <a:ext cx="10325000" cy="1048328"/>
          </a:xfrm>
        </p:spPr>
        <p:txBody>
          <a:bodyPr>
            <a:normAutofit/>
          </a:bodyPr>
          <a:lstStyle/>
          <a:p>
            <a:r>
              <a:rPr lang="tr-TR" sz="4000"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519869" y="1481443"/>
            <a:ext cx="3394105" cy="910601"/>
          </a:xfrm>
        </p:spPr>
        <p:txBody>
          <a:bodyPr>
            <a:normAutofit fontScale="85000" lnSpcReduction="10000"/>
          </a:bodyPr>
          <a:lstStyle/>
          <a:p>
            <a:r>
              <a:rPr lang="tr-TR" dirty="0"/>
              <a:t>Dersin öğrenci bilgisinde artış ve butona tıkladığımızda tablomuza ekleyebiliyoruz</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p:cNvCxnSpPr>
          <p:nvPr/>
        </p:nvCxnSpPr>
        <p:spPr>
          <a:xfrm>
            <a:off x="3777241" y="1732218"/>
            <a:ext cx="2939753" cy="43841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Resim 7">
            <a:extLst>
              <a:ext uri="{FF2B5EF4-FFF2-40B4-BE49-F238E27FC236}">
                <a16:creationId xmlns:a16="http://schemas.microsoft.com/office/drawing/2014/main" id="{CF240A6A-38E1-51DA-D7B0-DDAB1678F5B8}"/>
              </a:ext>
            </a:extLst>
          </p:cNvPr>
          <p:cNvPicPr>
            <a:picLocks noChangeAspect="1"/>
          </p:cNvPicPr>
          <p:nvPr/>
        </p:nvPicPr>
        <p:blipFill>
          <a:blip r:embed="rId3"/>
          <a:stretch>
            <a:fillRect/>
          </a:stretch>
        </p:blipFill>
        <p:spPr>
          <a:xfrm>
            <a:off x="788595" y="2386898"/>
            <a:ext cx="4646531" cy="4158117"/>
          </a:xfrm>
          <a:prstGeom prst="rect">
            <a:avLst/>
          </a:prstGeom>
        </p:spPr>
      </p:pic>
    </p:spTree>
    <p:extLst>
      <p:ext uri="{BB962C8B-B14F-4D97-AF65-F5344CB8AC3E}">
        <p14:creationId xmlns:p14="http://schemas.microsoft.com/office/powerpoint/2010/main" val="3865675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E9FAFAD-1CEC-648A-D7F5-EFA93439E8BC}"/>
              </a:ext>
            </a:extLst>
          </p:cNvPr>
          <p:cNvPicPr>
            <a:picLocks noChangeAspect="1"/>
          </p:cNvPicPr>
          <p:nvPr/>
        </p:nvPicPr>
        <p:blipFill>
          <a:blip r:embed="rId2"/>
          <a:stretch>
            <a:fillRect/>
          </a:stretch>
        </p:blipFill>
        <p:spPr>
          <a:xfrm>
            <a:off x="6027633" y="0"/>
            <a:ext cx="6481601" cy="6858000"/>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691079" y="240145"/>
            <a:ext cx="10325000" cy="1048328"/>
          </a:xfrm>
        </p:spPr>
        <p:txBody>
          <a:bodyPr>
            <a:normAutofit/>
          </a:bodyPr>
          <a:lstStyle/>
          <a:p>
            <a:r>
              <a:rPr lang="tr-TR" sz="4000"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408774" y="1357068"/>
            <a:ext cx="3616295" cy="1163941"/>
          </a:xfrm>
        </p:spPr>
        <p:txBody>
          <a:bodyPr>
            <a:normAutofit fontScale="55000" lnSpcReduction="20000"/>
          </a:bodyPr>
          <a:lstStyle/>
          <a:p>
            <a:r>
              <a:rPr lang="tr-TR" sz="2500" dirty="0"/>
              <a:t>Dummy Datalarımız silinmemesi için demo butonu ile login sayfasına döndürdüm. Kaydet ise tablodaki kayıtlı olan öğrencilerin bilgilerini alır.</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a:stCxn id="9" idx="3"/>
          </p:cNvCxnSpPr>
          <p:nvPr/>
        </p:nvCxnSpPr>
        <p:spPr>
          <a:xfrm>
            <a:off x="4025069" y="1939039"/>
            <a:ext cx="4546363" cy="446176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Resim 32">
            <a:extLst>
              <a:ext uri="{FF2B5EF4-FFF2-40B4-BE49-F238E27FC236}">
                <a16:creationId xmlns:a16="http://schemas.microsoft.com/office/drawing/2014/main" id="{4AD73D8F-C3E5-C039-053A-3117E927F73D}"/>
              </a:ext>
            </a:extLst>
          </p:cNvPr>
          <p:cNvPicPr>
            <a:picLocks noChangeAspect="1"/>
          </p:cNvPicPr>
          <p:nvPr/>
        </p:nvPicPr>
        <p:blipFill>
          <a:blip r:embed="rId3"/>
          <a:stretch>
            <a:fillRect/>
          </a:stretch>
        </p:blipFill>
        <p:spPr>
          <a:xfrm>
            <a:off x="691079" y="2583883"/>
            <a:ext cx="5336554" cy="4012897"/>
          </a:xfrm>
          <a:prstGeom prst="rect">
            <a:avLst/>
          </a:prstGeom>
        </p:spPr>
      </p:pic>
    </p:spTree>
    <p:extLst>
      <p:ext uri="{BB962C8B-B14F-4D97-AF65-F5344CB8AC3E}">
        <p14:creationId xmlns:p14="http://schemas.microsoft.com/office/powerpoint/2010/main" val="152235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Öğrenci Girişi Sistem Bilgileri</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5" y="1934112"/>
            <a:ext cx="4010229" cy="923330"/>
          </a:xfrm>
          <a:prstGeom prst="rect">
            <a:avLst/>
          </a:prstGeom>
          <a:noFill/>
        </p:spPr>
        <p:txBody>
          <a:bodyPr wrap="square" rtlCol="0">
            <a:spAutoFit/>
          </a:bodyPr>
          <a:lstStyle/>
          <a:p>
            <a:r>
              <a:rPr lang="tr-TR" dirty="0"/>
              <a:t>Girilen bilgiler doğrultusunda öğrenci olduğunu ve sistemimize kayıtlı olan bilgilerini gösteriyoruz.</a:t>
            </a:r>
          </a:p>
        </p:txBody>
      </p:sp>
      <p:pic>
        <p:nvPicPr>
          <p:cNvPr id="7" name="İçerik Yer Tutucusu 4">
            <a:extLst>
              <a:ext uri="{FF2B5EF4-FFF2-40B4-BE49-F238E27FC236}">
                <a16:creationId xmlns:a16="http://schemas.microsoft.com/office/drawing/2014/main" id="{D33B935D-C0C9-8130-2704-6F7B80DC58B1}"/>
              </a:ext>
            </a:extLst>
          </p:cNvPr>
          <p:cNvPicPr>
            <a:picLocks noGrp="1" noChangeAspect="1"/>
          </p:cNvPicPr>
          <p:nvPr>
            <p:ph idx="1"/>
          </p:nvPr>
        </p:nvPicPr>
        <p:blipFill>
          <a:blip r:embed="rId2"/>
          <a:stretch>
            <a:fillRect/>
          </a:stretch>
        </p:blipFill>
        <p:spPr>
          <a:xfrm>
            <a:off x="7796309" y="535710"/>
            <a:ext cx="4248718" cy="4266850"/>
          </a:xfrm>
        </p:spPr>
      </p:pic>
      <p:pic>
        <p:nvPicPr>
          <p:cNvPr id="4" name="Resim 3">
            <a:extLst>
              <a:ext uri="{FF2B5EF4-FFF2-40B4-BE49-F238E27FC236}">
                <a16:creationId xmlns:a16="http://schemas.microsoft.com/office/drawing/2014/main" id="{A79EB33C-8169-8297-AF48-67EA9579B9D0}"/>
              </a:ext>
            </a:extLst>
          </p:cNvPr>
          <p:cNvPicPr>
            <a:picLocks noChangeAspect="1"/>
          </p:cNvPicPr>
          <p:nvPr/>
        </p:nvPicPr>
        <p:blipFill>
          <a:blip r:embed="rId3"/>
          <a:stretch>
            <a:fillRect/>
          </a:stretch>
        </p:blipFill>
        <p:spPr>
          <a:xfrm>
            <a:off x="313518" y="3385127"/>
            <a:ext cx="5782482" cy="409632"/>
          </a:xfrm>
          <a:prstGeom prst="rect">
            <a:avLst/>
          </a:prstGeom>
        </p:spPr>
      </p:pic>
      <p:pic>
        <p:nvPicPr>
          <p:cNvPr id="9" name="Resim 8">
            <a:extLst>
              <a:ext uri="{FF2B5EF4-FFF2-40B4-BE49-F238E27FC236}">
                <a16:creationId xmlns:a16="http://schemas.microsoft.com/office/drawing/2014/main" id="{303D8141-0D65-32B1-2472-E9BE148F264F}"/>
              </a:ext>
            </a:extLst>
          </p:cNvPr>
          <p:cNvPicPr>
            <a:picLocks noChangeAspect="1"/>
          </p:cNvPicPr>
          <p:nvPr/>
        </p:nvPicPr>
        <p:blipFill>
          <a:blip r:embed="rId4"/>
          <a:stretch>
            <a:fillRect/>
          </a:stretch>
        </p:blipFill>
        <p:spPr>
          <a:xfrm>
            <a:off x="313518" y="4011875"/>
            <a:ext cx="6687483" cy="790685"/>
          </a:xfrm>
          <a:prstGeom prst="rect">
            <a:avLst/>
          </a:prstGeom>
        </p:spPr>
      </p:pic>
    </p:spTree>
    <p:extLst>
      <p:ext uri="{BB962C8B-B14F-4D97-AF65-F5344CB8AC3E}">
        <p14:creationId xmlns:p14="http://schemas.microsoft.com/office/powerpoint/2010/main" val="13199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Öğrenci Yoklama Katılım</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6" y="1212503"/>
            <a:ext cx="5755902" cy="1200329"/>
          </a:xfrm>
          <a:prstGeom prst="rect">
            <a:avLst/>
          </a:prstGeom>
          <a:noFill/>
        </p:spPr>
        <p:txBody>
          <a:bodyPr wrap="square" rtlCol="0">
            <a:spAutoFit/>
          </a:bodyPr>
          <a:lstStyle/>
          <a:p>
            <a:r>
              <a:rPr lang="tr-TR" dirty="0"/>
              <a:t>İnput kısmımıza öğrenci dersinin kodunu girerek ‘Yoklamaya Katıl’ butonuna tıkladığında yoklamada yoksa katılacak ve login sayfasına yönlendirilecek eğer varsa zaten katıldınız bildirimi alacaktır.</a:t>
            </a:r>
          </a:p>
        </p:txBody>
      </p:sp>
      <p:pic>
        <p:nvPicPr>
          <p:cNvPr id="5" name="Resim 4">
            <a:extLst>
              <a:ext uri="{FF2B5EF4-FFF2-40B4-BE49-F238E27FC236}">
                <a16:creationId xmlns:a16="http://schemas.microsoft.com/office/drawing/2014/main" id="{02FB522B-0FC2-049D-5232-B9CF9F2616AD}"/>
              </a:ext>
            </a:extLst>
          </p:cNvPr>
          <p:cNvPicPr>
            <a:picLocks noChangeAspect="1"/>
          </p:cNvPicPr>
          <p:nvPr/>
        </p:nvPicPr>
        <p:blipFill>
          <a:blip r:embed="rId2"/>
          <a:stretch>
            <a:fillRect/>
          </a:stretch>
        </p:blipFill>
        <p:spPr>
          <a:xfrm>
            <a:off x="6880013" y="706570"/>
            <a:ext cx="5247624" cy="5357113"/>
          </a:xfrm>
          <a:prstGeom prst="rect">
            <a:avLst/>
          </a:prstGeom>
        </p:spPr>
      </p:pic>
      <p:pic>
        <p:nvPicPr>
          <p:cNvPr id="14" name="Resim 13">
            <a:extLst>
              <a:ext uri="{FF2B5EF4-FFF2-40B4-BE49-F238E27FC236}">
                <a16:creationId xmlns:a16="http://schemas.microsoft.com/office/drawing/2014/main" id="{47BAC279-142C-208A-0D23-89FAFE6A2369}"/>
              </a:ext>
            </a:extLst>
          </p:cNvPr>
          <p:cNvPicPr>
            <a:picLocks noChangeAspect="1"/>
          </p:cNvPicPr>
          <p:nvPr/>
        </p:nvPicPr>
        <p:blipFill>
          <a:blip r:embed="rId3"/>
          <a:stretch>
            <a:fillRect/>
          </a:stretch>
        </p:blipFill>
        <p:spPr>
          <a:xfrm>
            <a:off x="598716" y="2689831"/>
            <a:ext cx="4800230" cy="4143898"/>
          </a:xfrm>
          <a:prstGeom prst="rect">
            <a:avLst/>
          </a:prstGeom>
        </p:spPr>
      </p:pic>
    </p:spTree>
    <p:extLst>
      <p:ext uri="{BB962C8B-B14F-4D97-AF65-F5344CB8AC3E}">
        <p14:creationId xmlns:p14="http://schemas.microsoft.com/office/powerpoint/2010/main" val="272886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265862"/>
            <a:ext cx="10325000" cy="608245"/>
          </a:xfrm>
        </p:spPr>
        <p:txBody>
          <a:bodyPr>
            <a:normAutofit/>
          </a:bodyPr>
          <a:lstStyle/>
          <a:p>
            <a:r>
              <a:rPr lang="tr-TR" sz="3200" dirty="0"/>
              <a:t>Öğrenci Yoklama Katılım</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87820" y="902521"/>
            <a:ext cx="5755902" cy="1200329"/>
          </a:xfrm>
          <a:prstGeom prst="rect">
            <a:avLst/>
          </a:prstGeom>
          <a:noFill/>
        </p:spPr>
        <p:txBody>
          <a:bodyPr wrap="square" rtlCol="0">
            <a:spAutoFit/>
          </a:bodyPr>
          <a:lstStyle/>
          <a:p>
            <a:r>
              <a:rPr lang="tr-TR" dirty="0"/>
              <a:t>İnput kısmımıza öğrenci dersinin kodunu girerek ‘Yoklamaya Katıl’ butonuna tıkladığında yoklamada yoksa katılacak ve login sayfasına yönlendirilecek eğer varsa zaten katıldınız bildirimi alacaktır.</a:t>
            </a:r>
          </a:p>
        </p:txBody>
      </p:sp>
      <p:pic>
        <p:nvPicPr>
          <p:cNvPr id="5" name="Resim 4">
            <a:extLst>
              <a:ext uri="{FF2B5EF4-FFF2-40B4-BE49-F238E27FC236}">
                <a16:creationId xmlns:a16="http://schemas.microsoft.com/office/drawing/2014/main" id="{02FB522B-0FC2-049D-5232-B9CF9F2616AD}"/>
              </a:ext>
            </a:extLst>
          </p:cNvPr>
          <p:cNvPicPr>
            <a:picLocks noChangeAspect="1"/>
          </p:cNvPicPr>
          <p:nvPr/>
        </p:nvPicPr>
        <p:blipFill>
          <a:blip r:embed="rId2"/>
          <a:stretch>
            <a:fillRect/>
          </a:stretch>
        </p:blipFill>
        <p:spPr>
          <a:xfrm>
            <a:off x="7037031" y="750443"/>
            <a:ext cx="5247624" cy="5357113"/>
          </a:xfrm>
          <a:prstGeom prst="rect">
            <a:avLst/>
          </a:prstGeom>
        </p:spPr>
      </p:pic>
      <p:pic>
        <p:nvPicPr>
          <p:cNvPr id="4" name="Resim 3">
            <a:extLst>
              <a:ext uri="{FF2B5EF4-FFF2-40B4-BE49-F238E27FC236}">
                <a16:creationId xmlns:a16="http://schemas.microsoft.com/office/drawing/2014/main" id="{F8880B33-4AC2-E95A-288D-0370F5B95FBC}"/>
              </a:ext>
            </a:extLst>
          </p:cNvPr>
          <p:cNvPicPr>
            <a:picLocks noChangeAspect="1"/>
          </p:cNvPicPr>
          <p:nvPr/>
        </p:nvPicPr>
        <p:blipFill>
          <a:blip r:embed="rId3"/>
          <a:stretch>
            <a:fillRect/>
          </a:stretch>
        </p:blipFill>
        <p:spPr>
          <a:xfrm>
            <a:off x="598716" y="2131264"/>
            <a:ext cx="6982667" cy="450026"/>
          </a:xfrm>
          <a:prstGeom prst="rect">
            <a:avLst/>
          </a:prstGeom>
        </p:spPr>
      </p:pic>
      <p:pic>
        <p:nvPicPr>
          <p:cNvPr id="8" name="Resim 7">
            <a:extLst>
              <a:ext uri="{FF2B5EF4-FFF2-40B4-BE49-F238E27FC236}">
                <a16:creationId xmlns:a16="http://schemas.microsoft.com/office/drawing/2014/main" id="{E2BC8AD7-0267-8321-5C1B-21083219D093}"/>
              </a:ext>
            </a:extLst>
          </p:cNvPr>
          <p:cNvPicPr>
            <a:picLocks noChangeAspect="1"/>
          </p:cNvPicPr>
          <p:nvPr/>
        </p:nvPicPr>
        <p:blipFill>
          <a:blip r:embed="rId4"/>
          <a:stretch>
            <a:fillRect/>
          </a:stretch>
        </p:blipFill>
        <p:spPr>
          <a:xfrm>
            <a:off x="598716" y="2758394"/>
            <a:ext cx="3811171" cy="3910261"/>
          </a:xfrm>
          <a:prstGeom prst="rect">
            <a:avLst/>
          </a:prstGeom>
        </p:spPr>
      </p:pic>
      <p:cxnSp>
        <p:nvCxnSpPr>
          <p:cNvPr id="10" name="Bağlayıcı: Dirsek 9">
            <a:extLst>
              <a:ext uri="{FF2B5EF4-FFF2-40B4-BE49-F238E27FC236}">
                <a16:creationId xmlns:a16="http://schemas.microsoft.com/office/drawing/2014/main" id="{26F55F32-7497-1571-8719-F083691B8822}"/>
              </a:ext>
            </a:extLst>
          </p:cNvPr>
          <p:cNvCxnSpPr>
            <a:cxnSpLocks/>
            <a:endCxn id="13" idx="3"/>
          </p:cNvCxnSpPr>
          <p:nvPr/>
        </p:nvCxnSpPr>
        <p:spPr>
          <a:xfrm>
            <a:off x="3008120" y="4845465"/>
            <a:ext cx="1624800" cy="784830"/>
          </a:xfrm>
          <a:prstGeom prst="bentConnector3">
            <a:avLst>
              <a:gd name="adj1" fmla="val 50000"/>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Metin kutusu 12">
            <a:extLst>
              <a:ext uri="{FF2B5EF4-FFF2-40B4-BE49-F238E27FC236}">
                <a16:creationId xmlns:a16="http://schemas.microsoft.com/office/drawing/2014/main" id="{7D1313EE-8926-B1F8-1209-FE27FE5DE2AC}"/>
              </a:ext>
            </a:extLst>
          </p:cNvPr>
          <p:cNvSpPr txBox="1"/>
          <p:nvPr/>
        </p:nvSpPr>
        <p:spPr>
          <a:xfrm flipH="1">
            <a:off x="4632920" y="4845465"/>
            <a:ext cx="2290273" cy="1569660"/>
          </a:xfrm>
          <a:prstGeom prst="rect">
            <a:avLst/>
          </a:prstGeom>
          <a:noFill/>
        </p:spPr>
        <p:txBody>
          <a:bodyPr wrap="square" rtlCol="0">
            <a:spAutoFit/>
          </a:bodyPr>
          <a:lstStyle/>
          <a:p>
            <a:r>
              <a:rPr lang="tr-TR" sz="1600" dirty="0"/>
              <a:t>8.Slaytta bahsettiğimiz üzere bu sorgu sayesinde Profesör ders yoklamasını başlatmadan kayıt yapılamamaktadır.</a:t>
            </a:r>
          </a:p>
        </p:txBody>
      </p:sp>
      <p:cxnSp>
        <p:nvCxnSpPr>
          <p:cNvPr id="16" name="Bağlayıcı: Dirsek 15">
            <a:extLst>
              <a:ext uri="{FF2B5EF4-FFF2-40B4-BE49-F238E27FC236}">
                <a16:creationId xmlns:a16="http://schemas.microsoft.com/office/drawing/2014/main" id="{405C0746-CA52-7B40-BDF7-8E8233F94A77}"/>
              </a:ext>
            </a:extLst>
          </p:cNvPr>
          <p:cNvCxnSpPr>
            <a:cxnSpLocks/>
            <a:endCxn id="19" idx="1"/>
          </p:cNvCxnSpPr>
          <p:nvPr/>
        </p:nvCxnSpPr>
        <p:spPr>
          <a:xfrm>
            <a:off x="1830946" y="3081154"/>
            <a:ext cx="2692779" cy="203190"/>
          </a:xfrm>
          <a:prstGeom prst="bentConnector3">
            <a:avLst>
              <a:gd name="adj1" fmla="val 89987"/>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Metin kutusu 18">
            <a:extLst>
              <a:ext uri="{FF2B5EF4-FFF2-40B4-BE49-F238E27FC236}">
                <a16:creationId xmlns:a16="http://schemas.microsoft.com/office/drawing/2014/main" id="{EE98F203-CD6D-6B4D-B4A5-ED23B0AF821A}"/>
              </a:ext>
            </a:extLst>
          </p:cNvPr>
          <p:cNvSpPr txBox="1"/>
          <p:nvPr/>
        </p:nvSpPr>
        <p:spPr>
          <a:xfrm>
            <a:off x="4523725" y="2961178"/>
            <a:ext cx="3057658" cy="646331"/>
          </a:xfrm>
          <a:prstGeom prst="rect">
            <a:avLst/>
          </a:prstGeom>
          <a:noFill/>
        </p:spPr>
        <p:txBody>
          <a:bodyPr wrap="square" rtlCol="0">
            <a:spAutoFit/>
          </a:bodyPr>
          <a:lstStyle/>
          <a:p>
            <a:r>
              <a:rPr lang="tr-TR" sz="1600" dirty="0"/>
              <a:t>Yoklama</a:t>
            </a:r>
            <a:r>
              <a:rPr lang="tr-TR" dirty="0"/>
              <a:t> tablosuna birden fazla kayıt yapma önlendi.</a:t>
            </a:r>
          </a:p>
        </p:txBody>
      </p:sp>
    </p:spTree>
    <p:extLst>
      <p:ext uri="{BB962C8B-B14F-4D97-AF65-F5344CB8AC3E}">
        <p14:creationId xmlns:p14="http://schemas.microsoft.com/office/powerpoint/2010/main" val="308204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691079" y="725952"/>
            <a:ext cx="4038652" cy="1881178"/>
          </a:xfrm>
        </p:spPr>
        <p:txBody>
          <a:bodyPr vert="horz" lIns="91440" tIns="45720" rIns="91440" bIns="45720" rtlCol="0" anchor="b">
            <a:normAutofit fontScale="90000"/>
          </a:bodyPr>
          <a:lstStyle/>
          <a:p>
            <a:r>
              <a:rPr lang="en-US" sz="4100" dirty="0"/>
              <a:t>YOKLAMA RAPOR SAYFASI</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691079" y="2886117"/>
            <a:ext cx="4038652" cy="3276824"/>
          </a:xfrm>
          <a:prstGeom prst="rect">
            <a:avLst/>
          </a:prstGeom>
        </p:spPr>
        <p:txBody>
          <a:bodyPr vert="horz" lIns="91440" tIns="45720" rIns="91440" bIns="45720" rtlCol="0">
            <a:normAutofit/>
          </a:bodyPr>
          <a:lstStyle/>
          <a:p>
            <a:pPr indent="-2286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Sistemimizde ‘BIL101’ dersini alan 2 adet öğrenci bulunmaktadır ve bu öğrencilerde derse katılım sağlayabilmektedir. Dersi alan öğrenci sayısına ulaşıldığından tabloya daha fazla öğrenci ekleme işlemi yapılamayacaktır. Bu sayfa bizim rapor sayfamızdır kaydet butonuna tıkladığımızda derse katılım sağlamış öğrencilerimizi listeleyecektir.</a:t>
            </a:r>
          </a:p>
        </p:txBody>
      </p:sp>
      <p:pic>
        <p:nvPicPr>
          <p:cNvPr id="7" name="Resim 6">
            <a:extLst>
              <a:ext uri="{FF2B5EF4-FFF2-40B4-BE49-F238E27FC236}">
                <a16:creationId xmlns:a16="http://schemas.microsoft.com/office/drawing/2014/main" id="{AE2C91EB-7B73-E658-885B-848D31DBEB02}"/>
              </a:ext>
            </a:extLst>
          </p:cNvPr>
          <p:cNvPicPr>
            <a:picLocks noChangeAspect="1"/>
          </p:cNvPicPr>
          <p:nvPr/>
        </p:nvPicPr>
        <p:blipFill>
          <a:blip r:embed="rId2"/>
          <a:stretch>
            <a:fillRect/>
          </a:stretch>
        </p:blipFill>
        <p:spPr>
          <a:xfrm>
            <a:off x="5627095" y="729344"/>
            <a:ext cx="5359918" cy="5414060"/>
          </a:xfrm>
          <a:prstGeom prst="rect">
            <a:avLst/>
          </a:prstGeom>
        </p:spPr>
      </p:pic>
    </p:spTree>
    <p:extLst>
      <p:ext uri="{BB962C8B-B14F-4D97-AF65-F5344CB8AC3E}">
        <p14:creationId xmlns:p14="http://schemas.microsoft.com/office/powerpoint/2010/main" val="189859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341DF5-4762-1445-0381-38A5D2226BE0}"/>
              </a:ext>
            </a:extLst>
          </p:cNvPr>
          <p:cNvSpPr>
            <a:spLocks noGrp="1"/>
          </p:cNvSpPr>
          <p:nvPr>
            <p:ph type="title"/>
          </p:nvPr>
        </p:nvSpPr>
        <p:spPr>
          <a:xfrm>
            <a:off x="691079" y="232201"/>
            <a:ext cx="10325000" cy="1442463"/>
          </a:xfrm>
        </p:spPr>
        <p:txBody>
          <a:bodyPr/>
          <a:lstStyle/>
          <a:p>
            <a:br>
              <a:rPr lang="tr-TR" dirty="0"/>
            </a:br>
            <a:r>
              <a:rPr lang="tr-TR" dirty="0"/>
              <a:t>E-</a:t>
            </a:r>
            <a:r>
              <a:rPr lang="tr-TR" dirty="0" err="1"/>
              <a:t>YOKLAMA’nın</a:t>
            </a:r>
            <a:r>
              <a:rPr lang="tr-TR"/>
              <a:t> AMACI</a:t>
            </a:r>
            <a:endParaRPr lang="tr-TR" dirty="0"/>
          </a:p>
        </p:txBody>
      </p:sp>
      <p:sp>
        <p:nvSpPr>
          <p:cNvPr id="3" name="İçerik Yer Tutucusu 2">
            <a:extLst>
              <a:ext uri="{FF2B5EF4-FFF2-40B4-BE49-F238E27FC236}">
                <a16:creationId xmlns:a16="http://schemas.microsoft.com/office/drawing/2014/main" id="{E59D4C53-0DA0-64FE-1E97-F0FA0C48F8A7}"/>
              </a:ext>
            </a:extLst>
          </p:cNvPr>
          <p:cNvSpPr>
            <a:spLocks noGrp="1"/>
          </p:cNvSpPr>
          <p:nvPr>
            <p:ph idx="1"/>
          </p:nvPr>
        </p:nvSpPr>
        <p:spPr>
          <a:xfrm>
            <a:off x="691079" y="2340131"/>
            <a:ext cx="5986812" cy="3564436"/>
          </a:xfrm>
        </p:spPr>
        <p:txBody>
          <a:bodyPr/>
          <a:lstStyle/>
          <a:p>
            <a:r>
              <a:rPr lang="tr-TR" sz="2800" b="1" dirty="0"/>
              <a:t>Öğretim görevlileri için</a:t>
            </a:r>
          </a:p>
          <a:p>
            <a:r>
              <a:rPr lang="tr-TR" dirty="0"/>
              <a:t>Üniversite düzeyinde elektronik yoklama imkanı</a:t>
            </a:r>
          </a:p>
          <a:p>
            <a:r>
              <a:rPr lang="tr-TR" dirty="0"/>
              <a:t>Öğrenci takip sistemi</a:t>
            </a:r>
          </a:p>
          <a:p>
            <a:r>
              <a:rPr lang="tr-TR" dirty="0"/>
              <a:t>Öğrenci derse katılım zamanı</a:t>
            </a:r>
          </a:p>
          <a:p>
            <a:r>
              <a:rPr lang="tr-TR" dirty="0"/>
              <a:t>Kolay belgeleme ve inceleme</a:t>
            </a:r>
          </a:p>
          <a:p>
            <a:endParaRPr lang="tr-TR" dirty="0"/>
          </a:p>
        </p:txBody>
      </p:sp>
      <p:sp>
        <p:nvSpPr>
          <p:cNvPr id="4" name="İçerik Yer Tutucusu 2">
            <a:extLst>
              <a:ext uri="{FF2B5EF4-FFF2-40B4-BE49-F238E27FC236}">
                <a16:creationId xmlns:a16="http://schemas.microsoft.com/office/drawing/2014/main" id="{462C3E04-B1F6-EB35-9E47-08D9AE80F0F6}"/>
              </a:ext>
            </a:extLst>
          </p:cNvPr>
          <p:cNvSpPr txBox="1">
            <a:spLocks/>
          </p:cNvSpPr>
          <p:nvPr/>
        </p:nvSpPr>
        <p:spPr>
          <a:xfrm>
            <a:off x="6576290" y="2340131"/>
            <a:ext cx="5514109" cy="356443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800" b="1" dirty="0"/>
              <a:t>Öğrenciler için</a:t>
            </a:r>
          </a:p>
          <a:p>
            <a:r>
              <a:rPr lang="tr-TR" dirty="0"/>
              <a:t>Ders Takibi</a:t>
            </a:r>
          </a:p>
          <a:p>
            <a:r>
              <a:rPr lang="tr-TR" dirty="0"/>
              <a:t>Elektronik derse katılım</a:t>
            </a:r>
          </a:p>
          <a:p>
            <a:r>
              <a:rPr lang="tr-TR" dirty="0"/>
              <a:t>Zahmetsiz  ve temassız katılım</a:t>
            </a:r>
          </a:p>
        </p:txBody>
      </p:sp>
    </p:spTree>
    <p:extLst>
      <p:ext uri="{BB962C8B-B14F-4D97-AF65-F5344CB8AC3E}">
        <p14:creationId xmlns:p14="http://schemas.microsoft.com/office/powerpoint/2010/main" val="264936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B0791448-355B-4C1D-9B97-A1AB0AB2F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5D756A5B-DD91-4D8A-B1EC-46F0B86002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F50CDE-F313-484A-AB7C-F862FE26A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2FA8F74-376C-4762-B237-167629A18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5567C7-8A50-4F63-A7EC-01CC19360A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D2C25DF-C3FE-46A5-8293-FD7B03BC89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0DC0F4C-BBC6-4254-8F07-D302537C2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40A5FDE-1EC7-4FEC-A25F-87170A82D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EFDFF3C-EFF7-4057-BEA7-BE43ACFB2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5D86CF-5724-4259-8E1C-18CCB0673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E7BE7A-933B-4363-BFE7-F305875CEC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6BF8566-73D9-484A-A189-E177A4FA8D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3B7E051-E63A-47A0-842F-2571954D0C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42ECD2C-CDB4-493A-AFC4-C78D3DA6A1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746ACB-FD9B-48D7-80A5-52F4A352F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0B347-E244-48A4-9510-8FEF64A91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9C76353-BA7D-4E76-9291-09A30B291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6D6040-E575-4B94-850D-CAB01B81A8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6944DE-6823-451C-8330-78EB29B082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292D707-4002-41EC-856D-853F6ADCB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F3D330F-59BD-4DE2-AB29-905966638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438927F-1380-4A6D-9E77-DD2D9252D7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C714B6F-A72D-4379-8BBB-3794F81AD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3E0BCCB-6EF1-4288-95A1-68AD710D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0A832D6-2E07-4D72-A04B-7480E682C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BADC8E9-8992-43C2-B945-AD77249DE5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489E78-3B46-4B87-A8E8-4073D03DF0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7470A79-A0DB-4794-872A-BA8CF045DA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625F80-F76B-45E6-92C3-333E2CAC90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0B60DAD-4F3A-4AD8-9AA0-8F355473C1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DA9EE7E-7DBD-46BA-BAE4-A7506A9FA9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3F64DCC-C016-48B9-9C29-BE156CCAAD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1CA9ECCC-3CDE-49CD-AC9D-2A856AB0D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9406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0C634E55-5F03-C45C-E92F-CE481220CDFE}"/>
              </a:ext>
            </a:extLst>
          </p:cNvPr>
          <p:cNvSpPr>
            <a:spLocks noGrp="1"/>
          </p:cNvSpPr>
          <p:nvPr>
            <p:ph type="title"/>
          </p:nvPr>
        </p:nvSpPr>
        <p:spPr>
          <a:xfrm>
            <a:off x="691079" y="170167"/>
            <a:ext cx="10325000" cy="1630186"/>
          </a:xfrm>
        </p:spPr>
        <p:txBody>
          <a:bodyPr>
            <a:normAutofit/>
          </a:bodyPr>
          <a:lstStyle/>
          <a:p>
            <a:r>
              <a:rPr lang="tr-TR" dirty="0"/>
              <a:t>BİZLERDEN İSTENEN</a:t>
            </a:r>
          </a:p>
        </p:txBody>
      </p:sp>
      <p:graphicFrame>
        <p:nvGraphicFramePr>
          <p:cNvPr id="5" name="İçerik Yer Tutucusu 2">
            <a:extLst>
              <a:ext uri="{FF2B5EF4-FFF2-40B4-BE49-F238E27FC236}">
                <a16:creationId xmlns:a16="http://schemas.microsoft.com/office/drawing/2014/main" id="{94BD3D94-0C36-0C7C-54DB-81AE95659E33}"/>
              </a:ext>
            </a:extLst>
          </p:cNvPr>
          <p:cNvGraphicFramePr>
            <a:graphicFrameLocks noGrp="1"/>
          </p:cNvGraphicFramePr>
          <p:nvPr>
            <p:ph idx="1"/>
            <p:extLst>
              <p:ext uri="{D42A27DB-BD31-4B8C-83A1-F6EECF244321}">
                <p14:modId xmlns:p14="http://schemas.microsoft.com/office/powerpoint/2010/main" val="656598433"/>
              </p:ext>
            </p:extLst>
          </p:nvPr>
        </p:nvGraphicFramePr>
        <p:xfrm>
          <a:off x="684224" y="2000098"/>
          <a:ext cx="9956060" cy="2959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573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11">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4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6" name="Rectangle 46">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48">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1">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BF651DA1-7FA5-AD08-5252-9A3F45F84A0C}"/>
              </a:ext>
            </a:extLst>
          </p:cNvPr>
          <p:cNvSpPr>
            <a:spLocks noGrp="1"/>
          </p:cNvSpPr>
          <p:nvPr>
            <p:ph type="title"/>
          </p:nvPr>
        </p:nvSpPr>
        <p:spPr>
          <a:xfrm>
            <a:off x="656714" y="194469"/>
            <a:ext cx="10295029" cy="2018370"/>
          </a:xfrm>
        </p:spPr>
        <p:txBody>
          <a:bodyPr vert="horz" lIns="91440" tIns="45720" rIns="91440" bIns="45720" rtlCol="0" anchor="ctr">
            <a:normAutofit/>
          </a:bodyPr>
          <a:lstStyle/>
          <a:p>
            <a:r>
              <a:rPr lang="en-US" sz="5400" dirty="0"/>
              <a:t>Profesör ve Öğrenci Dummy Datamız</a:t>
            </a:r>
          </a:p>
        </p:txBody>
      </p:sp>
      <p:pic>
        <p:nvPicPr>
          <p:cNvPr id="5" name="İçerik Yer Tutucusu 4">
            <a:extLst>
              <a:ext uri="{FF2B5EF4-FFF2-40B4-BE49-F238E27FC236}">
                <a16:creationId xmlns:a16="http://schemas.microsoft.com/office/drawing/2014/main" id="{82705657-12AE-B8CB-4FD7-E5A9DD908E9E}"/>
              </a:ext>
            </a:extLst>
          </p:cNvPr>
          <p:cNvPicPr>
            <a:picLocks noGrp="1" noChangeAspect="1"/>
          </p:cNvPicPr>
          <p:nvPr>
            <p:ph idx="1"/>
          </p:nvPr>
        </p:nvPicPr>
        <p:blipFill>
          <a:blip r:embed="rId2">
            <a:alphaModFix/>
          </a:blip>
          <a:stretch>
            <a:fillRect/>
          </a:stretch>
        </p:blipFill>
        <p:spPr>
          <a:xfrm>
            <a:off x="3693856" y="2054427"/>
            <a:ext cx="3550930" cy="4105122"/>
          </a:xfrm>
          <a:prstGeom prst="rect">
            <a:avLst/>
          </a:prstGeom>
        </p:spPr>
      </p:pic>
      <p:pic>
        <p:nvPicPr>
          <p:cNvPr id="7" name="Resim 6">
            <a:extLst>
              <a:ext uri="{FF2B5EF4-FFF2-40B4-BE49-F238E27FC236}">
                <a16:creationId xmlns:a16="http://schemas.microsoft.com/office/drawing/2014/main" id="{79C4C997-7251-BAB1-989D-39A529ED0932}"/>
              </a:ext>
            </a:extLst>
          </p:cNvPr>
          <p:cNvPicPr>
            <a:picLocks noChangeAspect="1"/>
          </p:cNvPicPr>
          <p:nvPr/>
        </p:nvPicPr>
        <p:blipFill>
          <a:blip r:embed="rId3">
            <a:alphaModFix/>
          </a:blip>
          <a:stretch>
            <a:fillRect/>
          </a:stretch>
        </p:blipFill>
        <p:spPr>
          <a:xfrm>
            <a:off x="7437313" y="2040654"/>
            <a:ext cx="4129219" cy="4118895"/>
          </a:xfrm>
          <a:prstGeom prst="rect">
            <a:avLst/>
          </a:prstGeom>
        </p:spPr>
      </p:pic>
    </p:spTree>
    <p:extLst>
      <p:ext uri="{BB962C8B-B14F-4D97-AF65-F5344CB8AC3E}">
        <p14:creationId xmlns:p14="http://schemas.microsoft.com/office/powerpoint/2010/main" val="322722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3DE25-0CDB-3795-1AE3-08E3F36F3DAE}"/>
              </a:ext>
            </a:extLst>
          </p:cNvPr>
          <p:cNvSpPr>
            <a:spLocks noGrp="1"/>
          </p:cNvSpPr>
          <p:nvPr>
            <p:ph type="title"/>
          </p:nvPr>
        </p:nvSpPr>
        <p:spPr>
          <a:xfrm>
            <a:off x="933500" y="128187"/>
            <a:ext cx="10325000" cy="1442463"/>
          </a:xfrm>
        </p:spPr>
        <p:txBody>
          <a:bodyPr/>
          <a:lstStyle/>
          <a:p>
            <a:r>
              <a:rPr lang="tr-TR" dirty="0"/>
              <a:t>		UseContext Kullanımı</a:t>
            </a:r>
          </a:p>
        </p:txBody>
      </p:sp>
      <p:pic>
        <p:nvPicPr>
          <p:cNvPr id="5" name="İçerik Yer Tutucusu 4">
            <a:extLst>
              <a:ext uri="{FF2B5EF4-FFF2-40B4-BE49-F238E27FC236}">
                <a16:creationId xmlns:a16="http://schemas.microsoft.com/office/drawing/2014/main" id="{9F921E26-89FD-99EF-72D7-E1558A1F82AB}"/>
              </a:ext>
            </a:extLst>
          </p:cNvPr>
          <p:cNvPicPr>
            <a:picLocks noGrp="1" noChangeAspect="1"/>
          </p:cNvPicPr>
          <p:nvPr>
            <p:ph idx="1"/>
          </p:nvPr>
        </p:nvPicPr>
        <p:blipFill>
          <a:blip r:embed="rId2"/>
          <a:stretch>
            <a:fillRect/>
          </a:stretch>
        </p:blipFill>
        <p:spPr>
          <a:xfrm>
            <a:off x="5070314" y="2408341"/>
            <a:ext cx="6727257" cy="3563938"/>
          </a:xfrm>
        </p:spPr>
      </p:pic>
      <p:sp>
        <p:nvSpPr>
          <p:cNvPr id="6" name="Metin kutusu 5">
            <a:extLst>
              <a:ext uri="{FF2B5EF4-FFF2-40B4-BE49-F238E27FC236}">
                <a16:creationId xmlns:a16="http://schemas.microsoft.com/office/drawing/2014/main" id="{9A730FC6-5CA7-997A-5665-8D4F5AB8552A}"/>
              </a:ext>
            </a:extLst>
          </p:cNvPr>
          <p:cNvSpPr txBox="1"/>
          <p:nvPr/>
        </p:nvSpPr>
        <p:spPr>
          <a:xfrm>
            <a:off x="726393" y="2408341"/>
            <a:ext cx="4084888" cy="1200329"/>
          </a:xfrm>
          <a:prstGeom prst="rect">
            <a:avLst/>
          </a:prstGeom>
          <a:noFill/>
        </p:spPr>
        <p:txBody>
          <a:bodyPr wrap="square" rtlCol="0">
            <a:spAutoFit/>
          </a:bodyPr>
          <a:lstStyle/>
          <a:p>
            <a:r>
              <a:rPr lang="tr-TR" dirty="0"/>
              <a:t>UseContext,</a:t>
            </a:r>
            <a:r>
              <a:rPr lang="tr-TR" b="0" i="0" dirty="0">
                <a:solidFill>
                  <a:srgbClr val="000000"/>
                </a:solidFill>
                <a:effectLst/>
                <a:latin typeface="-apple-system"/>
              </a:rPr>
              <a:t> bileşen ağacın her bir seviyesi üzerinden açıkça bir props geçirmeden, bileşenler arasında bu gibi değerleri paylaşmanın bir yolunu sağlar.</a:t>
            </a:r>
            <a:endParaRPr lang="tr-TR" dirty="0"/>
          </a:p>
        </p:txBody>
      </p:sp>
      <p:sp>
        <p:nvSpPr>
          <p:cNvPr id="7" name="Metin kutusu 6">
            <a:extLst>
              <a:ext uri="{FF2B5EF4-FFF2-40B4-BE49-F238E27FC236}">
                <a16:creationId xmlns:a16="http://schemas.microsoft.com/office/drawing/2014/main" id="{86BD6E0B-B0D3-48EC-411A-16102C090D36}"/>
              </a:ext>
            </a:extLst>
          </p:cNvPr>
          <p:cNvSpPr txBox="1"/>
          <p:nvPr/>
        </p:nvSpPr>
        <p:spPr>
          <a:xfrm>
            <a:off x="726393" y="4358356"/>
            <a:ext cx="4084889" cy="1477328"/>
          </a:xfrm>
          <a:prstGeom prst="rect">
            <a:avLst/>
          </a:prstGeom>
          <a:noFill/>
        </p:spPr>
        <p:txBody>
          <a:bodyPr wrap="square" rtlCol="0">
            <a:spAutoFit/>
          </a:bodyPr>
          <a:lstStyle/>
          <a:p>
            <a:r>
              <a:rPr lang="tr-TR" dirty="0"/>
              <a:t>Context.Provider kullanarak değerlerimizi bütün bileşenlerimize ve onlarında alt bileşenlerine kolaylıkla yollama imkanına sahip olabiliyoruz</a:t>
            </a:r>
          </a:p>
        </p:txBody>
      </p:sp>
    </p:spTree>
    <p:extLst>
      <p:ext uri="{BB962C8B-B14F-4D97-AF65-F5344CB8AC3E}">
        <p14:creationId xmlns:p14="http://schemas.microsoft.com/office/powerpoint/2010/main" val="12425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1CF1E4-E3E1-9271-2F73-402300D6B75D}"/>
              </a:ext>
            </a:extLst>
          </p:cNvPr>
          <p:cNvSpPr>
            <a:spLocks noGrp="1"/>
          </p:cNvSpPr>
          <p:nvPr>
            <p:ph type="title"/>
          </p:nvPr>
        </p:nvSpPr>
        <p:spPr>
          <a:xfrm>
            <a:off x="865132" y="240359"/>
            <a:ext cx="10325000" cy="877454"/>
          </a:xfrm>
        </p:spPr>
        <p:txBody>
          <a:bodyPr/>
          <a:lstStyle/>
          <a:p>
            <a:r>
              <a:rPr lang="tr-TR" dirty="0"/>
              <a:t>                 UYGULAMA TANITIMI</a:t>
            </a:r>
          </a:p>
        </p:txBody>
      </p:sp>
      <p:pic>
        <p:nvPicPr>
          <p:cNvPr id="9" name="İçerik Yer Tutucusu 8">
            <a:extLst>
              <a:ext uri="{FF2B5EF4-FFF2-40B4-BE49-F238E27FC236}">
                <a16:creationId xmlns:a16="http://schemas.microsoft.com/office/drawing/2014/main" id="{F6E16680-7E4B-2757-200F-735A4229FD6F}"/>
              </a:ext>
            </a:extLst>
          </p:cNvPr>
          <p:cNvPicPr>
            <a:picLocks noGrp="1" noChangeAspect="1"/>
          </p:cNvPicPr>
          <p:nvPr>
            <p:ph idx="1"/>
          </p:nvPr>
        </p:nvPicPr>
        <p:blipFill>
          <a:blip r:embed="rId2"/>
          <a:stretch>
            <a:fillRect/>
          </a:stretch>
        </p:blipFill>
        <p:spPr>
          <a:xfrm>
            <a:off x="4016861" y="1557473"/>
            <a:ext cx="4021543" cy="3563938"/>
          </a:xfrm>
        </p:spPr>
      </p:pic>
      <p:sp>
        <p:nvSpPr>
          <p:cNvPr id="11" name="Metin kutusu 10">
            <a:extLst>
              <a:ext uri="{FF2B5EF4-FFF2-40B4-BE49-F238E27FC236}">
                <a16:creationId xmlns:a16="http://schemas.microsoft.com/office/drawing/2014/main" id="{DBC92661-F4DD-EC94-13AC-F13F2C710225}"/>
              </a:ext>
            </a:extLst>
          </p:cNvPr>
          <p:cNvSpPr txBox="1"/>
          <p:nvPr/>
        </p:nvSpPr>
        <p:spPr>
          <a:xfrm>
            <a:off x="3384134" y="1095655"/>
            <a:ext cx="6674265" cy="461665"/>
          </a:xfrm>
          <a:prstGeom prst="rect">
            <a:avLst/>
          </a:prstGeom>
          <a:noFill/>
        </p:spPr>
        <p:txBody>
          <a:bodyPr wrap="square" rtlCol="0">
            <a:spAutoFit/>
          </a:bodyPr>
          <a:lstStyle/>
          <a:p>
            <a:r>
              <a:rPr lang="tr-TR" dirty="0"/>
              <a:t>E-YOKLAMA UYGULMAMIZIN </a:t>
            </a:r>
            <a:r>
              <a:rPr lang="tr-TR" sz="2400" dirty="0">
                <a:solidFill>
                  <a:srgbClr val="FF0000"/>
                </a:solidFill>
              </a:rPr>
              <a:t>LOGİN</a:t>
            </a:r>
            <a:r>
              <a:rPr lang="tr-TR" dirty="0"/>
              <a:t> SAYFASI</a:t>
            </a:r>
          </a:p>
        </p:txBody>
      </p:sp>
      <p:sp>
        <p:nvSpPr>
          <p:cNvPr id="18" name="Metin kutusu 17">
            <a:extLst>
              <a:ext uri="{FF2B5EF4-FFF2-40B4-BE49-F238E27FC236}">
                <a16:creationId xmlns:a16="http://schemas.microsoft.com/office/drawing/2014/main" id="{8B8FEF1D-FFB1-D166-A74C-41CBA10A36B0}"/>
              </a:ext>
            </a:extLst>
          </p:cNvPr>
          <p:cNvSpPr txBox="1"/>
          <p:nvPr/>
        </p:nvSpPr>
        <p:spPr>
          <a:xfrm>
            <a:off x="865132" y="2239428"/>
            <a:ext cx="2997643" cy="923330"/>
          </a:xfrm>
          <a:prstGeom prst="rect">
            <a:avLst/>
          </a:prstGeom>
          <a:noFill/>
        </p:spPr>
        <p:txBody>
          <a:bodyPr wrap="square" rtlCol="0">
            <a:spAutoFit/>
          </a:bodyPr>
          <a:lstStyle/>
          <a:p>
            <a:r>
              <a:rPr lang="tr-TR" dirty="0"/>
              <a:t>Uygulamamıza sahip olduğunuz numaranız ve şifreniz ile giriş yapıyoruz. </a:t>
            </a:r>
          </a:p>
        </p:txBody>
      </p:sp>
      <p:cxnSp>
        <p:nvCxnSpPr>
          <p:cNvPr id="27" name="Bağlayıcı: Dirsek 26">
            <a:extLst>
              <a:ext uri="{FF2B5EF4-FFF2-40B4-BE49-F238E27FC236}">
                <a16:creationId xmlns:a16="http://schemas.microsoft.com/office/drawing/2014/main" id="{3E0C53DA-8EC6-6B7F-7412-48E03B047BC5}"/>
              </a:ext>
            </a:extLst>
          </p:cNvPr>
          <p:cNvCxnSpPr>
            <a:cxnSpLocks/>
          </p:cNvCxnSpPr>
          <p:nvPr/>
        </p:nvCxnSpPr>
        <p:spPr>
          <a:xfrm>
            <a:off x="3760150" y="2701093"/>
            <a:ext cx="1392964" cy="105051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Resim 30">
            <a:extLst>
              <a:ext uri="{FF2B5EF4-FFF2-40B4-BE49-F238E27FC236}">
                <a16:creationId xmlns:a16="http://schemas.microsoft.com/office/drawing/2014/main" id="{2FB26892-6B5A-4C5F-03FF-6DA84F4CEB9C}"/>
              </a:ext>
            </a:extLst>
          </p:cNvPr>
          <p:cNvPicPr>
            <a:picLocks noChangeAspect="1"/>
          </p:cNvPicPr>
          <p:nvPr/>
        </p:nvPicPr>
        <p:blipFill>
          <a:blip r:embed="rId3"/>
          <a:stretch>
            <a:fillRect/>
          </a:stretch>
        </p:blipFill>
        <p:spPr>
          <a:xfrm>
            <a:off x="846265" y="3429000"/>
            <a:ext cx="3355495" cy="2922528"/>
          </a:xfrm>
          <a:prstGeom prst="rect">
            <a:avLst/>
          </a:prstGeom>
        </p:spPr>
      </p:pic>
      <p:cxnSp>
        <p:nvCxnSpPr>
          <p:cNvPr id="32" name="Bağlayıcı: Dirsek 31">
            <a:extLst>
              <a:ext uri="{FF2B5EF4-FFF2-40B4-BE49-F238E27FC236}">
                <a16:creationId xmlns:a16="http://schemas.microsoft.com/office/drawing/2014/main" id="{378A5649-CF3C-A0A0-123E-944C4F207ACD}"/>
              </a:ext>
            </a:extLst>
          </p:cNvPr>
          <p:cNvCxnSpPr>
            <a:cxnSpLocks/>
          </p:cNvCxnSpPr>
          <p:nvPr/>
        </p:nvCxnSpPr>
        <p:spPr>
          <a:xfrm rot="10800000" flipV="1">
            <a:off x="6306797" y="2420122"/>
            <a:ext cx="1902767" cy="156359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Metin kutusu 39">
            <a:extLst>
              <a:ext uri="{FF2B5EF4-FFF2-40B4-BE49-F238E27FC236}">
                <a16:creationId xmlns:a16="http://schemas.microsoft.com/office/drawing/2014/main" id="{878DD908-1945-FA80-DC7F-3A80882AA739}"/>
              </a:ext>
            </a:extLst>
          </p:cNvPr>
          <p:cNvSpPr txBox="1"/>
          <p:nvPr/>
        </p:nvSpPr>
        <p:spPr>
          <a:xfrm>
            <a:off x="8257925" y="1950951"/>
            <a:ext cx="3215561" cy="923330"/>
          </a:xfrm>
          <a:prstGeom prst="rect">
            <a:avLst/>
          </a:prstGeom>
          <a:noFill/>
        </p:spPr>
        <p:txBody>
          <a:bodyPr wrap="square" rtlCol="0">
            <a:spAutoFit/>
          </a:bodyPr>
          <a:lstStyle/>
          <a:p>
            <a:r>
              <a:rPr lang="tr-TR" dirty="0"/>
              <a:t>Girdiğiniz bilgiler üzerine sizleri öğrenci veya profesör sayfasına yönlendiriyoruz</a:t>
            </a:r>
          </a:p>
        </p:txBody>
      </p:sp>
      <p:pic>
        <p:nvPicPr>
          <p:cNvPr id="42" name="Resim 41">
            <a:extLst>
              <a:ext uri="{FF2B5EF4-FFF2-40B4-BE49-F238E27FC236}">
                <a16:creationId xmlns:a16="http://schemas.microsoft.com/office/drawing/2014/main" id="{D115E14B-CE89-05AA-E244-2A04D39E61B1}"/>
              </a:ext>
            </a:extLst>
          </p:cNvPr>
          <p:cNvPicPr>
            <a:picLocks noChangeAspect="1"/>
          </p:cNvPicPr>
          <p:nvPr/>
        </p:nvPicPr>
        <p:blipFill>
          <a:blip r:embed="rId4"/>
          <a:stretch>
            <a:fillRect/>
          </a:stretch>
        </p:blipFill>
        <p:spPr>
          <a:xfrm>
            <a:off x="7455078" y="3022255"/>
            <a:ext cx="4409089" cy="484590"/>
          </a:xfrm>
          <a:prstGeom prst="rect">
            <a:avLst/>
          </a:prstGeom>
        </p:spPr>
      </p:pic>
      <p:pic>
        <p:nvPicPr>
          <p:cNvPr id="44" name="Resim 43">
            <a:extLst>
              <a:ext uri="{FF2B5EF4-FFF2-40B4-BE49-F238E27FC236}">
                <a16:creationId xmlns:a16="http://schemas.microsoft.com/office/drawing/2014/main" id="{A8C581DE-3CDA-C658-198C-3BC5E5F88C90}"/>
              </a:ext>
            </a:extLst>
          </p:cNvPr>
          <p:cNvPicPr>
            <a:picLocks noChangeAspect="1"/>
          </p:cNvPicPr>
          <p:nvPr/>
        </p:nvPicPr>
        <p:blipFill>
          <a:blip r:embed="rId5"/>
          <a:stretch>
            <a:fillRect/>
          </a:stretch>
        </p:blipFill>
        <p:spPr>
          <a:xfrm>
            <a:off x="7455078" y="3601651"/>
            <a:ext cx="4459625" cy="2749207"/>
          </a:xfrm>
          <a:prstGeom prst="rect">
            <a:avLst/>
          </a:prstGeom>
        </p:spPr>
      </p:pic>
    </p:spTree>
    <p:extLst>
      <p:ext uri="{BB962C8B-B14F-4D97-AF65-F5344CB8AC3E}">
        <p14:creationId xmlns:p14="http://schemas.microsoft.com/office/powerpoint/2010/main" val="144525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Profesör Girişi Sistem Bilgileri</a:t>
            </a:r>
          </a:p>
        </p:txBody>
      </p:sp>
      <p:pic>
        <p:nvPicPr>
          <p:cNvPr id="8" name="Resim 7">
            <a:extLst>
              <a:ext uri="{FF2B5EF4-FFF2-40B4-BE49-F238E27FC236}">
                <a16:creationId xmlns:a16="http://schemas.microsoft.com/office/drawing/2014/main" id="{BF6F3835-26F1-AC7C-9F52-046965530E6A}"/>
              </a:ext>
            </a:extLst>
          </p:cNvPr>
          <p:cNvPicPr>
            <a:picLocks noChangeAspect="1"/>
          </p:cNvPicPr>
          <p:nvPr/>
        </p:nvPicPr>
        <p:blipFill>
          <a:blip r:embed="rId2"/>
          <a:stretch>
            <a:fillRect/>
          </a:stretch>
        </p:blipFill>
        <p:spPr>
          <a:xfrm>
            <a:off x="6729598" y="1032860"/>
            <a:ext cx="4757467" cy="4414640"/>
          </a:xfrm>
          <a:prstGeom prst="rect">
            <a:avLst/>
          </a:prstGeom>
        </p:spPr>
      </p:pic>
      <p:sp>
        <p:nvSpPr>
          <p:cNvPr id="6" name="Metin kutusu 5">
            <a:extLst>
              <a:ext uri="{FF2B5EF4-FFF2-40B4-BE49-F238E27FC236}">
                <a16:creationId xmlns:a16="http://schemas.microsoft.com/office/drawing/2014/main" id="{61FBE533-A015-B796-1E87-62B09C4AAF13}"/>
              </a:ext>
            </a:extLst>
          </p:cNvPr>
          <p:cNvSpPr txBox="1"/>
          <p:nvPr/>
        </p:nvSpPr>
        <p:spPr>
          <a:xfrm>
            <a:off x="598716" y="1934112"/>
            <a:ext cx="3622906" cy="1200329"/>
          </a:xfrm>
          <a:prstGeom prst="rect">
            <a:avLst/>
          </a:prstGeom>
          <a:noFill/>
        </p:spPr>
        <p:txBody>
          <a:bodyPr wrap="square" rtlCol="0">
            <a:spAutoFit/>
          </a:bodyPr>
          <a:lstStyle/>
          <a:p>
            <a:r>
              <a:rPr lang="tr-TR" dirty="0"/>
              <a:t>Girilen bilgiler  doğrultusunda profesör olduğunu ve sistemimize kayıtlı olan bilgilerini gösteriyoruz</a:t>
            </a:r>
          </a:p>
        </p:txBody>
      </p:sp>
      <p:pic>
        <p:nvPicPr>
          <p:cNvPr id="14" name="Resim 13">
            <a:extLst>
              <a:ext uri="{FF2B5EF4-FFF2-40B4-BE49-F238E27FC236}">
                <a16:creationId xmlns:a16="http://schemas.microsoft.com/office/drawing/2014/main" id="{8FBE4B58-0B5C-D0CF-CD26-404E4ADFBB92}"/>
              </a:ext>
            </a:extLst>
          </p:cNvPr>
          <p:cNvPicPr>
            <a:picLocks noChangeAspect="1"/>
          </p:cNvPicPr>
          <p:nvPr/>
        </p:nvPicPr>
        <p:blipFill>
          <a:blip r:embed="rId3"/>
          <a:stretch>
            <a:fillRect/>
          </a:stretch>
        </p:blipFill>
        <p:spPr>
          <a:xfrm>
            <a:off x="303992" y="3887288"/>
            <a:ext cx="6849431" cy="666843"/>
          </a:xfrm>
          <a:prstGeom prst="rect">
            <a:avLst/>
          </a:prstGeom>
        </p:spPr>
      </p:pic>
      <p:pic>
        <p:nvPicPr>
          <p:cNvPr id="17" name="Resim 16">
            <a:extLst>
              <a:ext uri="{FF2B5EF4-FFF2-40B4-BE49-F238E27FC236}">
                <a16:creationId xmlns:a16="http://schemas.microsoft.com/office/drawing/2014/main" id="{29CBD106-E9AE-6CA3-8A74-7C3F62A316B7}"/>
              </a:ext>
            </a:extLst>
          </p:cNvPr>
          <p:cNvPicPr>
            <a:picLocks noChangeAspect="1"/>
          </p:cNvPicPr>
          <p:nvPr/>
        </p:nvPicPr>
        <p:blipFill>
          <a:blip r:embed="rId4"/>
          <a:stretch>
            <a:fillRect/>
          </a:stretch>
        </p:blipFill>
        <p:spPr>
          <a:xfrm>
            <a:off x="303992" y="3256770"/>
            <a:ext cx="5792008" cy="466790"/>
          </a:xfrm>
          <a:prstGeom prst="rect">
            <a:avLst/>
          </a:prstGeom>
        </p:spPr>
      </p:pic>
    </p:spTree>
    <p:extLst>
      <p:ext uri="{BB962C8B-B14F-4D97-AF65-F5344CB8AC3E}">
        <p14:creationId xmlns:p14="http://schemas.microsoft.com/office/powerpoint/2010/main" val="241911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01A6234B-B65B-365F-5F02-738EE1B45A2C}"/>
              </a:ext>
            </a:extLst>
          </p:cNvPr>
          <p:cNvPicPr>
            <a:picLocks noChangeAspect="1"/>
          </p:cNvPicPr>
          <p:nvPr/>
        </p:nvPicPr>
        <p:blipFill>
          <a:blip r:embed="rId2"/>
          <a:stretch>
            <a:fillRect/>
          </a:stretch>
        </p:blipFill>
        <p:spPr>
          <a:xfrm>
            <a:off x="6910939" y="535710"/>
            <a:ext cx="5137790" cy="5172364"/>
          </a:xfrm>
          <a:prstGeom prst="rect">
            <a:avLst/>
          </a:prstGeom>
        </p:spPr>
      </p:pic>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217571"/>
            <a:ext cx="10325000" cy="608245"/>
          </a:xfrm>
        </p:spPr>
        <p:txBody>
          <a:bodyPr>
            <a:normAutofit/>
          </a:bodyPr>
          <a:lstStyle/>
          <a:p>
            <a:r>
              <a:rPr lang="tr-TR" sz="3200" dirty="0"/>
              <a:t>Profesör Girişi İstenilen Dersin Yoklaması</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6" y="1345040"/>
            <a:ext cx="7085939" cy="646331"/>
          </a:xfrm>
          <a:prstGeom prst="rect">
            <a:avLst/>
          </a:prstGeom>
          <a:noFill/>
        </p:spPr>
        <p:txBody>
          <a:bodyPr wrap="square" rtlCol="0">
            <a:spAutoFit/>
          </a:bodyPr>
          <a:lstStyle/>
          <a:p>
            <a:r>
              <a:rPr lang="tr-TR" dirty="0"/>
              <a:t>İnput kısmımıza Profesörün istediği dersin kodunu girerek ‘Yoklama’ butonuna tıkladığında yoklamamız başlamış olacaktır</a:t>
            </a:r>
          </a:p>
        </p:txBody>
      </p:sp>
      <p:pic>
        <p:nvPicPr>
          <p:cNvPr id="10" name="Resim 9">
            <a:extLst>
              <a:ext uri="{FF2B5EF4-FFF2-40B4-BE49-F238E27FC236}">
                <a16:creationId xmlns:a16="http://schemas.microsoft.com/office/drawing/2014/main" id="{F38963ED-AB47-3908-A297-4FCCDAC6E4E0}"/>
              </a:ext>
            </a:extLst>
          </p:cNvPr>
          <p:cNvPicPr>
            <a:picLocks noChangeAspect="1"/>
          </p:cNvPicPr>
          <p:nvPr/>
        </p:nvPicPr>
        <p:blipFill>
          <a:blip r:embed="rId3"/>
          <a:stretch>
            <a:fillRect/>
          </a:stretch>
        </p:blipFill>
        <p:spPr>
          <a:xfrm>
            <a:off x="598716" y="2028318"/>
            <a:ext cx="6058746" cy="2600688"/>
          </a:xfrm>
          <a:prstGeom prst="rect">
            <a:avLst/>
          </a:prstGeom>
        </p:spPr>
      </p:pic>
      <p:pic>
        <p:nvPicPr>
          <p:cNvPr id="12" name="Resim 11">
            <a:extLst>
              <a:ext uri="{FF2B5EF4-FFF2-40B4-BE49-F238E27FC236}">
                <a16:creationId xmlns:a16="http://schemas.microsoft.com/office/drawing/2014/main" id="{60624993-FA00-3D6E-2AD9-1C7382011065}"/>
              </a:ext>
            </a:extLst>
          </p:cNvPr>
          <p:cNvPicPr>
            <a:picLocks noChangeAspect="1"/>
          </p:cNvPicPr>
          <p:nvPr/>
        </p:nvPicPr>
        <p:blipFill>
          <a:blip r:embed="rId4"/>
          <a:stretch>
            <a:fillRect/>
          </a:stretch>
        </p:blipFill>
        <p:spPr>
          <a:xfrm>
            <a:off x="598716" y="4793144"/>
            <a:ext cx="4944165" cy="1933845"/>
          </a:xfrm>
          <a:prstGeom prst="rect">
            <a:avLst/>
          </a:prstGeom>
        </p:spPr>
      </p:pic>
      <p:cxnSp>
        <p:nvCxnSpPr>
          <p:cNvPr id="15" name="Bağlayıcı: Dirsek 14">
            <a:extLst>
              <a:ext uri="{FF2B5EF4-FFF2-40B4-BE49-F238E27FC236}">
                <a16:creationId xmlns:a16="http://schemas.microsoft.com/office/drawing/2014/main" id="{42FCC5A3-00A2-C9AD-4B6B-EE84B7AB368C}"/>
              </a:ext>
            </a:extLst>
          </p:cNvPr>
          <p:cNvCxnSpPr>
            <a:cxnSpLocks/>
            <a:endCxn id="21" idx="1"/>
          </p:cNvCxnSpPr>
          <p:nvPr/>
        </p:nvCxnSpPr>
        <p:spPr>
          <a:xfrm>
            <a:off x="3233636" y="3222108"/>
            <a:ext cx="2862364" cy="2290852"/>
          </a:xfrm>
          <a:prstGeom prst="bentConnector3">
            <a:avLst>
              <a:gd name="adj1" fmla="val 923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Metin kutusu 20">
            <a:extLst>
              <a:ext uri="{FF2B5EF4-FFF2-40B4-BE49-F238E27FC236}">
                <a16:creationId xmlns:a16="http://schemas.microsoft.com/office/drawing/2014/main" id="{5F36E6FE-82EE-A4F2-7215-72F81BF2D8F1}"/>
              </a:ext>
            </a:extLst>
          </p:cNvPr>
          <p:cNvSpPr txBox="1"/>
          <p:nvPr/>
        </p:nvSpPr>
        <p:spPr>
          <a:xfrm>
            <a:off x="6096000" y="5328294"/>
            <a:ext cx="5617243" cy="369332"/>
          </a:xfrm>
          <a:prstGeom prst="rect">
            <a:avLst/>
          </a:prstGeom>
          <a:noFill/>
        </p:spPr>
        <p:txBody>
          <a:bodyPr wrap="none" rtlCol="0">
            <a:spAutoFit/>
          </a:bodyPr>
          <a:lstStyle/>
          <a:p>
            <a:r>
              <a:rPr lang="tr-TR" dirty="0"/>
              <a:t>Sadece dersini verdiği derslerin yoklamasını açabilir</a:t>
            </a:r>
          </a:p>
        </p:txBody>
      </p:sp>
      <p:cxnSp>
        <p:nvCxnSpPr>
          <p:cNvPr id="24" name="Bağlayıcı: Dirsek 23">
            <a:extLst>
              <a:ext uri="{FF2B5EF4-FFF2-40B4-BE49-F238E27FC236}">
                <a16:creationId xmlns:a16="http://schemas.microsoft.com/office/drawing/2014/main" id="{F5AD4F33-1635-AA56-22F2-133D6D470392}"/>
              </a:ext>
            </a:extLst>
          </p:cNvPr>
          <p:cNvCxnSpPr>
            <a:cxnSpLocks/>
          </p:cNvCxnSpPr>
          <p:nvPr/>
        </p:nvCxnSpPr>
        <p:spPr>
          <a:xfrm>
            <a:off x="2315910" y="4486542"/>
            <a:ext cx="3854154" cy="1649338"/>
          </a:xfrm>
          <a:prstGeom prst="bentConnector3">
            <a:avLst>
              <a:gd name="adj1" fmla="val 8858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Metin kutusu 35">
            <a:extLst>
              <a:ext uri="{FF2B5EF4-FFF2-40B4-BE49-F238E27FC236}">
                <a16:creationId xmlns:a16="http://schemas.microsoft.com/office/drawing/2014/main" id="{8F77752E-E651-2E00-35FC-9BF9F9F7AA22}"/>
              </a:ext>
            </a:extLst>
          </p:cNvPr>
          <p:cNvSpPr txBox="1"/>
          <p:nvPr/>
        </p:nvSpPr>
        <p:spPr>
          <a:xfrm>
            <a:off x="6298081" y="5951214"/>
            <a:ext cx="5868658" cy="646331"/>
          </a:xfrm>
          <a:prstGeom prst="rect">
            <a:avLst/>
          </a:prstGeom>
          <a:noFill/>
        </p:spPr>
        <p:txBody>
          <a:bodyPr wrap="none" rtlCol="0">
            <a:spAutoFit/>
          </a:bodyPr>
          <a:lstStyle/>
          <a:p>
            <a:r>
              <a:rPr lang="tr-TR" dirty="0"/>
              <a:t>Yoklama başlatılmadan öğrenci katılımı engellenmiştir.</a:t>
            </a:r>
            <a:br>
              <a:rPr lang="tr-TR" dirty="0"/>
            </a:br>
            <a:r>
              <a:rPr lang="tr-TR" dirty="0"/>
              <a:t>                    </a:t>
            </a:r>
            <a:r>
              <a:rPr lang="tr-TR" sz="1600" dirty="0"/>
              <a:t>(</a:t>
            </a:r>
            <a:r>
              <a:rPr lang="tr-TR" sz="1600" dirty="0">
                <a:solidFill>
                  <a:srgbClr val="FF0000"/>
                </a:solidFill>
              </a:rPr>
              <a:t>İlerleyen slaytlarda belirtilecek</a:t>
            </a:r>
            <a:r>
              <a:rPr lang="tr-TR" sz="1600" dirty="0"/>
              <a:t>)</a:t>
            </a:r>
          </a:p>
        </p:txBody>
      </p:sp>
    </p:spTree>
    <p:extLst>
      <p:ext uri="{BB962C8B-B14F-4D97-AF65-F5344CB8AC3E}">
        <p14:creationId xmlns:p14="http://schemas.microsoft.com/office/powerpoint/2010/main" val="308758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Resim 18">
            <a:extLst>
              <a:ext uri="{FF2B5EF4-FFF2-40B4-BE49-F238E27FC236}">
                <a16:creationId xmlns:a16="http://schemas.microsoft.com/office/drawing/2014/main" id="{3FC57990-65D0-0983-5D18-242897CF4A29}"/>
              </a:ext>
            </a:extLst>
          </p:cNvPr>
          <p:cNvPicPr>
            <a:picLocks noChangeAspect="1"/>
          </p:cNvPicPr>
          <p:nvPr/>
        </p:nvPicPr>
        <p:blipFill>
          <a:blip r:embed="rId2"/>
          <a:stretch>
            <a:fillRect/>
          </a:stretch>
        </p:blipFill>
        <p:spPr>
          <a:xfrm>
            <a:off x="6273729" y="1355767"/>
            <a:ext cx="5995183" cy="4347292"/>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494231" y="43835"/>
            <a:ext cx="10325000" cy="1048328"/>
          </a:xfrm>
        </p:spPr>
        <p:txBody>
          <a:bodyPr>
            <a:normAutofit/>
          </a:bodyPr>
          <a:lstStyle/>
          <a:p>
            <a:r>
              <a:rPr lang="tr-TR" sz="4000"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494231" y="1260422"/>
            <a:ext cx="3394105" cy="910601"/>
          </a:xfrm>
        </p:spPr>
        <p:txBody>
          <a:bodyPr>
            <a:normAutofit/>
          </a:bodyPr>
          <a:lstStyle/>
          <a:p>
            <a:r>
              <a:rPr lang="tr-TR" dirty="0"/>
              <a:t>Yoklama Tablomuza veri ekleme ve oluşturma</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p:cNvCxnSpPr>
          <p:nvPr/>
        </p:nvCxnSpPr>
        <p:spPr>
          <a:xfrm>
            <a:off x="3777241" y="1732218"/>
            <a:ext cx="3688716" cy="2341018"/>
          </a:xfrm>
          <a:prstGeom prst="bentConnector3">
            <a:avLst>
              <a:gd name="adj1" fmla="val 8753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Resim 4">
            <a:extLst>
              <a:ext uri="{FF2B5EF4-FFF2-40B4-BE49-F238E27FC236}">
                <a16:creationId xmlns:a16="http://schemas.microsoft.com/office/drawing/2014/main" id="{CA21877F-D609-51CF-B1A8-B7F416E376E3}"/>
              </a:ext>
            </a:extLst>
          </p:cNvPr>
          <p:cNvPicPr>
            <a:picLocks noChangeAspect="1"/>
          </p:cNvPicPr>
          <p:nvPr/>
        </p:nvPicPr>
        <p:blipFill>
          <a:blip r:embed="rId3"/>
          <a:stretch>
            <a:fillRect/>
          </a:stretch>
        </p:blipFill>
        <p:spPr>
          <a:xfrm>
            <a:off x="103055" y="2452406"/>
            <a:ext cx="3494726" cy="1620830"/>
          </a:xfrm>
          <a:prstGeom prst="rect">
            <a:avLst/>
          </a:prstGeom>
        </p:spPr>
      </p:pic>
      <p:pic>
        <p:nvPicPr>
          <p:cNvPr id="7" name="Resim 6">
            <a:extLst>
              <a:ext uri="{FF2B5EF4-FFF2-40B4-BE49-F238E27FC236}">
                <a16:creationId xmlns:a16="http://schemas.microsoft.com/office/drawing/2014/main" id="{B2CCBAEF-3A1D-9DA4-F728-DC7BDC59E0E3}"/>
              </a:ext>
            </a:extLst>
          </p:cNvPr>
          <p:cNvPicPr>
            <a:picLocks noChangeAspect="1"/>
          </p:cNvPicPr>
          <p:nvPr/>
        </p:nvPicPr>
        <p:blipFill>
          <a:blip r:embed="rId4"/>
          <a:stretch>
            <a:fillRect/>
          </a:stretch>
        </p:blipFill>
        <p:spPr>
          <a:xfrm>
            <a:off x="3664918" y="2811078"/>
            <a:ext cx="3034233" cy="3623354"/>
          </a:xfrm>
          <a:prstGeom prst="rect">
            <a:avLst/>
          </a:prstGeom>
        </p:spPr>
      </p:pic>
      <p:pic>
        <p:nvPicPr>
          <p:cNvPr id="12" name="Resim 11">
            <a:extLst>
              <a:ext uri="{FF2B5EF4-FFF2-40B4-BE49-F238E27FC236}">
                <a16:creationId xmlns:a16="http://schemas.microsoft.com/office/drawing/2014/main" id="{15A0313F-8F70-AB7D-9459-B72F1F0F8206}"/>
              </a:ext>
            </a:extLst>
          </p:cNvPr>
          <p:cNvPicPr>
            <a:picLocks noChangeAspect="1"/>
          </p:cNvPicPr>
          <p:nvPr/>
        </p:nvPicPr>
        <p:blipFill>
          <a:blip r:embed="rId5"/>
          <a:stretch>
            <a:fillRect/>
          </a:stretch>
        </p:blipFill>
        <p:spPr>
          <a:xfrm>
            <a:off x="103055" y="4189289"/>
            <a:ext cx="2286046" cy="1802982"/>
          </a:xfrm>
          <a:prstGeom prst="rect">
            <a:avLst/>
          </a:prstGeom>
        </p:spPr>
      </p:pic>
      <p:pic>
        <p:nvPicPr>
          <p:cNvPr id="18" name="Resim 17">
            <a:extLst>
              <a:ext uri="{FF2B5EF4-FFF2-40B4-BE49-F238E27FC236}">
                <a16:creationId xmlns:a16="http://schemas.microsoft.com/office/drawing/2014/main" id="{113BFF65-BE5D-D572-01F9-2862547DC2EF}"/>
              </a:ext>
            </a:extLst>
          </p:cNvPr>
          <p:cNvPicPr>
            <a:picLocks noChangeAspect="1"/>
          </p:cNvPicPr>
          <p:nvPr/>
        </p:nvPicPr>
        <p:blipFill>
          <a:blip r:embed="rId6"/>
          <a:stretch>
            <a:fillRect/>
          </a:stretch>
        </p:blipFill>
        <p:spPr>
          <a:xfrm>
            <a:off x="103055" y="2201235"/>
            <a:ext cx="4686954" cy="219106"/>
          </a:xfrm>
          <a:prstGeom prst="rect">
            <a:avLst/>
          </a:prstGeom>
        </p:spPr>
      </p:pic>
    </p:spTree>
    <p:extLst>
      <p:ext uri="{BB962C8B-B14F-4D97-AF65-F5344CB8AC3E}">
        <p14:creationId xmlns:p14="http://schemas.microsoft.com/office/powerpoint/2010/main" val="3887720201"/>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407</Words>
  <Application>Microsoft Office PowerPoint</Application>
  <PresentationFormat>Geniş ekran</PresentationFormat>
  <Paragraphs>57</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-apple-system</vt:lpstr>
      <vt:lpstr>Arial</vt:lpstr>
      <vt:lpstr>Calibri</vt:lpstr>
      <vt:lpstr>Grandview</vt:lpstr>
      <vt:lpstr>Wingdings</vt:lpstr>
      <vt:lpstr>CosineVTI</vt:lpstr>
      <vt:lpstr>PowerPoint Sunusu</vt:lpstr>
      <vt:lpstr> E-YOKLAMA’nın AMACI</vt:lpstr>
      <vt:lpstr>BİZLERDEN İSTENEN</vt:lpstr>
      <vt:lpstr>Profesör ve Öğrenci Dummy Datamız</vt:lpstr>
      <vt:lpstr>  UseContext Kullanımı</vt:lpstr>
      <vt:lpstr>                 UYGULAMA TANITIMI</vt:lpstr>
      <vt:lpstr>Profesör Girişi Sistem Bilgileri</vt:lpstr>
      <vt:lpstr>Profesör Girişi İstenilen Dersin Yoklaması</vt:lpstr>
      <vt:lpstr>Tabloya Öğrenci Ekleme</vt:lpstr>
      <vt:lpstr>Tabloya Öğrenci Ekleme</vt:lpstr>
      <vt:lpstr>Tabloya Öğrenci Ekleme</vt:lpstr>
      <vt:lpstr>Tabloya Öğrenci Ekleme</vt:lpstr>
      <vt:lpstr>Öğrenci Girişi Sistem Bilgileri</vt:lpstr>
      <vt:lpstr>Öğrenci Yoklama Katılım</vt:lpstr>
      <vt:lpstr>Öğrenci Yoklama Katılım</vt:lpstr>
      <vt:lpstr>YOKLAMA RAPOR SAYFASI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İbrahim Çınar</dc:creator>
  <cp:lastModifiedBy>İbrahim Çınar</cp:lastModifiedBy>
  <cp:revision>5</cp:revision>
  <dcterms:created xsi:type="dcterms:W3CDTF">2022-06-08T15:43:09Z</dcterms:created>
  <dcterms:modified xsi:type="dcterms:W3CDTF">2022-06-09T08:08:31Z</dcterms:modified>
</cp:coreProperties>
</file>