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Feuille_de_calcul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Feuille_de_calcul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Feuille_de_calcul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Classeur2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Feuille_de_calcul_Microsoft_Excel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144502432"/>
        <c:axId val="-1144500112"/>
      </c:lineChart>
      <c:catAx>
        <c:axId val="-114450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1144500112"/>
        <c:crosses val="autoZero"/>
        <c:auto val="1"/>
        <c:lblAlgn val="ctr"/>
        <c:lblOffset val="100"/>
        <c:noMultiLvlLbl val="0"/>
      </c:catAx>
      <c:valAx>
        <c:axId val="-114450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114450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33625856"/>
        <c:axId val="-1033616896"/>
      </c:barChart>
      <c:catAx>
        <c:axId val="-103362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1033616896"/>
        <c:crosses val="autoZero"/>
        <c:auto val="1"/>
        <c:lblAlgn val="ctr"/>
        <c:lblOffset val="100"/>
        <c:noMultiLvlLbl val="0"/>
      </c:catAx>
      <c:valAx>
        <c:axId val="-103361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103362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y1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Feuil1!$A$2:$A$8</c:f>
              <c:numCache>
                <c:formatCode>General</c:formatCode>
                <c:ptCount val="7"/>
                <c:pt idx="0">
                  <c:v>0.0</c:v>
                </c:pt>
                <c:pt idx="1">
                  <c:v>0.2</c:v>
                </c:pt>
                <c:pt idx="2">
                  <c:v>0.7</c:v>
                </c:pt>
                <c:pt idx="3">
                  <c:v>1.0</c:v>
                </c:pt>
                <c:pt idx="4">
                  <c:v>1.5</c:v>
                </c:pt>
                <c:pt idx="5">
                  <c:v>2.0</c:v>
                </c:pt>
                <c:pt idx="6">
                  <c:v>3.0</c:v>
                </c:pt>
              </c:numCache>
            </c:numRef>
          </c:xVal>
          <c:yVal>
            <c:numRef>
              <c:f>Feuil1!$B$2:$B$8</c:f>
              <c:numCache>
                <c:formatCode>General</c:formatCode>
                <c:ptCount val="7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y2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Feuil1!$A$2:$A$8</c:f>
              <c:numCache>
                <c:formatCode>General</c:formatCode>
                <c:ptCount val="7"/>
                <c:pt idx="0">
                  <c:v>0.0</c:v>
                </c:pt>
                <c:pt idx="1">
                  <c:v>0.2</c:v>
                </c:pt>
                <c:pt idx="2">
                  <c:v>0.7</c:v>
                </c:pt>
                <c:pt idx="3">
                  <c:v>1.0</c:v>
                </c:pt>
                <c:pt idx="4">
                  <c:v>1.5</c:v>
                </c:pt>
                <c:pt idx="5">
                  <c:v>2.0</c:v>
                </c:pt>
                <c:pt idx="6">
                  <c:v>3.0</c:v>
                </c:pt>
              </c:numCache>
            </c:numRef>
          </c:xVal>
          <c:yVal>
            <c:numRef>
              <c:f>Feuil1!$C$2:$C$8</c:f>
              <c:numCache>
                <c:formatCode>General</c:formatCode>
                <c:ptCount val="7"/>
                <c:pt idx="0">
                  <c:v>5.0</c:v>
                </c:pt>
                <c:pt idx="1">
                  <c:v>4.0</c:v>
                </c:pt>
                <c:pt idx="2">
                  <c:v>3.0</c:v>
                </c:pt>
                <c:pt idx="3">
                  <c:v>5.0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42467376"/>
        <c:axId val="-1142477968"/>
      </c:scatterChart>
      <c:valAx>
        <c:axId val="-1142467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1142477968"/>
        <c:crosses val="autoZero"/>
        <c:crossBetween val="midCat"/>
      </c:valAx>
      <c:valAx>
        <c:axId val="-114247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11424673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44297248"/>
        <c:axId val="-1144847696"/>
      </c:areaChart>
      <c:catAx>
        <c:axId val="-114429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1144847696"/>
        <c:crosses val="autoZero"/>
        <c:auto val="1"/>
        <c:lblAlgn val="ctr"/>
        <c:lblOffset val="100"/>
        <c:noMultiLvlLbl val="0"/>
      </c:catAx>
      <c:valAx>
        <c:axId val="-114484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1144297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17CD7-6F54-304A-92E9-56C3297441D4}" type="datetimeFigureOut">
              <a:rPr lang="fr-FR" smtClean="0"/>
              <a:t>06/09/2017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AA244-BA4B-4D44-B190-5901B97B56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64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Test test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449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</a:t>
            </a:r>
            <a:r>
              <a:rPr lang="fr-FR" dirty="0" smtClean="0"/>
              <a:t>line-graph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99285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508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bar-graph</a:t>
            </a:r>
            <a:br>
              <a:rPr lang="fr-FR" dirty="0" smtClean="0"/>
            </a:b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81347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909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pie graph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24916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113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x-y graph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78165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24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</a:t>
            </a:r>
            <a:r>
              <a:rPr lang="fr-FR" dirty="0" smtClean="0"/>
              <a:t>area graph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91397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523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31</Words>
  <Application>Microsoft Macintosh PowerPoint</Application>
  <PresentationFormat>Grand écran</PresentationFormat>
  <Paragraphs>11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Wingdings 3</vt:lpstr>
      <vt:lpstr>Arial</vt:lpstr>
      <vt:lpstr>Ion</vt:lpstr>
      <vt:lpstr>Test test</vt:lpstr>
      <vt:lpstr>Test line-graph </vt:lpstr>
      <vt:lpstr>Test bar-graph </vt:lpstr>
      <vt:lpstr>Test pie graph</vt:lpstr>
      <vt:lpstr>Test x-y graph</vt:lpstr>
      <vt:lpstr>Test area graph 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test</dc:title>
  <dc:creator>Utilisateur de Microsoft Office</dc:creator>
  <cp:lastModifiedBy>Utilisateur de Microsoft Office</cp:lastModifiedBy>
  <cp:revision>6</cp:revision>
  <dcterms:created xsi:type="dcterms:W3CDTF">2017-09-05T14:11:07Z</dcterms:created>
  <dcterms:modified xsi:type="dcterms:W3CDTF">2017-09-06T09:58:15Z</dcterms:modified>
</cp:coreProperties>
</file>