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1" r:id="rId6"/>
    <p:sldId id="265" r:id="rId7"/>
    <p:sldId id="259" r:id="rId8"/>
    <p:sldId id="266" r:id="rId9"/>
    <p:sldId id="260" r:id="rId10"/>
    <p:sldId id="267" r:id="rId11"/>
    <p:sldId id="264" r:id="rId12"/>
    <p:sldId id="268" r:id="rId13"/>
    <p:sldId id="262"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7" d="100"/>
          <a:sy n="67" d="100"/>
        </p:scale>
        <p:origin x="6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CB7371-D41D-4759-AB7D-F8A6BE5BFD17}" type="doc">
      <dgm:prSet loTypeId="urn:microsoft.com/office/officeart/2005/8/layout/process2" loCatId="process" qsTypeId="urn:microsoft.com/office/officeart/2005/8/quickstyle/simple1" qsCatId="simple" csTypeId="urn:microsoft.com/office/officeart/2005/8/colors/accent1_2" csCatId="accent1" phldr="1"/>
      <dgm:spPr/>
    </dgm:pt>
    <dgm:pt modelId="{B0312CE9-3C03-4B4D-9108-A9275F242AE2}">
      <dgm:prSet phldrT="[Text]"/>
      <dgm:spPr/>
      <dgm:t>
        <a:bodyPr/>
        <a:lstStyle/>
        <a:p>
          <a:r>
            <a:rPr lang="en-US" dirty="0"/>
            <a:t>Text Classification</a:t>
          </a:r>
        </a:p>
      </dgm:t>
    </dgm:pt>
    <dgm:pt modelId="{0E6A4677-DE76-4B8E-AFAC-F27163D656FC}" type="parTrans" cxnId="{05F57378-0086-4193-9937-0A78979DE309}">
      <dgm:prSet/>
      <dgm:spPr/>
      <dgm:t>
        <a:bodyPr/>
        <a:lstStyle/>
        <a:p>
          <a:endParaRPr lang="en-US"/>
        </a:p>
      </dgm:t>
    </dgm:pt>
    <dgm:pt modelId="{760616BC-194F-4EEB-BC79-DA23EE2D9BF5}" type="sibTrans" cxnId="{05F57378-0086-4193-9937-0A78979DE309}">
      <dgm:prSet/>
      <dgm:spPr/>
      <dgm:t>
        <a:bodyPr/>
        <a:lstStyle/>
        <a:p>
          <a:endParaRPr lang="en-US"/>
        </a:p>
      </dgm:t>
    </dgm:pt>
    <dgm:pt modelId="{D3217760-6233-48F7-A282-3CFA177067BB}">
      <dgm:prSet phldrT="[Text]"/>
      <dgm:spPr/>
      <dgm:t>
        <a:bodyPr/>
        <a:lstStyle/>
        <a:p>
          <a:r>
            <a:rPr lang="en-US" dirty="0"/>
            <a:t>Sentiment Analysis</a:t>
          </a:r>
        </a:p>
      </dgm:t>
    </dgm:pt>
    <dgm:pt modelId="{E4893538-70E6-4FAE-A6B5-C12ED39B24B9}" type="parTrans" cxnId="{426FC54B-609C-4E74-B214-9A0F28D62D53}">
      <dgm:prSet/>
      <dgm:spPr/>
      <dgm:t>
        <a:bodyPr/>
        <a:lstStyle/>
        <a:p>
          <a:endParaRPr lang="en-US"/>
        </a:p>
      </dgm:t>
    </dgm:pt>
    <dgm:pt modelId="{9D616265-A2AA-4F36-83FD-3BA5C9456684}" type="sibTrans" cxnId="{426FC54B-609C-4E74-B214-9A0F28D62D53}">
      <dgm:prSet/>
      <dgm:spPr/>
      <dgm:t>
        <a:bodyPr/>
        <a:lstStyle/>
        <a:p>
          <a:endParaRPr lang="en-US"/>
        </a:p>
      </dgm:t>
    </dgm:pt>
    <dgm:pt modelId="{B15A7074-2336-4352-B1AD-99AFBEC9368A}">
      <dgm:prSet phldrT="[Text]"/>
      <dgm:spPr/>
      <dgm:t>
        <a:bodyPr/>
        <a:lstStyle/>
        <a:p>
          <a:r>
            <a:rPr lang="en-US" dirty="0"/>
            <a:t>Information Extraction</a:t>
          </a:r>
        </a:p>
      </dgm:t>
    </dgm:pt>
    <dgm:pt modelId="{0D08DB22-050D-4265-972A-52DDA8C383F6}" type="parTrans" cxnId="{F19A22D5-EFB6-4870-890A-904A6FA91726}">
      <dgm:prSet/>
      <dgm:spPr/>
      <dgm:t>
        <a:bodyPr/>
        <a:lstStyle/>
        <a:p>
          <a:endParaRPr lang="en-US"/>
        </a:p>
      </dgm:t>
    </dgm:pt>
    <dgm:pt modelId="{C452464E-80DD-44BE-BF5C-24A437756EC4}" type="sibTrans" cxnId="{F19A22D5-EFB6-4870-890A-904A6FA91726}">
      <dgm:prSet/>
      <dgm:spPr/>
      <dgm:t>
        <a:bodyPr/>
        <a:lstStyle/>
        <a:p>
          <a:endParaRPr lang="en-US"/>
        </a:p>
      </dgm:t>
    </dgm:pt>
    <dgm:pt modelId="{69BE35EF-379C-418C-8BCA-6793449E830A}">
      <dgm:prSet phldrT="[Text]"/>
      <dgm:spPr/>
      <dgm:t>
        <a:bodyPr/>
        <a:lstStyle/>
        <a:p>
          <a:r>
            <a:rPr lang="en-US" dirty="0"/>
            <a:t>Information Retrieval</a:t>
          </a:r>
        </a:p>
      </dgm:t>
    </dgm:pt>
    <dgm:pt modelId="{DCF6D538-D275-49DF-9CB9-02B4635B6DA8}" type="parTrans" cxnId="{0DFCABDB-DB45-4CBB-923A-1B87EE7A3B8D}">
      <dgm:prSet/>
      <dgm:spPr/>
      <dgm:t>
        <a:bodyPr/>
        <a:lstStyle/>
        <a:p>
          <a:endParaRPr lang="en-US"/>
        </a:p>
      </dgm:t>
    </dgm:pt>
    <dgm:pt modelId="{89B3F542-8BAB-4770-BE05-2879893E9EC0}" type="sibTrans" cxnId="{0DFCABDB-DB45-4CBB-923A-1B87EE7A3B8D}">
      <dgm:prSet/>
      <dgm:spPr/>
      <dgm:t>
        <a:bodyPr/>
        <a:lstStyle/>
        <a:p>
          <a:endParaRPr lang="en-US"/>
        </a:p>
      </dgm:t>
    </dgm:pt>
    <dgm:pt modelId="{F891C012-7CE8-4A1B-A8EB-D6C067D58526}">
      <dgm:prSet phldrT="[Text]"/>
      <dgm:spPr/>
      <dgm:t>
        <a:bodyPr/>
        <a:lstStyle/>
        <a:p>
          <a:r>
            <a:rPr lang="en-US" dirty="0"/>
            <a:t>Question and Answering</a:t>
          </a:r>
        </a:p>
      </dgm:t>
    </dgm:pt>
    <dgm:pt modelId="{A40015E3-AC82-461E-80BD-674B98F8CA53}" type="parTrans" cxnId="{711405AB-979A-4A06-9BE7-38AF9FBB9B53}">
      <dgm:prSet/>
      <dgm:spPr/>
      <dgm:t>
        <a:bodyPr/>
        <a:lstStyle/>
        <a:p>
          <a:endParaRPr lang="en-US"/>
        </a:p>
      </dgm:t>
    </dgm:pt>
    <dgm:pt modelId="{5CCD95FA-1F12-482E-AB16-ED0113138491}" type="sibTrans" cxnId="{711405AB-979A-4A06-9BE7-38AF9FBB9B53}">
      <dgm:prSet/>
      <dgm:spPr/>
      <dgm:t>
        <a:bodyPr/>
        <a:lstStyle/>
        <a:p>
          <a:endParaRPr lang="en-US"/>
        </a:p>
      </dgm:t>
    </dgm:pt>
    <dgm:pt modelId="{48937755-003C-421F-881D-93E47284D7BE}">
      <dgm:prSet phldrT="[Text]"/>
      <dgm:spPr/>
      <dgm:t>
        <a:bodyPr/>
        <a:lstStyle/>
        <a:p>
          <a:r>
            <a:rPr lang="en-US" dirty="0"/>
            <a:t>Machine Translation</a:t>
          </a:r>
        </a:p>
      </dgm:t>
    </dgm:pt>
    <dgm:pt modelId="{02C2EFC4-945A-48F9-9D36-2640E2488C31}" type="parTrans" cxnId="{3AC91D8E-987E-495E-9FDD-1E634B5A72D5}">
      <dgm:prSet/>
      <dgm:spPr/>
      <dgm:t>
        <a:bodyPr/>
        <a:lstStyle/>
        <a:p>
          <a:endParaRPr lang="en-US"/>
        </a:p>
      </dgm:t>
    </dgm:pt>
    <dgm:pt modelId="{C8E17CAA-DF47-4A9E-A518-D29D7D9AF509}" type="sibTrans" cxnId="{3AC91D8E-987E-495E-9FDD-1E634B5A72D5}">
      <dgm:prSet/>
      <dgm:spPr/>
      <dgm:t>
        <a:bodyPr/>
        <a:lstStyle/>
        <a:p>
          <a:endParaRPr lang="en-US"/>
        </a:p>
      </dgm:t>
    </dgm:pt>
    <dgm:pt modelId="{B51A8B6E-F8E8-4A89-A0E5-26032CCB5736}">
      <dgm:prSet phldrT="[Text]"/>
      <dgm:spPr/>
      <dgm:t>
        <a:bodyPr/>
        <a:lstStyle/>
        <a:p>
          <a:r>
            <a:rPr lang="en-US" dirty="0"/>
            <a:t>Spell Checking</a:t>
          </a:r>
        </a:p>
      </dgm:t>
    </dgm:pt>
    <dgm:pt modelId="{CA032642-7435-46F4-B972-211920FEA181}" type="parTrans" cxnId="{83883F74-D49B-4554-BCEB-676E159B2A1A}">
      <dgm:prSet/>
      <dgm:spPr/>
      <dgm:t>
        <a:bodyPr/>
        <a:lstStyle/>
        <a:p>
          <a:endParaRPr lang="en-US"/>
        </a:p>
      </dgm:t>
    </dgm:pt>
    <dgm:pt modelId="{9FE1B9F5-691D-4DE7-B5FE-93B4BE29697B}" type="sibTrans" cxnId="{83883F74-D49B-4554-BCEB-676E159B2A1A}">
      <dgm:prSet/>
      <dgm:spPr/>
      <dgm:t>
        <a:bodyPr/>
        <a:lstStyle/>
        <a:p>
          <a:endParaRPr lang="en-US"/>
        </a:p>
      </dgm:t>
    </dgm:pt>
    <dgm:pt modelId="{35CEE5FF-5856-46B4-B26F-78CEB7D3A4F7}">
      <dgm:prSet phldrT="[Text]"/>
      <dgm:spPr/>
      <dgm:t>
        <a:bodyPr/>
        <a:lstStyle/>
        <a:p>
          <a:r>
            <a:rPr lang="en-US" dirty="0"/>
            <a:t>Topic Modelling</a:t>
          </a:r>
        </a:p>
      </dgm:t>
    </dgm:pt>
    <dgm:pt modelId="{F3BFD169-4B07-4B5A-9200-1AEE471B2582}" type="parTrans" cxnId="{86DF28EB-62EF-42C3-80EC-C45D55B8CD78}">
      <dgm:prSet/>
      <dgm:spPr/>
      <dgm:t>
        <a:bodyPr/>
        <a:lstStyle/>
        <a:p>
          <a:endParaRPr lang="en-US"/>
        </a:p>
      </dgm:t>
    </dgm:pt>
    <dgm:pt modelId="{1D0CC5FC-38AD-4CE5-958F-591BDD824027}" type="sibTrans" cxnId="{86DF28EB-62EF-42C3-80EC-C45D55B8CD78}">
      <dgm:prSet/>
      <dgm:spPr/>
      <dgm:t>
        <a:bodyPr/>
        <a:lstStyle/>
        <a:p>
          <a:endParaRPr lang="en-US"/>
        </a:p>
      </dgm:t>
    </dgm:pt>
    <dgm:pt modelId="{92048496-A001-4E20-8EB0-35083BBE3C66}" type="pres">
      <dgm:prSet presAssocID="{A5CB7371-D41D-4759-AB7D-F8A6BE5BFD17}" presName="linearFlow" presStyleCnt="0">
        <dgm:presLayoutVars>
          <dgm:resizeHandles val="exact"/>
        </dgm:presLayoutVars>
      </dgm:prSet>
      <dgm:spPr/>
    </dgm:pt>
    <dgm:pt modelId="{6AC33921-9504-4FE6-A435-7638DE5A08AF}" type="pres">
      <dgm:prSet presAssocID="{B51A8B6E-F8E8-4A89-A0E5-26032CCB5736}" presName="node" presStyleLbl="node1" presStyleIdx="0" presStyleCnt="8">
        <dgm:presLayoutVars>
          <dgm:bulletEnabled val="1"/>
        </dgm:presLayoutVars>
      </dgm:prSet>
      <dgm:spPr/>
    </dgm:pt>
    <dgm:pt modelId="{C4AD9E90-258B-4D44-9C33-B1FD14725AEC}" type="pres">
      <dgm:prSet presAssocID="{9FE1B9F5-691D-4DE7-B5FE-93B4BE29697B}" presName="sibTrans" presStyleLbl="sibTrans2D1" presStyleIdx="0" presStyleCnt="7"/>
      <dgm:spPr/>
    </dgm:pt>
    <dgm:pt modelId="{F475D561-465A-45A6-A10A-D705D3DFBD4E}" type="pres">
      <dgm:prSet presAssocID="{9FE1B9F5-691D-4DE7-B5FE-93B4BE29697B}" presName="connectorText" presStyleLbl="sibTrans2D1" presStyleIdx="0" presStyleCnt="7"/>
      <dgm:spPr/>
    </dgm:pt>
    <dgm:pt modelId="{87C7E889-E632-40B7-909B-A711B96A27F1}" type="pres">
      <dgm:prSet presAssocID="{B0312CE9-3C03-4B4D-9108-A9275F242AE2}" presName="node" presStyleLbl="node1" presStyleIdx="1" presStyleCnt="8">
        <dgm:presLayoutVars>
          <dgm:bulletEnabled val="1"/>
        </dgm:presLayoutVars>
      </dgm:prSet>
      <dgm:spPr/>
    </dgm:pt>
    <dgm:pt modelId="{A0FA1E34-401A-462D-8972-D5EEA055FE36}" type="pres">
      <dgm:prSet presAssocID="{760616BC-194F-4EEB-BC79-DA23EE2D9BF5}" presName="sibTrans" presStyleLbl="sibTrans2D1" presStyleIdx="1" presStyleCnt="7"/>
      <dgm:spPr/>
    </dgm:pt>
    <dgm:pt modelId="{53FF1EDB-68EE-4A8E-9100-89E41BD12D16}" type="pres">
      <dgm:prSet presAssocID="{760616BC-194F-4EEB-BC79-DA23EE2D9BF5}" presName="connectorText" presStyleLbl="sibTrans2D1" presStyleIdx="1" presStyleCnt="7"/>
      <dgm:spPr/>
    </dgm:pt>
    <dgm:pt modelId="{AFBE483C-DF1E-4DB9-9737-37F9C101E01F}" type="pres">
      <dgm:prSet presAssocID="{D3217760-6233-48F7-A282-3CFA177067BB}" presName="node" presStyleLbl="node1" presStyleIdx="2" presStyleCnt="8">
        <dgm:presLayoutVars>
          <dgm:bulletEnabled val="1"/>
        </dgm:presLayoutVars>
      </dgm:prSet>
      <dgm:spPr/>
    </dgm:pt>
    <dgm:pt modelId="{F1775BA8-1A4F-4872-B250-5D5CF4308ECC}" type="pres">
      <dgm:prSet presAssocID="{9D616265-A2AA-4F36-83FD-3BA5C9456684}" presName="sibTrans" presStyleLbl="sibTrans2D1" presStyleIdx="2" presStyleCnt="7"/>
      <dgm:spPr/>
    </dgm:pt>
    <dgm:pt modelId="{5DD45CE9-4EBA-49B0-83D3-D09A1042D54C}" type="pres">
      <dgm:prSet presAssocID="{9D616265-A2AA-4F36-83FD-3BA5C9456684}" presName="connectorText" presStyleLbl="sibTrans2D1" presStyleIdx="2" presStyleCnt="7"/>
      <dgm:spPr/>
    </dgm:pt>
    <dgm:pt modelId="{1D4113F5-FD92-4827-93F4-A2C6AB9CF630}" type="pres">
      <dgm:prSet presAssocID="{B15A7074-2336-4352-B1AD-99AFBEC9368A}" presName="node" presStyleLbl="node1" presStyleIdx="3" presStyleCnt="8">
        <dgm:presLayoutVars>
          <dgm:bulletEnabled val="1"/>
        </dgm:presLayoutVars>
      </dgm:prSet>
      <dgm:spPr/>
    </dgm:pt>
    <dgm:pt modelId="{3B35E041-7686-4D71-9DC3-BF968DF44F75}" type="pres">
      <dgm:prSet presAssocID="{C452464E-80DD-44BE-BF5C-24A437756EC4}" presName="sibTrans" presStyleLbl="sibTrans2D1" presStyleIdx="3" presStyleCnt="7"/>
      <dgm:spPr/>
    </dgm:pt>
    <dgm:pt modelId="{CE4ADCA2-E6C1-4A16-88F0-4078D62F303D}" type="pres">
      <dgm:prSet presAssocID="{C452464E-80DD-44BE-BF5C-24A437756EC4}" presName="connectorText" presStyleLbl="sibTrans2D1" presStyleIdx="3" presStyleCnt="7"/>
      <dgm:spPr/>
    </dgm:pt>
    <dgm:pt modelId="{6C28E721-6357-47DB-B70C-C14861333F55}" type="pres">
      <dgm:prSet presAssocID="{69BE35EF-379C-418C-8BCA-6793449E830A}" presName="node" presStyleLbl="node1" presStyleIdx="4" presStyleCnt="8">
        <dgm:presLayoutVars>
          <dgm:bulletEnabled val="1"/>
        </dgm:presLayoutVars>
      </dgm:prSet>
      <dgm:spPr/>
    </dgm:pt>
    <dgm:pt modelId="{1B30E012-665A-435E-9277-218F5C9BAD58}" type="pres">
      <dgm:prSet presAssocID="{89B3F542-8BAB-4770-BE05-2879893E9EC0}" presName="sibTrans" presStyleLbl="sibTrans2D1" presStyleIdx="4" presStyleCnt="7"/>
      <dgm:spPr/>
    </dgm:pt>
    <dgm:pt modelId="{9D5B1EA9-FE75-4B62-8FC9-305C6217C95D}" type="pres">
      <dgm:prSet presAssocID="{89B3F542-8BAB-4770-BE05-2879893E9EC0}" presName="connectorText" presStyleLbl="sibTrans2D1" presStyleIdx="4" presStyleCnt="7"/>
      <dgm:spPr/>
    </dgm:pt>
    <dgm:pt modelId="{03BC9845-AB8B-42C0-AA1A-DA54C4881E37}" type="pres">
      <dgm:prSet presAssocID="{F891C012-7CE8-4A1B-A8EB-D6C067D58526}" presName="node" presStyleLbl="node1" presStyleIdx="5" presStyleCnt="8">
        <dgm:presLayoutVars>
          <dgm:bulletEnabled val="1"/>
        </dgm:presLayoutVars>
      </dgm:prSet>
      <dgm:spPr/>
    </dgm:pt>
    <dgm:pt modelId="{C2A9BD0B-84D1-4B44-8E30-1641E3FB0070}" type="pres">
      <dgm:prSet presAssocID="{5CCD95FA-1F12-482E-AB16-ED0113138491}" presName="sibTrans" presStyleLbl="sibTrans2D1" presStyleIdx="5" presStyleCnt="7"/>
      <dgm:spPr/>
    </dgm:pt>
    <dgm:pt modelId="{2863E5C6-5EAC-451B-BDD7-2136ED7291DF}" type="pres">
      <dgm:prSet presAssocID="{5CCD95FA-1F12-482E-AB16-ED0113138491}" presName="connectorText" presStyleLbl="sibTrans2D1" presStyleIdx="5" presStyleCnt="7"/>
      <dgm:spPr/>
    </dgm:pt>
    <dgm:pt modelId="{84AD4BDF-7ED5-47E4-99D9-CD5A9EF2AD98}" type="pres">
      <dgm:prSet presAssocID="{35CEE5FF-5856-46B4-B26F-78CEB7D3A4F7}" presName="node" presStyleLbl="node1" presStyleIdx="6" presStyleCnt="8">
        <dgm:presLayoutVars>
          <dgm:bulletEnabled val="1"/>
        </dgm:presLayoutVars>
      </dgm:prSet>
      <dgm:spPr/>
    </dgm:pt>
    <dgm:pt modelId="{4385B6F5-ABB4-4C95-8768-98E29388370E}" type="pres">
      <dgm:prSet presAssocID="{1D0CC5FC-38AD-4CE5-958F-591BDD824027}" presName="sibTrans" presStyleLbl="sibTrans2D1" presStyleIdx="6" presStyleCnt="7"/>
      <dgm:spPr/>
    </dgm:pt>
    <dgm:pt modelId="{AEB6FF01-5E9E-4A83-9B8D-736A43B2DC00}" type="pres">
      <dgm:prSet presAssocID="{1D0CC5FC-38AD-4CE5-958F-591BDD824027}" presName="connectorText" presStyleLbl="sibTrans2D1" presStyleIdx="6" presStyleCnt="7"/>
      <dgm:spPr/>
    </dgm:pt>
    <dgm:pt modelId="{79470718-DC66-4F97-8D03-9DB6BCB96649}" type="pres">
      <dgm:prSet presAssocID="{48937755-003C-421F-881D-93E47284D7BE}" presName="node" presStyleLbl="node1" presStyleIdx="7" presStyleCnt="8">
        <dgm:presLayoutVars>
          <dgm:bulletEnabled val="1"/>
        </dgm:presLayoutVars>
      </dgm:prSet>
      <dgm:spPr/>
    </dgm:pt>
  </dgm:ptLst>
  <dgm:cxnLst>
    <dgm:cxn modelId="{39BA2306-9EC6-4700-8C1E-04EB44A066D2}" type="presOf" srcId="{C452464E-80DD-44BE-BF5C-24A437756EC4}" destId="{CE4ADCA2-E6C1-4A16-88F0-4078D62F303D}" srcOrd="1" destOrd="0" presId="urn:microsoft.com/office/officeart/2005/8/layout/process2"/>
    <dgm:cxn modelId="{7D62B908-0220-4DA9-91DE-8FEE909ED0B2}" type="presOf" srcId="{48937755-003C-421F-881D-93E47284D7BE}" destId="{79470718-DC66-4F97-8D03-9DB6BCB96649}" srcOrd="0" destOrd="0" presId="urn:microsoft.com/office/officeart/2005/8/layout/process2"/>
    <dgm:cxn modelId="{7FD7391D-C106-4E60-A3F9-7C33D62FC7B0}" type="presOf" srcId="{89B3F542-8BAB-4770-BE05-2879893E9EC0}" destId="{1B30E012-665A-435E-9277-218F5C9BAD58}" srcOrd="0" destOrd="0" presId="urn:microsoft.com/office/officeart/2005/8/layout/process2"/>
    <dgm:cxn modelId="{71BAF420-8C6E-47B8-A9D4-E203191234CD}" type="presOf" srcId="{D3217760-6233-48F7-A282-3CFA177067BB}" destId="{AFBE483C-DF1E-4DB9-9737-37F9C101E01F}" srcOrd="0" destOrd="0" presId="urn:microsoft.com/office/officeart/2005/8/layout/process2"/>
    <dgm:cxn modelId="{FCB6F221-4D25-42AA-BF5A-482EECA1ED89}" type="presOf" srcId="{C452464E-80DD-44BE-BF5C-24A437756EC4}" destId="{3B35E041-7686-4D71-9DC3-BF968DF44F75}" srcOrd="0" destOrd="0" presId="urn:microsoft.com/office/officeart/2005/8/layout/process2"/>
    <dgm:cxn modelId="{2AC3862C-859E-4FC2-A2EB-16FB2B8A2410}" type="presOf" srcId="{B0312CE9-3C03-4B4D-9108-A9275F242AE2}" destId="{87C7E889-E632-40B7-909B-A711B96A27F1}" srcOrd="0" destOrd="0" presId="urn:microsoft.com/office/officeart/2005/8/layout/process2"/>
    <dgm:cxn modelId="{D8D2A734-1862-48C9-9838-8C880E8F9AFB}" type="presOf" srcId="{9FE1B9F5-691D-4DE7-B5FE-93B4BE29697B}" destId="{F475D561-465A-45A6-A10A-D705D3DFBD4E}" srcOrd="1" destOrd="0" presId="urn:microsoft.com/office/officeart/2005/8/layout/process2"/>
    <dgm:cxn modelId="{A3C8D25C-52EC-4539-93E4-7DEAA9885D02}" type="presOf" srcId="{9D616265-A2AA-4F36-83FD-3BA5C9456684}" destId="{5DD45CE9-4EBA-49B0-83D3-D09A1042D54C}" srcOrd="1" destOrd="0" presId="urn:microsoft.com/office/officeart/2005/8/layout/process2"/>
    <dgm:cxn modelId="{7811D161-A26C-4FBA-9287-0A6B71E078D9}" type="presOf" srcId="{760616BC-194F-4EEB-BC79-DA23EE2D9BF5}" destId="{53FF1EDB-68EE-4A8E-9100-89E41BD12D16}" srcOrd="1" destOrd="0" presId="urn:microsoft.com/office/officeart/2005/8/layout/process2"/>
    <dgm:cxn modelId="{BEE63F4A-F869-49D4-9688-F98F5E77EFDE}" type="presOf" srcId="{5CCD95FA-1F12-482E-AB16-ED0113138491}" destId="{C2A9BD0B-84D1-4B44-8E30-1641E3FB0070}" srcOrd="0" destOrd="0" presId="urn:microsoft.com/office/officeart/2005/8/layout/process2"/>
    <dgm:cxn modelId="{426FC54B-609C-4E74-B214-9A0F28D62D53}" srcId="{A5CB7371-D41D-4759-AB7D-F8A6BE5BFD17}" destId="{D3217760-6233-48F7-A282-3CFA177067BB}" srcOrd="2" destOrd="0" parTransId="{E4893538-70E6-4FAE-A6B5-C12ED39B24B9}" sibTransId="{9D616265-A2AA-4F36-83FD-3BA5C9456684}"/>
    <dgm:cxn modelId="{3193F74B-E143-4D84-9E9B-55FF300F0AF0}" type="presOf" srcId="{F891C012-7CE8-4A1B-A8EB-D6C067D58526}" destId="{03BC9845-AB8B-42C0-AA1A-DA54C4881E37}" srcOrd="0" destOrd="0" presId="urn:microsoft.com/office/officeart/2005/8/layout/process2"/>
    <dgm:cxn modelId="{65A9044D-DE28-4C73-B82A-18035EB0E2E2}" type="presOf" srcId="{1D0CC5FC-38AD-4CE5-958F-591BDD824027}" destId="{4385B6F5-ABB4-4C95-8768-98E29388370E}" srcOrd="0" destOrd="0" presId="urn:microsoft.com/office/officeart/2005/8/layout/process2"/>
    <dgm:cxn modelId="{BA644A4F-ABED-45C2-B69E-AECB78FB55F6}" type="presOf" srcId="{89B3F542-8BAB-4770-BE05-2879893E9EC0}" destId="{9D5B1EA9-FE75-4B62-8FC9-305C6217C95D}" srcOrd="1" destOrd="0" presId="urn:microsoft.com/office/officeart/2005/8/layout/process2"/>
    <dgm:cxn modelId="{B1B5BD52-6808-41A4-A4CF-41B856F58FE2}" type="presOf" srcId="{A5CB7371-D41D-4759-AB7D-F8A6BE5BFD17}" destId="{92048496-A001-4E20-8EB0-35083BBE3C66}" srcOrd="0" destOrd="0" presId="urn:microsoft.com/office/officeart/2005/8/layout/process2"/>
    <dgm:cxn modelId="{83883F74-D49B-4554-BCEB-676E159B2A1A}" srcId="{A5CB7371-D41D-4759-AB7D-F8A6BE5BFD17}" destId="{B51A8B6E-F8E8-4A89-A0E5-26032CCB5736}" srcOrd="0" destOrd="0" parTransId="{CA032642-7435-46F4-B972-211920FEA181}" sibTransId="{9FE1B9F5-691D-4DE7-B5FE-93B4BE29697B}"/>
    <dgm:cxn modelId="{05F57378-0086-4193-9937-0A78979DE309}" srcId="{A5CB7371-D41D-4759-AB7D-F8A6BE5BFD17}" destId="{B0312CE9-3C03-4B4D-9108-A9275F242AE2}" srcOrd="1" destOrd="0" parTransId="{0E6A4677-DE76-4B8E-AFAC-F27163D656FC}" sibTransId="{760616BC-194F-4EEB-BC79-DA23EE2D9BF5}"/>
    <dgm:cxn modelId="{EDED8958-750E-4865-A24D-026B651AEA84}" type="presOf" srcId="{69BE35EF-379C-418C-8BCA-6793449E830A}" destId="{6C28E721-6357-47DB-B70C-C14861333F55}" srcOrd="0" destOrd="0" presId="urn:microsoft.com/office/officeart/2005/8/layout/process2"/>
    <dgm:cxn modelId="{B9EB597A-391A-490E-8E2E-2331952FC876}" type="presOf" srcId="{35CEE5FF-5856-46B4-B26F-78CEB7D3A4F7}" destId="{84AD4BDF-7ED5-47E4-99D9-CD5A9EF2AD98}" srcOrd="0" destOrd="0" presId="urn:microsoft.com/office/officeart/2005/8/layout/process2"/>
    <dgm:cxn modelId="{3AC91D8E-987E-495E-9FDD-1E634B5A72D5}" srcId="{A5CB7371-D41D-4759-AB7D-F8A6BE5BFD17}" destId="{48937755-003C-421F-881D-93E47284D7BE}" srcOrd="7" destOrd="0" parTransId="{02C2EFC4-945A-48F9-9D36-2640E2488C31}" sibTransId="{C8E17CAA-DF47-4A9E-A518-D29D7D9AF509}"/>
    <dgm:cxn modelId="{26432A90-7ED2-4690-80BC-1CACF4A8D094}" type="presOf" srcId="{760616BC-194F-4EEB-BC79-DA23EE2D9BF5}" destId="{A0FA1E34-401A-462D-8972-D5EEA055FE36}" srcOrd="0" destOrd="0" presId="urn:microsoft.com/office/officeart/2005/8/layout/process2"/>
    <dgm:cxn modelId="{96DE0594-3E90-434E-8284-15584845EC7F}" type="presOf" srcId="{9FE1B9F5-691D-4DE7-B5FE-93B4BE29697B}" destId="{C4AD9E90-258B-4D44-9C33-B1FD14725AEC}" srcOrd="0" destOrd="0" presId="urn:microsoft.com/office/officeart/2005/8/layout/process2"/>
    <dgm:cxn modelId="{3390179A-98BE-4CC2-83AA-0B39032206FE}" type="presOf" srcId="{B51A8B6E-F8E8-4A89-A0E5-26032CCB5736}" destId="{6AC33921-9504-4FE6-A435-7638DE5A08AF}" srcOrd="0" destOrd="0" presId="urn:microsoft.com/office/officeart/2005/8/layout/process2"/>
    <dgm:cxn modelId="{711405AB-979A-4A06-9BE7-38AF9FBB9B53}" srcId="{A5CB7371-D41D-4759-AB7D-F8A6BE5BFD17}" destId="{F891C012-7CE8-4A1B-A8EB-D6C067D58526}" srcOrd="5" destOrd="0" parTransId="{A40015E3-AC82-461E-80BD-674B98F8CA53}" sibTransId="{5CCD95FA-1F12-482E-AB16-ED0113138491}"/>
    <dgm:cxn modelId="{5054B1AD-E29D-4DB3-BA71-1D17415199A0}" type="presOf" srcId="{B15A7074-2336-4352-B1AD-99AFBEC9368A}" destId="{1D4113F5-FD92-4827-93F4-A2C6AB9CF630}" srcOrd="0" destOrd="0" presId="urn:microsoft.com/office/officeart/2005/8/layout/process2"/>
    <dgm:cxn modelId="{BB7482B2-440E-4982-930F-04E86268F1A8}" type="presOf" srcId="{1D0CC5FC-38AD-4CE5-958F-591BDD824027}" destId="{AEB6FF01-5E9E-4A83-9B8D-736A43B2DC00}" srcOrd="1" destOrd="0" presId="urn:microsoft.com/office/officeart/2005/8/layout/process2"/>
    <dgm:cxn modelId="{DBE4E5CE-4CF9-4CDB-8EA5-A3E2BCDC10ED}" type="presOf" srcId="{9D616265-A2AA-4F36-83FD-3BA5C9456684}" destId="{F1775BA8-1A4F-4872-B250-5D5CF4308ECC}" srcOrd="0" destOrd="0" presId="urn:microsoft.com/office/officeart/2005/8/layout/process2"/>
    <dgm:cxn modelId="{F19A22D5-EFB6-4870-890A-904A6FA91726}" srcId="{A5CB7371-D41D-4759-AB7D-F8A6BE5BFD17}" destId="{B15A7074-2336-4352-B1AD-99AFBEC9368A}" srcOrd="3" destOrd="0" parTransId="{0D08DB22-050D-4265-972A-52DDA8C383F6}" sibTransId="{C452464E-80DD-44BE-BF5C-24A437756EC4}"/>
    <dgm:cxn modelId="{0DFCABDB-DB45-4CBB-923A-1B87EE7A3B8D}" srcId="{A5CB7371-D41D-4759-AB7D-F8A6BE5BFD17}" destId="{69BE35EF-379C-418C-8BCA-6793449E830A}" srcOrd="4" destOrd="0" parTransId="{DCF6D538-D275-49DF-9CB9-02B4635B6DA8}" sibTransId="{89B3F542-8BAB-4770-BE05-2879893E9EC0}"/>
    <dgm:cxn modelId="{86DF28EB-62EF-42C3-80EC-C45D55B8CD78}" srcId="{A5CB7371-D41D-4759-AB7D-F8A6BE5BFD17}" destId="{35CEE5FF-5856-46B4-B26F-78CEB7D3A4F7}" srcOrd="6" destOrd="0" parTransId="{F3BFD169-4B07-4B5A-9200-1AEE471B2582}" sibTransId="{1D0CC5FC-38AD-4CE5-958F-591BDD824027}"/>
    <dgm:cxn modelId="{333194EF-DAF1-43AA-92A7-6DEFEB12A1C7}" type="presOf" srcId="{5CCD95FA-1F12-482E-AB16-ED0113138491}" destId="{2863E5C6-5EAC-451B-BDD7-2136ED7291DF}" srcOrd="1" destOrd="0" presId="urn:microsoft.com/office/officeart/2005/8/layout/process2"/>
    <dgm:cxn modelId="{07DCDFE3-BCBB-4009-B3DD-6D7159FB45EA}" type="presParOf" srcId="{92048496-A001-4E20-8EB0-35083BBE3C66}" destId="{6AC33921-9504-4FE6-A435-7638DE5A08AF}" srcOrd="0" destOrd="0" presId="urn:microsoft.com/office/officeart/2005/8/layout/process2"/>
    <dgm:cxn modelId="{C56EF292-5B86-4541-8963-2FED2060FDBF}" type="presParOf" srcId="{92048496-A001-4E20-8EB0-35083BBE3C66}" destId="{C4AD9E90-258B-4D44-9C33-B1FD14725AEC}" srcOrd="1" destOrd="0" presId="urn:microsoft.com/office/officeart/2005/8/layout/process2"/>
    <dgm:cxn modelId="{6B1DBEDE-2214-446B-8430-305B6ADA332E}" type="presParOf" srcId="{C4AD9E90-258B-4D44-9C33-B1FD14725AEC}" destId="{F475D561-465A-45A6-A10A-D705D3DFBD4E}" srcOrd="0" destOrd="0" presId="urn:microsoft.com/office/officeart/2005/8/layout/process2"/>
    <dgm:cxn modelId="{4B56DF3B-502D-40DC-AC44-1052C54F83FD}" type="presParOf" srcId="{92048496-A001-4E20-8EB0-35083BBE3C66}" destId="{87C7E889-E632-40B7-909B-A711B96A27F1}" srcOrd="2" destOrd="0" presId="urn:microsoft.com/office/officeart/2005/8/layout/process2"/>
    <dgm:cxn modelId="{D5AF4132-DF87-4150-995C-F57DC65DCCD4}" type="presParOf" srcId="{92048496-A001-4E20-8EB0-35083BBE3C66}" destId="{A0FA1E34-401A-462D-8972-D5EEA055FE36}" srcOrd="3" destOrd="0" presId="urn:microsoft.com/office/officeart/2005/8/layout/process2"/>
    <dgm:cxn modelId="{EFD38F78-9E42-48F6-892A-DA6BEB9E86F5}" type="presParOf" srcId="{A0FA1E34-401A-462D-8972-D5EEA055FE36}" destId="{53FF1EDB-68EE-4A8E-9100-89E41BD12D16}" srcOrd="0" destOrd="0" presId="urn:microsoft.com/office/officeart/2005/8/layout/process2"/>
    <dgm:cxn modelId="{29D011EB-B5B2-474D-8D4D-0540F422F689}" type="presParOf" srcId="{92048496-A001-4E20-8EB0-35083BBE3C66}" destId="{AFBE483C-DF1E-4DB9-9737-37F9C101E01F}" srcOrd="4" destOrd="0" presId="urn:microsoft.com/office/officeart/2005/8/layout/process2"/>
    <dgm:cxn modelId="{AF3CFECE-FD2B-43A9-95E1-3F5D1461AF36}" type="presParOf" srcId="{92048496-A001-4E20-8EB0-35083BBE3C66}" destId="{F1775BA8-1A4F-4872-B250-5D5CF4308ECC}" srcOrd="5" destOrd="0" presId="urn:microsoft.com/office/officeart/2005/8/layout/process2"/>
    <dgm:cxn modelId="{6E41DF2F-2EC4-4DF0-B9F9-DC2C97E95BEC}" type="presParOf" srcId="{F1775BA8-1A4F-4872-B250-5D5CF4308ECC}" destId="{5DD45CE9-4EBA-49B0-83D3-D09A1042D54C}" srcOrd="0" destOrd="0" presId="urn:microsoft.com/office/officeart/2005/8/layout/process2"/>
    <dgm:cxn modelId="{4B25623F-50C0-4604-AEEC-2B2EA7852B09}" type="presParOf" srcId="{92048496-A001-4E20-8EB0-35083BBE3C66}" destId="{1D4113F5-FD92-4827-93F4-A2C6AB9CF630}" srcOrd="6" destOrd="0" presId="urn:microsoft.com/office/officeart/2005/8/layout/process2"/>
    <dgm:cxn modelId="{D6AE6E4B-DB6E-4CA5-B432-F6FCD1BC8B8A}" type="presParOf" srcId="{92048496-A001-4E20-8EB0-35083BBE3C66}" destId="{3B35E041-7686-4D71-9DC3-BF968DF44F75}" srcOrd="7" destOrd="0" presId="urn:microsoft.com/office/officeart/2005/8/layout/process2"/>
    <dgm:cxn modelId="{551EBE43-86BE-4370-A370-475A06D7A7ED}" type="presParOf" srcId="{3B35E041-7686-4D71-9DC3-BF968DF44F75}" destId="{CE4ADCA2-E6C1-4A16-88F0-4078D62F303D}" srcOrd="0" destOrd="0" presId="urn:microsoft.com/office/officeart/2005/8/layout/process2"/>
    <dgm:cxn modelId="{62277269-1924-4F39-942D-B48AF196DC47}" type="presParOf" srcId="{92048496-A001-4E20-8EB0-35083BBE3C66}" destId="{6C28E721-6357-47DB-B70C-C14861333F55}" srcOrd="8" destOrd="0" presId="urn:microsoft.com/office/officeart/2005/8/layout/process2"/>
    <dgm:cxn modelId="{14A4FAD1-B9A3-4C4E-A17D-A7C44F5F0193}" type="presParOf" srcId="{92048496-A001-4E20-8EB0-35083BBE3C66}" destId="{1B30E012-665A-435E-9277-218F5C9BAD58}" srcOrd="9" destOrd="0" presId="urn:microsoft.com/office/officeart/2005/8/layout/process2"/>
    <dgm:cxn modelId="{529456BC-BDFF-4C0C-9478-3FD81E7F9BE9}" type="presParOf" srcId="{1B30E012-665A-435E-9277-218F5C9BAD58}" destId="{9D5B1EA9-FE75-4B62-8FC9-305C6217C95D}" srcOrd="0" destOrd="0" presId="urn:microsoft.com/office/officeart/2005/8/layout/process2"/>
    <dgm:cxn modelId="{7B35BF03-881D-4597-A491-5A9BDEA9F2AB}" type="presParOf" srcId="{92048496-A001-4E20-8EB0-35083BBE3C66}" destId="{03BC9845-AB8B-42C0-AA1A-DA54C4881E37}" srcOrd="10" destOrd="0" presId="urn:microsoft.com/office/officeart/2005/8/layout/process2"/>
    <dgm:cxn modelId="{0A9E586F-FCA2-4EC2-B732-0CB2A95B797C}" type="presParOf" srcId="{92048496-A001-4E20-8EB0-35083BBE3C66}" destId="{C2A9BD0B-84D1-4B44-8E30-1641E3FB0070}" srcOrd="11" destOrd="0" presId="urn:microsoft.com/office/officeart/2005/8/layout/process2"/>
    <dgm:cxn modelId="{C4ECE240-B9BF-499E-970C-2C5E445CC65D}" type="presParOf" srcId="{C2A9BD0B-84D1-4B44-8E30-1641E3FB0070}" destId="{2863E5C6-5EAC-451B-BDD7-2136ED7291DF}" srcOrd="0" destOrd="0" presId="urn:microsoft.com/office/officeart/2005/8/layout/process2"/>
    <dgm:cxn modelId="{66CC741F-50B9-444A-A577-861EECCA8AC1}" type="presParOf" srcId="{92048496-A001-4E20-8EB0-35083BBE3C66}" destId="{84AD4BDF-7ED5-47E4-99D9-CD5A9EF2AD98}" srcOrd="12" destOrd="0" presId="urn:microsoft.com/office/officeart/2005/8/layout/process2"/>
    <dgm:cxn modelId="{10D26B8D-87FF-4252-9B78-58719263927A}" type="presParOf" srcId="{92048496-A001-4E20-8EB0-35083BBE3C66}" destId="{4385B6F5-ABB4-4C95-8768-98E29388370E}" srcOrd="13" destOrd="0" presId="urn:microsoft.com/office/officeart/2005/8/layout/process2"/>
    <dgm:cxn modelId="{42A12B6E-29A2-405D-8ADD-9CA5493FBC8A}" type="presParOf" srcId="{4385B6F5-ABB4-4C95-8768-98E29388370E}" destId="{AEB6FF01-5E9E-4A83-9B8D-736A43B2DC00}" srcOrd="0" destOrd="0" presId="urn:microsoft.com/office/officeart/2005/8/layout/process2"/>
    <dgm:cxn modelId="{E08CE019-0460-4516-8DEB-FC30C85416DB}" type="presParOf" srcId="{92048496-A001-4E20-8EB0-35083BBE3C66}" destId="{79470718-DC66-4F97-8D03-9DB6BCB96649}" srcOrd="1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EA41DE-1949-4D05-8EFE-50AB4787BE4A}"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66F1AF6B-00BC-4EFA-A37A-8E5B5A3A3D98}">
      <dgm:prSet phldrT="[Text]"/>
      <dgm:spPr/>
      <dgm:t>
        <a:bodyPr/>
        <a:lstStyle/>
        <a:p>
          <a:r>
            <a:rPr lang="en-US" dirty="0"/>
            <a:t>Data Cleaning</a:t>
          </a:r>
        </a:p>
      </dgm:t>
    </dgm:pt>
    <dgm:pt modelId="{99BBE62A-9886-487F-8169-BB7AA0A900F3}" type="parTrans" cxnId="{0B850F53-4E34-46ED-8C87-FEE9EB887BFE}">
      <dgm:prSet/>
      <dgm:spPr/>
      <dgm:t>
        <a:bodyPr/>
        <a:lstStyle/>
        <a:p>
          <a:endParaRPr lang="en-US"/>
        </a:p>
      </dgm:t>
    </dgm:pt>
    <dgm:pt modelId="{09103A64-EF89-483C-B403-56B95C8FD0B4}" type="sibTrans" cxnId="{0B850F53-4E34-46ED-8C87-FEE9EB887BFE}">
      <dgm:prSet/>
      <dgm:spPr/>
      <dgm:t>
        <a:bodyPr/>
        <a:lstStyle/>
        <a:p>
          <a:endParaRPr lang="en-US"/>
        </a:p>
      </dgm:t>
    </dgm:pt>
    <dgm:pt modelId="{130E6808-EE64-44F6-9608-405B5510D045}">
      <dgm:prSet phldrT="[Text]"/>
      <dgm:spPr/>
      <dgm:t>
        <a:bodyPr/>
        <a:lstStyle/>
        <a:p>
          <a:r>
            <a:rPr lang="en-US" dirty="0"/>
            <a:t>Data Preprocessing</a:t>
          </a:r>
        </a:p>
      </dgm:t>
    </dgm:pt>
    <dgm:pt modelId="{3DCFA1F8-3ADF-4F52-8EE2-998CB1281508}" type="parTrans" cxnId="{0D73B77D-EA87-41B6-B8CC-ED3771834DB7}">
      <dgm:prSet/>
      <dgm:spPr/>
      <dgm:t>
        <a:bodyPr/>
        <a:lstStyle/>
        <a:p>
          <a:endParaRPr lang="en-US"/>
        </a:p>
      </dgm:t>
    </dgm:pt>
    <dgm:pt modelId="{B14C5B13-A984-4931-88B5-314FCB4B34F3}" type="sibTrans" cxnId="{0D73B77D-EA87-41B6-B8CC-ED3771834DB7}">
      <dgm:prSet/>
      <dgm:spPr/>
      <dgm:t>
        <a:bodyPr/>
        <a:lstStyle/>
        <a:p>
          <a:endParaRPr lang="en-US"/>
        </a:p>
      </dgm:t>
    </dgm:pt>
    <dgm:pt modelId="{038EF654-A9D3-4571-AB4A-374018FB9E46}">
      <dgm:prSet phldrT="[Text]"/>
      <dgm:spPr/>
      <dgm:t>
        <a:bodyPr/>
        <a:lstStyle/>
        <a:p>
          <a:r>
            <a:rPr lang="en-US" dirty="0"/>
            <a:t>Text Representation</a:t>
          </a:r>
        </a:p>
      </dgm:t>
    </dgm:pt>
    <dgm:pt modelId="{11E7C907-DBE8-4648-B79D-81EC149D5BA8}" type="parTrans" cxnId="{A79FFB7B-3C05-4B3F-8B35-8C5A9F00E6BA}">
      <dgm:prSet/>
      <dgm:spPr/>
      <dgm:t>
        <a:bodyPr/>
        <a:lstStyle/>
        <a:p>
          <a:endParaRPr lang="en-US"/>
        </a:p>
      </dgm:t>
    </dgm:pt>
    <dgm:pt modelId="{0BD87BD5-F5C3-45E2-8D28-6A707FDDC253}" type="sibTrans" cxnId="{A79FFB7B-3C05-4B3F-8B35-8C5A9F00E6BA}">
      <dgm:prSet/>
      <dgm:spPr/>
      <dgm:t>
        <a:bodyPr/>
        <a:lstStyle/>
        <a:p>
          <a:endParaRPr lang="en-US"/>
        </a:p>
      </dgm:t>
    </dgm:pt>
    <dgm:pt modelId="{3B09DFAB-F404-4486-B0C4-0C599398BF6C}" type="pres">
      <dgm:prSet presAssocID="{A6EA41DE-1949-4D05-8EFE-50AB4787BE4A}" presName="Name0" presStyleCnt="0">
        <dgm:presLayoutVars>
          <dgm:dir/>
          <dgm:resizeHandles val="exact"/>
        </dgm:presLayoutVars>
      </dgm:prSet>
      <dgm:spPr/>
    </dgm:pt>
    <dgm:pt modelId="{FEA17D45-1296-40CA-9CC2-D277B3ADFFD8}" type="pres">
      <dgm:prSet presAssocID="{66F1AF6B-00BC-4EFA-A37A-8E5B5A3A3D98}" presName="composite" presStyleCnt="0"/>
      <dgm:spPr/>
    </dgm:pt>
    <dgm:pt modelId="{D8E125EA-77F8-49BE-9850-8D7C052EF6CF}" type="pres">
      <dgm:prSet presAssocID="{66F1AF6B-00BC-4EFA-A37A-8E5B5A3A3D98}" presName="bgChev" presStyleLbl="node1" presStyleIdx="0" presStyleCnt="3"/>
      <dgm:spPr/>
    </dgm:pt>
    <dgm:pt modelId="{F75D64AE-2D88-4FF7-9C3A-5E89F2AF8174}" type="pres">
      <dgm:prSet presAssocID="{66F1AF6B-00BC-4EFA-A37A-8E5B5A3A3D98}" presName="txNode" presStyleLbl="fgAcc1" presStyleIdx="0" presStyleCnt="3">
        <dgm:presLayoutVars>
          <dgm:bulletEnabled val="1"/>
        </dgm:presLayoutVars>
      </dgm:prSet>
      <dgm:spPr/>
    </dgm:pt>
    <dgm:pt modelId="{D8C29908-3D6A-44D5-AAC5-F58F17199349}" type="pres">
      <dgm:prSet presAssocID="{09103A64-EF89-483C-B403-56B95C8FD0B4}" presName="compositeSpace" presStyleCnt="0"/>
      <dgm:spPr/>
    </dgm:pt>
    <dgm:pt modelId="{316C4126-2399-45A6-806A-39868D902CE2}" type="pres">
      <dgm:prSet presAssocID="{130E6808-EE64-44F6-9608-405B5510D045}" presName="composite" presStyleCnt="0"/>
      <dgm:spPr/>
    </dgm:pt>
    <dgm:pt modelId="{3DD2ED79-FCF2-4002-A42D-FE5BC2EC1A2A}" type="pres">
      <dgm:prSet presAssocID="{130E6808-EE64-44F6-9608-405B5510D045}" presName="bgChev" presStyleLbl="node1" presStyleIdx="1" presStyleCnt="3"/>
      <dgm:spPr/>
    </dgm:pt>
    <dgm:pt modelId="{FCCC61B4-B6C9-4B75-B684-2EA848F73B4C}" type="pres">
      <dgm:prSet presAssocID="{130E6808-EE64-44F6-9608-405B5510D045}" presName="txNode" presStyleLbl="fgAcc1" presStyleIdx="1" presStyleCnt="3">
        <dgm:presLayoutVars>
          <dgm:bulletEnabled val="1"/>
        </dgm:presLayoutVars>
      </dgm:prSet>
      <dgm:spPr/>
    </dgm:pt>
    <dgm:pt modelId="{D6CCA35C-ECAA-4F6E-B0AD-D65BAF7337BA}" type="pres">
      <dgm:prSet presAssocID="{B14C5B13-A984-4931-88B5-314FCB4B34F3}" presName="compositeSpace" presStyleCnt="0"/>
      <dgm:spPr/>
    </dgm:pt>
    <dgm:pt modelId="{62ED1FF0-E661-484C-8EA7-02517013FA76}" type="pres">
      <dgm:prSet presAssocID="{038EF654-A9D3-4571-AB4A-374018FB9E46}" presName="composite" presStyleCnt="0"/>
      <dgm:spPr/>
    </dgm:pt>
    <dgm:pt modelId="{C1668424-7D93-4F33-B894-A2CB9451BFD0}" type="pres">
      <dgm:prSet presAssocID="{038EF654-A9D3-4571-AB4A-374018FB9E46}" presName="bgChev" presStyleLbl="node1" presStyleIdx="2" presStyleCnt="3"/>
      <dgm:spPr/>
    </dgm:pt>
    <dgm:pt modelId="{6DB93E1C-3C83-4176-955B-A91271DFC28C}" type="pres">
      <dgm:prSet presAssocID="{038EF654-A9D3-4571-AB4A-374018FB9E46}" presName="txNode" presStyleLbl="fgAcc1" presStyleIdx="2" presStyleCnt="3">
        <dgm:presLayoutVars>
          <dgm:bulletEnabled val="1"/>
        </dgm:presLayoutVars>
      </dgm:prSet>
      <dgm:spPr/>
    </dgm:pt>
  </dgm:ptLst>
  <dgm:cxnLst>
    <dgm:cxn modelId="{E2DBE015-151A-4E56-AE96-BC4026FE45DE}" type="presOf" srcId="{130E6808-EE64-44F6-9608-405B5510D045}" destId="{FCCC61B4-B6C9-4B75-B684-2EA848F73B4C}" srcOrd="0" destOrd="0" presId="urn:microsoft.com/office/officeart/2005/8/layout/chevronAccent+Icon"/>
    <dgm:cxn modelId="{A61B6320-9224-4016-A4AE-1B6BAD9811D6}" type="presOf" srcId="{A6EA41DE-1949-4D05-8EFE-50AB4787BE4A}" destId="{3B09DFAB-F404-4486-B0C4-0C599398BF6C}" srcOrd="0" destOrd="0" presId="urn:microsoft.com/office/officeart/2005/8/layout/chevronAccent+Icon"/>
    <dgm:cxn modelId="{663FE35C-FE34-4D99-89AC-96CD38899846}" type="presOf" srcId="{66F1AF6B-00BC-4EFA-A37A-8E5B5A3A3D98}" destId="{F75D64AE-2D88-4FF7-9C3A-5E89F2AF8174}" srcOrd="0" destOrd="0" presId="urn:microsoft.com/office/officeart/2005/8/layout/chevronAccent+Icon"/>
    <dgm:cxn modelId="{0B850F53-4E34-46ED-8C87-FEE9EB887BFE}" srcId="{A6EA41DE-1949-4D05-8EFE-50AB4787BE4A}" destId="{66F1AF6B-00BC-4EFA-A37A-8E5B5A3A3D98}" srcOrd="0" destOrd="0" parTransId="{99BBE62A-9886-487F-8169-BB7AA0A900F3}" sibTransId="{09103A64-EF89-483C-B403-56B95C8FD0B4}"/>
    <dgm:cxn modelId="{A79FFB7B-3C05-4B3F-8B35-8C5A9F00E6BA}" srcId="{A6EA41DE-1949-4D05-8EFE-50AB4787BE4A}" destId="{038EF654-A9D3-4571-AB4A-374018FB9E46}" srcOrd="2" destOrd="0" parTransId="{11E7C907-DBE8-4648-B79D-81EC149D5BA8}" sibTransId="{0BD87BD5-F5C3-45E2-8D28-6A707FDDC253}"/>
    <dgm:cxn modelId="{0D73B77D-EA87-41B6-B8CC-ED3771834DB7}" srcId="{A6EA41DE-1949-4D05-8EFE-50AB4787BE4A}" destId="{130E6808-EE64-44F6-9608-405B5510D045}" srcOrd="1" destOrd="0" parTransId="{3DCFA1F8-3ADF-4F52-8EE2-998CB1281508}" sibTransId="{B14C5B13-A984-4931-88B5-314FCB4B34F3}"/>
    <dgm:cxn modelId="{56F90EFC-8D74-4B4B-8D04-F981BDEB7FF8}" type="presOf" srcId="{038EF654-A9D3-4571-AB4A-374018FB9E46}" destId="{6DB93E1C-3C83-4176-955B-A91271DFC28C}" srcOrd="0" destOrd="0" presId="urn:microsoft.com/office/officeart/2005/8/layout/chevronAccent+Icon"/>
    <dgm:cxn modelId="{C4A1545A-C2C5-4988-8A8D-04BA54BDDE9B}" type="presParOf" srcId="{3B09DFAB-F404-4486-B0C4-0C599398BF6C}" destId="{FEA17D45-1296-40CA-9CC2-D277B3ADFFD8}" srcOrd="0" destOrd="0" presId="urn:microsoft.com/office/officeart/2005/8/layout/chevronAccent+Icon"/>
    <dgm:cxn modelId="{53DE4DFB-0D46-4DC9-8B57-B22675C25019}" type="presParOf" srcId="{FEA17D45-1296-40CA-9CC2-D277B3ADFFD8}" destId="{D8E125EA-77F8-49BE-9850-8D7C052EF6CF}" srcOrd="0" destOrd="0" presId="urn:microsoft.com/office/officeart/2005/8/layout/chevronAccent+Icon"/>
    <dgm:cxn modelId="{4F3FE474-BFE8-466C-98AC-073048E576A1}" type="presParOf" srcId="{FEA17D45-1296-40CA-9CC2-D277B3ADFFD8}" destId="{F75D64AE-2D88-4FF7-9C3A-5E89F2AF8174}" srcOrd="1" destOrd="0" presId="urn:microsoft.com/office/officeart/2005/8/layout/chevronAccent+Icon"/>
    <dgm:cxn modelId="{5CDBFE50-5D3B-4F6E-B57E-45794DBC750B}" type="presParOf" srcId="{3B09DFAB-F404-4486-B0C4-0C599398BF6C}" destId="{D8C29908-3D6A-44D5-AAC5-F58F17199349}" srcOrd="1" destOrd="0" presId="urn:microsoft.com/office/officeart/2005/8/layout/chevronAccent+Icon"/>
    <dgm:cxn modelId="{73B7E767-8704-4402-8CC0-3699DEE723D6}" type="presParOf" srcId="{3B09DFAB-F404-4486-B0C4-0C599398BF6C}" destId="{316C4126-2399-45A6-806A-39868D902CE2}" srcOrd="2" destOrd="0" presId="urn:microsoft.com/office/officeart/2005/8/layout/chevronAccent+Icon"/>
    <dgm:cxn modelId="{A82D8303-F62A-4B6E-A062-9D2DE0EFD41A}" type="presParOf" srcId="{316C4126-2399-45A6-806A-39868D902CE2}" destId="{3DD2ED79-FCF2-4002-A42D-FE5BC2EC1A2A}" srcOrd="0" destOrd="0" presId="urn:microsoft.com/office/officeart/2005/8/layout/chevronAccent+Icon"/>
    <dgm:cxn modelId="{CE2D9EFD-A2BA-42C9-8C18-0C237669AD9C}" type="presParOf" srcId="{316C4126-2399-45A6-806A-39868D902CE2}" destId="{FCCC61B4-B6C9-4B75-B684-2EA848F73B4C}" srcOrd="1" destOrd="0" presId="urn:microsoft.com/office/officeart/2005/8/layout/chevronAccent+Icon"/>
    <dgm:cxn modelId="{029F3206-38C1-4F6A-8A4F-F5AB1E29622D}" type="presParOf" srcId="{3B09DFAB-F404-4486-B0C4-0C599398BF6C}" destId="{D6CCA35C-ECAA-4F6E-B0AD-D65BAF7337BA}" srcOrd="3" destOrd="0" presId="urn:microsoft.com/office/officeart/2005/8/layout/chevronAccent+Icon"/>
    <dgm:cxn modelId="{F610B0D8-919C-431E-8C88-B39F0BC5904A}" type="presParOf" srcId="{3B09DFAB-F404-4486-B0C4-0C599398BF6C}" destId="{62ED1FF0-E661-484C-8EA7-02517013FA76}" srcOrd="4" destOrd="0" presId="urn:microsoft.com/office/officeart/2005/8/layout/chevronAccent+Icon"/>
    <dgm:cxn modelId="{B2D047BA-70E4-48F3-888E-ABC55027E8DA}" type="presParOf" srcId="{62ED1FF0-E661-484C-8EA7-02517013FA76}" destId="{C1668424-7D93-4F33-B894-A2CB9451BFD0}" srcOrd="0" destOrd="0" presId="urn:microsoft.com/office/officeart/2005/8/layout/chevronAccent+Icon"/>
    <dgm:cxn modelId="{94F5FB23-9524-4629-87E6-A7F03F266E8E}" type="presParOf" srcId="{62ED1FF0-E661-484C-8EA7-02517013FA76}" destId="{6DB93E1C-3C83-4176-955B-A91271DFC28C}"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90C198-6F3E-4CE5-894B-F9CF31F25999}"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564E7F76-E49F-4AAB-A5CA-0CD1EC3E6864}">
      <dgm:prSet phldrT="[Text]"/>
      <dgm:spPr/>
      <dgm:t>
        <a:bodyPr/>
        <a:lstStyle/>
        <a:p>
          <a:r>
            <a:rPr lang="en-US" dirty="0"/>
            <a:t>Punctuations</a:t>
          </a:r>
        </a:p>
      </dgm:t>
    </dgm:pt>
    <dgm:pt modelId="{0C24BE5D-D563-4272-AAB5-F48A6D599F2A}" type="parTrans" cxnId="{5AB7FDAF-1C13-40D4-BBE2-1466B62D0374}">
      <dgm:prSet/>
      <dgm:spPr/>
      <dgm:t>
        <a:bodyPr/>
        <a:lstStyle/>
        <a:p>
          <a:endParaRPr lang="en-US"/>
        </a:p>
      </dgm:t>
    </dgm:pt>
    <dgm:pt modelId="{DB905375-F94F-421B-9ECB-CFB4210FBA82}" type="sibTrans" cxnId="{5AB7FDAF-1C13-40D4-BBE2-1466B62D0374}">
      <dgm:prSet/>
      <dgm:spPr/>
      <dgm:t>
        <a:bodyPr/>
        <a:lstStyle/>
        <a:p>
          <a:endParaRPr lang="en-US"/>
        </a:p>
      </dgm:t>
    </dgm:pt>
    <dgm:pt modelId="{4F28A53F-1AD5-4DDC-AE95-2832F390C08F}">
      <dgm:prSet phldrT="[Text]"/>
      <dgm:spPr/>
      <dgm:t>
        <a:bodyPr/>
        <a:lstStyle/>
        <a:p>
          <a:r>
            <a:rPr lang="en-US" dirty="0"/>
            <a:t>Punctuation marks can sometimes be removed to reduce noise. However, some punctuation marks can carry meaning for specific tasks, such as exclamation marks (!) for sentiment analysis.</a:t>
          </a:r>
        </a:p>
      </dgm:t>
    </dgm:pt>
    <dgm:pt modelId="{F2E36451-1E00-4F80-922B-5FE367247CB4}" type="parTrans" cxnId="{4D4B869C-E960-4A7B-B69C-18BEE3170257}">
      <dgm:prSet/>
      <dgm:spPr/>
      <dgm:t>
        <a:bodyPr/>
        <a:lstStyle/>
        <a:p>
          <a:endParaRPr lang="en-US"/>
        </a:p>
      </dgm:t>
    </dgm:pt>
    <dgm:pt modelId="{8DE2764B-A150-433D-A7FB-99AC64DACC7D}" type="sibTrans" cxnId="{4D4B869C-E960-4A7B-B69C-18BEE3170257}">
      <dgm:prSet/>
      <dgm:spPr/>
      <dgm:t>
        <a:bodyPr/>
        <a:lstStyle/>
        <a:p>
          <a:endParaRPr lang="en-US"/>
        </a:p>
      </dgm:t>
    </dgm:pt>
    <dgm:pt modelId="{BD4C15F6-77FB-4DF1-B504-60C40E16C6B2}">
      <dgm:prSet phldrT="[Text]"/>
      <dgm:spPr/>
      <dgm:t>
        <a:bodyPr/>
        <a:lstStyle/>
        <a:p>
          <a:r>
            <a:rPr lang="en-US" dirty="0"/>
            <a:t>Numbers</a:t>
          </a:r>
        </a:p>
      </dgm:t>
    </dgm:pt>
    <dgm:pt modelId="{B4939A8E-57D1-4376-900A-F058C9F00F90}" type="parTrans" cxnId="{4A8414D2-76B9-45F9-AB21-287DE5512B84}">
      <dgm:prSet/>
      <dgm:spPr/>
      <dgm:t>
        <a:bodyPr/>
        <a:lstStyle/>
        <a:p>
          <a:endParaRPr lang="en-US"/>
        </a:p>
      </dgm:t>
    </dgm:pt>
    <dgm:pt modelId="{D0C50F0D-DE76-4706-8964-DE59447D9289}" type="sibTrans" cxnId="{4A8414D2-76B9-45F9-AB21-287DE5512B84}">
      <dgm:prSet/>
      <dgm:spPr/>
      <dgm:t>
        <a:bodyPr/>
        <a:lstStyle/>
        <a:p>
          <a:endParaRPr lang="en-US"/>
        </a:p>
      </dgm:t>
    </dgm:pt>
    <dgm:pt modelId="{3A74DA6D-839A-462C-AB62-0D02D6AA3F3E}">
      <dgm:prSet phldrT="[Text]"/>
      <dgm:spPr/>
      <dgm:t>
        <a:bodyPr/>
        <a:lstStyle/>
        <a:p>
          <a:r>
            <a:rPr lang="en-US" dirty="0"/>
            <a:t>Digits and numbers can contain important information. They should be retained for tasks such as information extraction and named entity recognition.</a:t>
          </a:r>
        </a:p>
      </dgm:t>
    </dgm:pt>
    <dgm:pt modelId="{CC971227-836B-4449-954D-694D3D095FD2}" type="parTrans" cxnId="{DDC4D92B-7877-4736-9C8E-C0BF7863F158}">
      <dgm:prSet/>
      <dgm:spPr/>
      <dgm:t>
        <a:bodyPr/>
        <a:lstStyle/>
        <a:p>
          <a:endParaRPr lang="en-US"/>
        </a:p>
      </dgm:t>
    </dgm:pt>
    <dgm:pt modelId="{D0CD841B-C7F7-4577-92A4-7CED160F4BC2}" type="sibTrans" cxnId="{DDC4D92B-7877-4736-9C8E-C0BF7863F158}">
      <dgm:prSet/>
      <dgm:spPr/>
      <dgm:t>
        <a:bodyPr/>
        <a:lstStyle/>
        <a:p>
          <a:endParaRPr lang="en-US"/>
        </a:p>
      </dgm:t>
    </dgm:pt>
    <dgm:pt modelId="{127227BA-C0B2-4E72-A8E5-C0E602FF680F}">
      <dgm:prSet phldrT="[Text]"/>
      <dgm:spPr/>
      <dgm:t>
        <a:bodyPr/>
        <a:lstStyle/>
        <a:p>
          <a:r>
            <a:rPr lang="en-US" dirty="0"/>
            <a:t>Case Sensitivity</a:t>
          </a:r>
        </a:p>
      </dgm:t>
    </dgm:pt>
    <dgm:pt modelId="{94BD06C9-2743-47F2-B863-8546C38E8257}" type="parTrans" cxnId="{B0AC9CD8-12E5-46E6-8050-12E0DD556F0F}">
      <dgm:prSet/>
      <dgm:spPr/>
      <dgm:t>
        <a:bodyPr/>
        <a:lstStyle/>
        <a:p>
          <a:endParaRPr lang="en-US"/>
        </a:p>
      </dgm:t>
    </dgm:pt>
    <dgm:pt modelId="{23B4CB56-4F61-4D36-A459-C49FC16BEB04}" type="sibTrans" cxnId="{B0AC9CD8-12E5-46E6-8050-12E0DD556F0F}">
      <dgm:prSet/>
      <dgm:spPr/>
      <dgm:t>
        <a:bodyPr/>
        <a:lstStyle/>
        <a:p>
          <a:endParaRPr lang="en-US"/>
        </a:p>
      </dgm:t>
    </dgm:pt>
    <dgm:pt modelId="{37D23AB9-0FF4-490F-9888-06DD13097EE0}">
      <dgm:prSet/>
      <dgm:spPr/>
      <dgm:t>
        <a:bodyPr/>
        <a:lstStyle/>
        <a:p>
          <a:r>
            <a:rPr lang="en-US" dirty="0"/>
            <a:t>All text should be lowercased during preprocessing for most NLP tasks, except for tasks where the case carries meaning, for example, proper nouns in named entity recognition, etc.</a:t>
          </a:r>
        </a:p>
      </dgm:t>
    </dgm:pt>
    <dgm:pt modelId="{A78AE275-586A-4E27-8117-E395BF4AD13B}" type="parTrans" cxnId="{37775491-EF67-48FC-99A5-645EBF65A114}">
      <dgm:prSet/>
      <dgm:spPr/>
      <dgm:t>
        <a:bodyPr/>
        <a:lstStyle/>
        <a:p>
          <a:endParaRPr lang="en-US"/>
        </a:p>
      </dgm:t>
    </dgm:pt>
    <dgm:pt modelId="{85691F31-031A-4986-8734-2340F78626FE}" type="sibTrans" cxnId="{37775491-EF67-48FC-99A5-645EBF65A114}">
      <dgm:prSet/>
      <dgm:spPr/>
      <dgm:t>
        <a:bodyPr/>
        <a:lstStyle/>
        <a:p>
          <a:endParaRPr lang="en-US"/>
        </a:p>
      </dgm:t>
    </dgm:pt>
    <dgm:pt modelId="{0DAA8FBD-649F-4409-8358-4FA13A72CEC7}">
      <dgm:prSet/>
      <dgm:spPr/>
      <dgm:t>
        <a:bodyPr/>
        <a:lstStyle/>
        <a:p>
          <a:r>
            <a:rPr lang="en-US" dirty="0"/>
            <a:t>Emoticons and Emojis</a:t>
          </a:r>
        </a:p>
      </dgm:t>
    </dgm:pt>
    <dgm:pt modelId="{7FBDCCC8-B307-47CF-8E9E-70F20C02A372}" type="parTrans" cxnId="{F961AE9F-CB62-413E-B409-6B4C61E1A57E}">
      <dgm:prSet/>
      <dgm:spPr/>
      <dgm:t>
        <a:bodyPr/>
        <a:lstStyle/>
        <a:p>
          <a:endParaRPr lang="en-US"/>
        </a:p>
      </dgm:t>
    </dgm:pt>
    <dgm:pt modelId="{21EF1416-65AA-46E8-AD6A-309A88CD753A}" type="sibTrans" cxnId="{F961AE9F-CB62-413E-B409-6B4C61E1A57E}">
      <dgm:prSet/>
      <dgm:spPr/>
      <dgm:t>
        <a:bodyPr/>
        <a:lstStyle/>
        <a:p>
          <a:endParaRPr lang="en-US"/>
        </a:p>
      </dgm:t>
    </dgm:pt>
    <dgm:pt modelId="{9C353F8C-9BBB-4DC8-9A0A-0C3F9CA6EA4F}">
      <dgm:prSet/>
      <dgm:spPr/>
      <dgm:t>
        <a:bodyPr/>
        <a:lstStyle/>
        <a:p>
          <a:r>
            <a:rPr lang="en-US" dirty="0"/>
            <a:t>Emojis and emoticons convey sentiment about a task. These elements should be retained for tasks such as sentiment analysis.</a:t>
          </a:r>
        </a:p>
      </dgm:t>
    </dgm:pt>
    <dgm:pt modelId="{74DE5290-078A-4DD5-9EC0-4284BFDC6B6E}" type="parTrans" cxnId="{EB9E6735-1EB5-4D24-821A-7FD06735E35A}">
      <dgm:prSet/>
      <dgm:spPr/>
      <dgm:t>
        <a:bodyPr/>
        <a:lstStyle/>
        <a:p>
          <a:endParaRPr lang="en-US"/>
        </a:p>
      </dgm:t>
    </dgm:pt>
    <dgm:pt modelId="{566ED0EA-F0FF-4E32-ADF4-82DBB485757F}" type="sibTrans" cxnId="{EB9E6735-1EB5-4D24-821A-7FD06735E35A}">
      <dgm:prSet/>
      <dgm:spPr/>
      <dgm:t>
        <a:bodyPr/>
        <a:lstStyle/>
        <a:p>
          <a:endParaRPr lang="en-US"/>
        </a:p>
      </dgm:t>
    </dgm:pt>
    <dgm:pt modelId="{0AC0DFD0-BB8D-4708-975E-7A8C25F85BB6}">
      <dgm:prSet/>
      <dgm:spPr/>
      <dgm:t>
        <a:bodyPr/>
        <a:lstStyle/>
        <a:p>
          <a:r>
            <a:rPr lang="en-US" dirty="0"/>
            <a:t>Domain Specific Tokens</a:t>
          </a:r>
        </a:p>
      </dgm:t>
    </dgm:pt>
    <dgm:pt modelId="{0A5A00A3-7E76-40AD-95F9-3224E4BBF142}" type="parTrans" cxnId="{C0461991-610D-4E5E-96EB-EFFDEF90C51F}">
      <dgm:prSet/>
      <dgm:spPr/>
      <dgm:t>
        <a:bodyPr/>
        <a:lstStyle/>
        <a:p>
          <a:endParaRPr lang="en-US"/>
        </a:p>
      </dgm:t>
    </dgm:pt>
    <dgm:pt modelId="{352EE7D0-82F3-41EE-9006-14BD80C61BEA}" type="sibTrans" cxnId="{C0461991-610D-4E5E-96EB-EFFDEF90C51F}">
      <dgm:prSet/>
      <dgm:spPr/>
      <dgm:t>
        <a:bodyPr/>
        <a:lstStyle/>
        <a:p>
          <a:endParaRPr lang="en-US"/>
        </a:p>
      </dgm:t>
    </dgm:pt>
    <dgm:pt modelId="{3514F5EF-A14F-4A27-A326-513F1EF8175F}">
      <dgm:prSet/>
      <dgm:spPr/>
      <dgm:t>
        <a:bodyPr/>
        <a:lstStyle/>
        <a:p>
          <a:r>
            <a:rPr lang="en-US" dirty="0"/>
            <a:t>Special tokens relevant to a domain, such as medical terminology, should be retained and handled appropriately according to the domain.</a:t>
          </a:r>
        </a:p>
      </dgm:t>
    </dgm:pt>
    <dgm:pt modelId="{4BA49B75-0E67-4EFB-9E13-4EE7F8B74B05}" type="parTrans" cxnId="{598C35A3-064C-4363-BBFE-F2CC5A03D324}">
      <dgm:prSet/>
      <dgm:spPr/>
      <dgm:t>
        <a:bodyPr/>
        <a:lstStyle/>
        <a:p>
          <a:endParaRPr lang="en-US"/>
        </a:p>
      </dgm:t>
    </dgm:pt>
    <dgm:pt modelId="{855E2D76-827C-4194-8BE8-E60E2DC5A447}" type="sibTrans" cxnId="{598C35A3-064C-4363-BBFE-F2CC5A03D324}">
      <dgm:prSet/>
      <dgm:spPr/>
      <dgm:t>
        <a:bodyPr/>
        <a:lstStyle/>
        <a:p>
          <a:endParaRPr lang="en-US"/>
        </a:p>
      </dgm:t>
    </dgm:pt>
    <dgm:pt modelId="{1878ECD6-7F8A-422C-9DB3-65B4BE78EFE2}">
      <dgm:prSet/>
      <dgm:spPr/>
      <dgm:t>
        <a:bodyPr/>
        <a:lstStyle/>
        <a:p>
          <a:r>
            <a:rPr lang="en-US" dirty="0"/>
            <a:t>URL and Email Address</a:t>
          </a:r>
        </a:p>
      </dgm:t>
    </dgm:pt>
    <dgm:pt modelId="{7C5ED369-BE4B-453D-98A5-FAAA31661AFB}" type="parTrans" cxnId="{667D8113-68BF-4B7A-A5AE-0B531A78A357}">
      <dgm:prSet/>
      <dgm:spPr/>
      <dgm:t>
        <a:bodyPr/>
        <a:lstStyle/>
        <a:p>
          <a:endParaRPr lang="en-US"/>
        </a:p>
      </dgm:t>
    </dgm:pt>
    <dgm:pt modelId="{CA5769A0-3A19-46F1-AB52-CE3B21A1CB17}" type="sibTrans" cxnId="{667D8113-68BF-4B7A-A5AE-0B531A78A357}">
      <dgm:prSet/>
      <dgm:spPr/>
      <dgm:t>
        <a:bodyPr/>
        <a:lstStyle/>
        <a:p>
          <a:endParaRPr lang="en-US"/>
        </a:p>
      </dgm:t>
    </dgm:pt>
    <dgm:pt modelId="{FEDD111A-ED01-4C6E-A28E-5353D7A94A28}">
      <dgm:prSet/>
      <dgm:spPr/>
      <dgm:t>
        <a:bodyPr/>
        <a:lstStyle/>
        <a:p>
          <a:r>
            <a:rPr lang="en-US" dirty="0"/>
            <a:t>URLs and email addresses can be considered noise or contextually important. They should be removed if found irrelevant or retained for tasks such as feature extraction for spam detection.</a:t>
          </a:r>
        </a:p>
      </dgm:t>
    </dgm:pt>
    <dgm:pt modelId="{B63F8287-BB08-4F6E-BE65-D937F0F5D280}" type="parTrans" cxnId="{C55C2640-CAD8-4A74-B863-E3FB529CFD45}">
      <dgm:prSet/>
      <dgm:spPr/>
      <dgm:t>
        <a:bodyPr/>
        <a:lstStyle/>
        <a:p>
          <a:endParaRPr lang="en-US"/>
        </a:p>
      </dgm:t>
    </dgm:pt>
    <dgm:pt modelId="{9C5DDE1B-7562-4CED-ABC7-A516021E5892}" type="sibTrans" cxnId="{C55C2640-CAD8-4A74-B863-E3FB529CFD45}">
      <dgm:prSet/>
      <dgm:spPr/>
      <dgm:t>
        <a:bodyPr/>
        <a:lstStyle/>
        <a:p>
          <a:endParaRPr lang="en-US"/>
        </a:p>
      </dgm:t>
    </dgm:pt>
    <dgm:pt modelId="{F39E7942-332E-4E86-8DF0-F0255FA20948}">
      <dgm:prSet/>
      <dgm:spPr/>
      <dgm:t>
        <a:bodyPr/>
        <a:lstStyle/>
        <a:p>
          <a:r>
            <a:rPr lang="en-US" dirty="0"/>
            <a:t>Stop words</a:t>
          </a:r>
        </a:p>
      </dgm:t>
    </dgm:pt>
    <dgm:pt modelId="{4E4B4CBE-64A5-4A71-8256-0240D3412873}" type="parTrans" cxnId="{ACA1C338-D47B-4242-A19F-F9E4D6BBCB7A}">
      <dgm:prSet/>
      <dgm:spPr/>
      <dgm:t>
        <a:bodyPr/>
        <a:lstStyle/>
        <a:p>
          <a:endParaRPr lang="en-US"/>
        </a:p>
      </dgm:t>
    </dgm:pt>
    <dgm:pt modelId="{6D8C8AEF-E071-42B8-AD85-AB4498FD64F4}" type="sibTrans" cxnId="{ACA1C338-D47B-4242-A19F-F9E4D6BBCB7A}">
      <dgm:prSet/>
      <dgm:spPr/>
      <dgm:t>
        <a:bodyPr/>
        <a:lstStyle/>
        <a:p>
          <a:endParaRPr lang="en-US"/>
        </a:p>
      </dgm:t>
    </dgm:pt>
    <dgm:pt modelId="{7906C473-49E7-41D4-9D1E-4923315B4787}">
      <dgm:prSet/>
      <dgm:spPr/>
      <dgm:t>
        <a:bodyPr/>
        <a:lstStyle/>
        <a:p>
          <a:r>
            <a:rPr lang="en-US" dirty="0"/>
            <a:t>Removing stop words can help reduce dimensionality and improve the efficiency of NLP models, although they might be retained if they contribute to the task (e.g., negation in sentiment analysis).</a:t>
          </a:r>
        </a:p>
      </dgm:t>
    </dgm:pt>
    <dgm:pt modelId="{1B4AE25F-1F3A-4E1B-A328-C4EDF6D8EE45}" type="parTrans" cxnId="{E21F5D5C-26CA-4BD4-9C7D-6C4C68E96612}">
      <dgm:prSet/>
      <dgm:spPr/>
      <dgm:t>
        <a:bodyPr/>
        <a:lstStyle/>
        <a:p>
          <a:endParaRPr lang="en-US"/>
        </a:p>
      </dgm:t>
    </dgm:pt>
    <dgm:pt modelId="{63C82A2F-2668-4A9B-8BCD-F558D9E2B26E}" type="sibTrans" cxnId="{E21F5D5C-26CA-4BD4-9C7D-6C4C68E96612}">
      <dgm:prSet/>
      <dgm:spPr/>
      <dgm:t>
        <a:bodyPr/>
        <a:lstStyle/>
        <a:p>
          <a:endParaRPr lang="en-US"/>
        </a:p>
      </dgm:t>
    </dgm:pt>
    <dgm:pt modelId="{7DB888D0-5DE2-4F7B-8968-6D7D9DC49147}" type="pres">
      <dgm:prSet presAssocID="{7B90C198-6F3E-4CE5-894B-F9CF31F25999}" presName="Name0" presStyleCnt="0">
        <dgm:presLayoutVars>
          <dgm:dir/>
          <dgm:animLvl val="lvl"/>
          <dgm:resizeHandles/>
        </dgm:presLayoutVars>
      </dgm:prSet>
      <dgm:spPr/>
    </dgm:pt>
    <dgm:pt modelId="{F5066CE4-EDC0-4C75-8FED-F5027FC54927}" type="pres">
      <dgm:prSet presAssocID="{564E7F76-E49F-4AAB-A5CA-0CD1EC3E6864}" presName="linNode" presStyleCnt="0"/>
      <dgm:spPr/>
    </dgm:pt>
    <dgm:pt modelId="{C8F899E6-0640-4A46-BCAE-03DCB8575FBA}" type="pres">
      <dgm:prSet presAssocID="{564E7F76-E49F-4AAB-A5CA-0CD1EC3E6864}" presName="parentShp" presStyleLbl="node1" presStyleIdx="0" presStyleCnt="7" custLinFactY="-135403" custLinFactNeighborX="-11730" custLinFactNeighborY="-200000">
        <dgm:presLayoutVars>
          <dgm:bulletEnabled val="1"/>
        </dgm:presLayoutVars>
      </dgm:prSet>
      <dgm:spPr/>
    </dgm:pt>
    <dgm:pt modelId="{1AB1F88B-D2C1-4ECB-9DAF-8E050038CDF6}" type="pres">
      <dgm:prSet presAssocID="{564E7F76-E49F-4AAB-A5CA-0CD1EC3E6864}" presName="childShp" presStyleLbl="bgAccFollowNode1" presStyleIdx="0" presStyleCnt="7">
        <dgm:presLayoutVars>
          <dgm:bulletEnabled val="1"/>
        </dgm:presLayoutVars>
      </dgm:prSet>
      <dgm:spPr/>
    </dgm:pt>
    <dgm:pt modelId="{EB859761-3B40-4616-93F6-2168838D42BF}" type="pres">
      <dgm:prSet presAssocID="{DB905375-F94F-421B-9ECB-CFB4210FBA82}" presName="spacing" presStyleCnt="0"/>
      <dgm:spPr/>
    </dgm:pt>
    <dgm:pt modelId="{62CD6913-1FA2-41E0-916A-4E64080F463B}" type="pres">
      <dgm:prSet presAssocID="{BD4C15F6-77FB-4DF1-B504-60C40E16C6B2}" presName="linNode" presStyleCnt="0"/>
      <dgm:spPr/>
    </dgm:pt>
    <dgm:pt modelId="{D2932196-8D4D-4A81-BB5F-C90F3C914B4B}" type="pres">
      <dgm:prSet presAssocID="{BD4C15F6-77FB-4DF1-B504-60C40E16C6B2}" presName="parentShp" presStyleLbl="node1" presStyleIdx="1" presStyleCnt="7">
        <dgm:presLayoutVars>
          <dgm:bulletEnabled val="1"/>
        </dgm:presLayoutVars>
      </dgm:prSet>
      <dgm:spPr/>
    </dgm:pt>
    <dgm:pt modelId="{452DFB20-8DB1-4248-B6D6-5A651AF8AC7B}" type="pres">
      <dgm:prSet presAssocID="{BD4C15F6-77FB-4DF1-B504-60C40E16C6B2}" presName="childShp" presStyleLbl="bgAccFollowNode1" presStyleIdx="1" presStyleCnt="7">
        <dgm:presLayoutVars>
          <dgm:bulletEnabled val="1"/>
        </dgm:presLayoutVars>
      </dgm:prSet>
      <dgm:spPr/>
    </dgm:pt>
    <dgm:pt modelId="{8553F2F8-8FFB-441F-BD8A-326763C306A8}" type="pres">
      <dgm:prSet presAssocID="{D0C50F0D-DE76-4706-8964-DE59447D9289}" presName="spacing" presStyleCnt="0"/>
      <dgm:spPr/>
    </dgm:pt>
    <dgm:pt modelId="{A285D985-3046-4BDC-B759-4D40FDD09C8D}" type="pres">
      <dgm:prSet presAssocID="{127227BA-C0B2-4E72-A8E5-C0E602FF680F}" presName="linNode" presStyleCnt="0"/>
      <dgm:spPr/>
    </dgm:pt>
    <dgm:pt modelId="{C86ABC04-5ABD-4EA1-948A-073A774A6D0B}" type="pres">
      <dgm:prSet presAssocID="{127227BA-C0B2-4E72-A8E5-C0E602FF680F}" presName="parentShp" presStyleLbl="node1" presStyleIdx="2" presStyleCnt="7">
        <dgm:presLayoutVars>
          <dgm:bulletEnabled val="1"/>
        </dgm:presLayoutVars>
      </dgm:prSet>
      <dgm:spPr/>
    </dgm:pt>
    <dgm:pt modelId="{3E392C96-670B-4BC8-B113-42D2761B0F80}" type="pres">
      <dgm:prSet presAssocID="{127227BA-C0B2-4E72-A8E5-C0E602FF680F}" presName="childShp" presStyleLbl="bgAccFollowNode1" presStyleIdx="2" presStyleCnt="7">
        <dgm:presLayoutVars>
          <dgm:bulletEnabled val="1"/>
        </dgm:presLayoutVars>
      </dgm:prSet>
      <dgm:spPr/>
    </dgm:pt>
    <dgm:pt modelId="{735DC3D8-FDE5-4514-A8B8-197CED7C1764}" type="pres">
      <dgm:prSet presAssocID="{23B4CB56-4F61-4D36-A459-C49FC16BEB04}" presName="spacing" presStyleCnt="0"/>
      <dgm:spPr/>
    </dgm:pt>
    <dgm:pt modelId="{D83B2896-2399-45CE-B2D6-35E14FA46709}" type="pres">
      <dgm:prSet presAssocID="{0DAA8FBD-649F-4409-8358-4FA13A72CEC7}" presName="linNode" presStyleCnt="0"/>
      <dgm:spPr/>
    </dgm:pt>
    <dgm:pt modelId="{9FFE46BE-521F-417B-A320-27F62A0BBA0C}" type="pres">
      <dgm:prSet presAssocID="{0DAA8FBD-649F-4409-8358-4FA13A72CEC7}" presName="parentShp" presStyleLbl="node1" presStyleIdx="3" presStyleCnt="7">
        <dgm:presLayoutVars>
          <dgm:bulletEnabled val="1"/>
        </dgm:presLayoutVars>
      </dgm:prSet>
      <dgm:spPr/>
    </dgm:pt>
    <dgm:pt modelId="{7DED0208-9692-42AF-9311-98C4B7D47CF2}" type="pres">
      <dgm:prSet presAssocID="{0DAA8FBD-649F-4409-8358-4FA13A72CEC7}" presName="childShp" presStyleLbl="bgAccFollowNode1" presStyleIdx="3" presStyleCnt="7">
        <dgm:presLayoutVars>
          <dgm:bulletEnabled val="1"/>
        </dgm:presLayoutVars>
      </dgm:prSet>
      <dgm:spPr/>
    </dgm:pt>
    <dgm:pt modelId="{2AB3E805-D345-4357-938B-EE8195AB329D}" type="pres">
      <dgm:prSet presAssocID="{21EF1416-65AA-46E8-AD6A-309A88CD753A}" presName="spacing" presStyleCnt="0"/>
      <dgm:spPr/>
    </dgm:pt>
    <dgm:pt modelId="{3E4E17EE-23C8-4BFC-92BA-BF08DC2DE82D}" type="pres">
      <dgm:prSet presAssocID="{0AC0DFD0-BB8D-4708-975E-7A8C25F85BB6}" presName="linNode" presStyleCnt="0"/>
      <dgm:spPr/>
    </dgm:pt>
    <dgm:pt modelId="{BBDECF56-6F40-4333-BB09-57CE7B93F49A}" type="pres">
      <dgm:prSet presAssocID="{0AC0DFD0-BB8D-4708-975E-7A8C25F85BB6}" presName="parentShp" presStyleLbl="node1" presStyleIdx="4" presStyleCnt="7">
        <dgm:presLayoutVars>
          <dgm:bulletEnabled val="1"/>
        </dgm:presLayoutVars>
      </dgm:prSet>
      <dgm:spPr/>
    </dgm:pt>
    <dgm:pt modelId="{84DB9243-01F4-46E4-B6BB-5BF7181DF909}" type="pres">
      <dgm:prSet presAssocID="{0AC0DFD0-BB8D-4708-975E-7A8C25F85BB6}" presName="childShp" presStyleLbl="bgAccFollowNode1" presStyleIdx="4" presStyleCnt="7">
        <dgm:presLayoutVars>
          <dgm:bulletEnabled val="1"/>
        </dgm:presLayoutVars>
      </dgm:prSet>
      <dgm:spPr/>
    </dgm:pt>
    <dgm:pt modelId="{CD5CE2C9-3D53-4FD9-AB84-1CC73A7C25A6}" type="pres">
      <dgm:prSet presAssocID="{352EE7D0-82F3-41EE-9006-14BD80C61BEA}" presName="spacing" presStyleCnt="0"/>
      <dgm:spPr/>
    </dgm:pt>
    <dgm:pt modelId="{EAD9FE6F-8BFE-4B16-88CF-BC5DEA2BF498}" type="pres">
      <dgm:prSet presAssocID="{1878ECD6-7F8A-422C-9DB3-65B4BE78EFE2}" presName="linNode" presStyleCnt="0"/>
      <dgm:spPr/>
    </dgm:pt>
    <dgm:pt modelId="{173EC25D-1B83-4B19-928B-EE5C141CE6AC}" type="pres">
      <dgm:prSet presAssocID="{1878ECD6-7F8A-422C-9DB3-65B4BE78EFE2}" presName="parentShp" presStyleLbl="node1" presStyleIdx="5" presStyleCnt="7">
        <dgm:presLayoutVars>
          <dgm:bulletEnabled val="1"/>
        </dgm:presLayoutVars>
      </dgm:prSet>
      <dgm:spPr/>
    </dgm:pt>
    <dgm:pt modelId="{2AA267FB-B119-4759-9044-E7BB53A4BA91}" type="pres">
      <dgm:prSet presAssocID="{1878ECD6-7F8A-422C-9DB3-65B4BE78EFE2}" presName="childShp" presStyleLbl="bgAccFollowNode1" presStyleIdx="5" presStyleCnt="7">
        <dgm:presLayoutVars>
          <dgm:bulletEnabled val="1"/>
        </dgm:presLayoutVars>
      </dgm:prSet>
      <dgm:spPr/>
    </dgm:pt>
    <dgm:pt modelId="{F890C9C8-8953-4FD6-BF1F-36E980F0A707}" type="pres">
      <dgm:prSet presAssocID="{CA5769A0-3A19-46F1-AB52-CE3B21A1CB17}" presName="spacing" presStyleCnt="0"/>
      <dgm:spPr/>
    </dgm:pt>
    <dgm:pt modelId="{EFE67CA5-4F1F-4AAF-8018-A90D7EFF42CC}" type="pres">
      <dgm:prSet presAssocID="{F39E7942-332E-4E86-8DF0-F0255FA20948}" presName="linNode" presStyleCnt="0"/>
      <dgm:spPr/>
    </dgm:pt>
    <dgm:pt modelId="{05F99823-F103-4D57-8342-C262ED3A0CE8}" type="pres">
      <dgm:prSet presAssocID="{F39E7942-332E-4E86-8DF0-F0255FA20948}" presName="parentShp" presStyleLbl="node1" presStyleIdx="6" presStyleCnt="7">
        <dgm:presLayoutVars>
          <dgm:bulletEnabled val="1"/>
        </dgm:presLayoutVars>
      </dgm:prSet>
      <dgm:spPr/>
    </dgm:pt>
    <dgm:pt modelId="{FDA86F3D-765B-4009-BC12-365CF68EB01A}" type="pres">
      <dgm:prSet presAssocID="{F39E7942-332E-4E86-8DF0-F0255FA20948}" presName="childShp" presStyleLbl="bgAccFollowNode1" presStyleIdx="6" presStyleCnt="7">
        <dgm:presLayoutVars>
          <dgm:bulletEnabled val="1"/>
        </dgm:presLayoutVars>
      </dgm:prSet>
      <dgm:spPr/>
    </dgm:pt>
  </dgm:ptLst>
  <dgm:cxnLst>
    <dgm:cxn modelId="{E4448600-9135-4A94-A17C-B72D722885DD}" type="presOf" srcId="{564E7F76-E49F-4AAB-A5CA-0CD1EC3E6864}" destId="{C8F899E6-0640-4A46-BCAE-03DCB8575FBA}" srcOrd="0" destOrd="0" presId="urn:microsoft.com/office/officeart/2005/8/layout/vList6"/>
    <dgm:cxn modelId="{667D8113-68BF-4B7A-A5AE-0B531A78A357}" srcId="{7B90C198-6F3E-4CE5-894B-F9CF31F25999}" destId="{1878ECD6-7F8A-422C-9DB3-65B4BE78EFE2}" srcOrd="5" destOrd="0" parTransId="{7C5ED369-BE4B-453D-98A5-FAAA31661AFB}" sibTransId="{CA5769A0-3A19-46F1-AB52-CE3B21A1CB17}"/>
    <dgm:cxn modelId="{E411AD1D-C46C-4CBB-B34E-9ED102A38F54}" type="presOf" srcId="{9C353F8C-9BBB-4DC8-9A0A-0C3F9CA6EA4F}" destId="{7DED0208-9692-42AF-9311-98C4B7D47CF2}" srcOrd="0" destOrd="0" presId="urn:microsoft.com/office/officeart/2005/8/layout/vList6"/>
    <dgm:cxn modelId="{DDC4D92B-7877-4736-9C8E-C0BF7863F158}" srcId="{BD4C15F6-77FB-4DF1-B504-60C40E16C6B2}" destId="{3A74DA6D-839A-462C-AB62-0D02D6AA3F3E}" srcOrd="0" destOrd="0" parTransId="{CC971227-836B-4449-954D-694D3D095FD2}" sibTransId="{D0CD841B-C7F7-4577-92A4-7CED160F4BC2}"/>
    <dgm:cxn modelId="{9D3CEC33-0DD7-4BDE-9327-8308B47F37BE}" type="presOf" srcId="{0AC0DFD0-BB8D-4708-975E-7A8C25F85BB6}" destId="{BBDECF56-6F40-4333-BB09-57CE7B93F49A}" srcOrd="0" destOrd="0" presId="urn:microsoft.com/office/officeart/2005/8/layout/vList6"/>
    <dgm:cxn modelId="{EB9E6735-1EB5-4D24-821A-7FD06735E35A}" srcId="{0DAA8FBD-649F-4409-8358-4FA13A72CEC7}" destId="{9C353F8C-9BBB-4DC8-9A0A-0C3F9CA6EA4F}" srcOrd="0" destOrd="0" parTransId="{74DE5290-078A-4DD5-9EC0-4284BFDC6B6E}" sibTransId="{566ED0EA-F0FF-4E32-ADF4-82DBB485757F}"/>
    <dgm:cxn modelId="{CBE25736-6E6D-423F-8785-347D6D7F2DC4}" type="presOf" srcId="{127227BA-C0B2-4E72-A8E5-C0E602FF680F}" destId="{C86ABC04-5ABD-4EA1-948A-073A774A6D0B}" srcOrd="0" destOrd="0" presId="urn:microsoft.com/office/officeart/2005/8/layout/vList6"/>
    <dgm:cxn modelId="{ACA1C338-D47B-4242-A19F-F9E4D6BBCB7A}" srcId="{7B90C198-6F3E-4CE5-894B-F9CF31F25999}" destId="{F39E7942-332E-4E86-8DF0-F0255FA20948}" srcOrd="6" destOrd="0" parTransId="{4E4B4CBE-64A5-4A71-8256-0240D3412873}" sibTransId="{6D8C8AEF-E071-42B8-AD85-AB4498FD64F4}"/>
    <dgm:cxn modelId="{C55C2640-CAD8-4A74-B863-E3FB529CFD45}" srcId="{1878ECD6-7F8A-422C-9DB3-65B4BE78EFE2}" destId="{FEDD111A-ED01-4C6E-A28E-5353D7A94A28}" srcOrd="0" destOrd="0" parTransId="{B63F8287-BB08-4F6E-BE65-D937F0F5D280}" sibTransId="{9C5DDE1B-7562-4CED-ABC7-A516021E5892}"/>
    <dgm:cxn modelId="{E21F5D5C-26CA-4BD4-9C7D-6C4C68E96612}" srcId="{F39E7942-332E-4E86-8DF0-F0255FA20948}" destId="{7906C473-49E7-41D4-9D1E-4923315B4787}" srcOrd="0" destOrd="0" parTransId="{1B4AE25F-1F3A-4E1B-A328-C4EDF6D8EE45}" sibTransId="{63C82A2F-2668-4A9B-8BCD-F558D9E2B26E}"/>
    <dgm:cxn modelId="{5EDC7C44-C5ED-4D1F-AE04-0C27DE218B69}" type="presOf" srcId="{FEDD111A-ED01-4C6E-A28E-5353D7A94A28}" destId="{2AA267FB-B119-4759-9044-E7BB53A4BA91}" srcOrd="0" destOrd="0" presId="urn:microsoft.com/office/officeart/2005/8/layout/vList6"/>
    <dgm:cxn modelId="{B37ECA4F-4F93-4732-A68A-8580E36658BD}" type="presOf" srcId="{1878ECD6-7F8A-422C-9DB3-65B4BE78EFE2}" destId="{173EC25D-1B83-4B19-928B-EE5C141CE6AC}" srcOrd="0" destOrd="0" presId="urn:microsoft.com/office/officeart/2005/8/layout/vList6"/>
    <dgm:cxn modelId="{39F37678-64F3-46FF-BDD3-55F95180B2CE}" type="presOf" srcId="{7B90C198-6F3E-4CE5-894B-F9CF31F25999}" destId="{7DB888D0-5DE2-4F7B-8968-6D7D9DC49147}" srcOrd="0" destOrd="0" presId="urn:microsoft.com/office/officeart/2005/8/layout/vList6"/>
    <dgm:cxn modelId="{93899778-65B0-415A-9BC2-D1ADB797FD9C}" type="presOf" srcId="{4F28A53F-1AD5-4DDC-AE95-2832F390C08F}" destId="{1AB1F88B-D2C1-4ECB-9DAF-8E050038CDF6}" srcOrd="0" destOrd="0" presId="urn:microsoft.com/office/officeart/2005/8/layout/vList6"/>
    <dgm:cxn modelId="{DE9F1C8F-3ED5-45A2-BD64-221FFD0D5E73}" type="presOf" srcId="{3A74DA6D-839A-462C-AB62-0D02D6AA3F3E}" destId="{452DFB20-8DB1-4248-B6D6-5A651AF8AC7B}" srcOrd="0" destOrd="0" presId="urn:microsoft.com/office/officeart/2005/8/layout/vList6"/>
    <dgm:cxn modelId="{C0461991-610D-4E5E-96EB-EFFDEF90C51F}" srcId="{7B90C198-6F3E-4CE5-894B-F9CF31F25999}" destId="{0AC0DFD0-BB8D-4708-975E-7A8C25F85BB6}" srcOrd="4" destOrd="0" parTransId="{0A5A00A3-7E76-40AD-95F9-3224E4BBF142}" sibTransId="{352EE7D0-82F3-41EE-9006-14BD80C61BEA}"/>
    <dgm:cxn modelId="{37775491-EF67-48FC-99A5-645EBF65A114}" srcId="{127227BA-C0B2-4E72-A8E5-C0E602FF680F}" destId="{37D23AB9-0FF4-490F-9888-06DD13097EE0}" srcOrd="0" destOrd="0" parTransId="{A78AE275-586A-4E27-8117-E395BF4AD13B}" sibTransId="{85691F31-031A-4986-8734-2340F78626FE}"/>
    <dgm:cxn modelId="{E417009B-2032-49CB-90F8-25112F49B7E3}" type="presOf" srcId="{3514F5EF-A14F-4A27-A326-513F1EF8175F}" destId="{84DB9243-01F4-46E4-B6BB-5BF7181DF909}" srcOrd="0" destOrd="0" presId="urn:microsoft.com/office/officeart/2005/8/layout/vList6"/>
    <dgm:cxn modelId="{4D4B869C-E960-4A7B-B69C-18BEE3170257}" srcId="{564E7F76-E49F-4AAB-A5CA-0CD1EC3E6864}" destId="{4F28A53F-1AD5-4DDC-AE95-2832F390C08F}" srcOrd="0" destOrd="0" parTransId="{F2E36451-1E00-4F80-922B-5FE367247CB4}" sibTransId="{8DE2764B-A150-433D-A7FB-99AC64DACC7D}"/>
    <dgm:cxn modelId="{C5F8D69C-BCA2-4D1D-AAE6-5B0014AACF0D}" type="presOf" srcId="{F39E7942-332E-4E86-8DF0-F0255FA20948}" destId="{05F99823-F103-4D57-8342-C262ED3A0CE8}" srcOrd="0" destOrd="0" presId="urn:microsoft.com/office/officeart/2005/8/layout/vList6"/>
    <dgm:cxn modelId="{F961AE9F-CB62-413E-B409-6B4C61E1A57E}" srcId="{7B90C198-6F3E-4CE5-894B-F9CF31F25999}" destId="{0DAA8FBD-649F-4409-8358-4FA13A72CEC7}" srcOrd="3" destOrd="0" parTransId="{7FBDCCC8-B307-47CF-8E9E-70F20C02A372}" sibTransId="{21EF1416-65AA-46E8-AD6A-309A88CD753A}"/>
    <dgm:cxn modelId="{598C35A3-064C-4363-BBFE-F2CC5A03D324}" srcId="{0AC0DFD0-BB8D-4708-975E-7A8C25F85BB6}" destId="{3514F5EF-A14F-4A27-A326-513F1EF8175F}" srcOrd="0" destOrd="0" parTransId="{4BA49B75-0E67-4EFB-9E13-4EE7F8B74B05}" sibTransId="{855E2D76-827C-4194-8BE8-E60E2DC5A447}"/>
    <dgm:cxn modelId="{5AB7FDAF-1C13-40D4-BBE2-1466B62D0374}" srcId="{7B90C198-6F3E-4CE5-894B-F9CF31F25999}" destId="{564E7F76-E49F-4AAB-A5CA-0CD1EC3E6864}" srcOrd="0" destOrd="0" parTransId="{0C24BE5D-D563-4272-AAB5-F48A6D599F2A}" sibTransId="{DB905375-F94F-421B-9ECB-CFB4210FBA82}"/>
    <dgm:cxn modelId="{BAB7F9B9-0708-46C2-A683-E0EB797CA27D}" type="presOf" srcId="{7906C473-49E7-41D4-9D1E-4923315B4787}" destId="{FDA86F3D-765B-4009-BC12-365CF68EB01A}" srcOrd="0" destOrd="0" presId="urn:microsoft.com/office/officeart/2005/8/layout/vList6"/>
    <dgm:cxn modelId="{3353A4D0-9083-4B17-9E89-10D2E1DA2AFF}" type="presOf" srcId="{BD4C15F6-77FB-4DF1-B504-60C40E16C6B2}" destId="{D2932196-8D4D-4A81-BB5F-C90F3C914B4B}" srcOrd="0" destOrd="0" presId="urn:microsoft.com/office/officeart/2005/8/layout/vList6"/>
    <dgm:cxn modelId="{4A8414D2-76B9-45F9-AB21-287DE5512B84}" srcId="{7B90C198-6F3E-4CE5-894B-F9CF31F25999}" destId="{BD4C15F6-77FB-4DF1-B504-60C40E16C6B2}" srcOrd="1" destOrd="0" parTransId="{B4939A8E-57D1-4376-900A-F058C9F00F90}" sibTransId="{D0C50F0D-DE76-4706-8964-DE59447D9289}"/>
    <dgm:cxn modelId="{B0AC9CD8-12E5-46E6-8050-12E0DD556F0F}" srcId="{7B90C198-6F3E-4CE5-894B-F9CF31F25999}" destId="{127227BA-C0B2-4E72-A8E5-C0E602FF680F}" srcOrd="2" destOrd="0" parTransId="{94BD06C9-2743-47F2-B863-8546C38E8257}" sibTransId="{23B4CB56-4F61-4D36-A459-C49FC16BEB04}"/>
    <dgm:cxn modelId="{D8304BE2-9728-404D-8E35-A39112AD53F4}" type="presOf" srcId="{0DAA8FBD-649F-4409-8358-4FA13A72CEC7}" destId="{9FFE46BE-521F-417B-A320-27F62A0BBA0C}" srcOrd="0" destOrd="0" presId="urn:microsoft.com/office/officeart/2005/8/layout/vList6"/>
    <dgm:cxn modelId="{AF992EF3-47F5-4112-90F2-EE6E2C78571E}" type="presOf" srcId="{37D23AB9-0FF4-490F-9888-06DD13097EE0}" destId="{3E392C96-670B-4BC8-B113-42D2761B0F80}" srcOrd="0" destOrd="0" presId="urn:microsoft.com/office/officeart/2005/8/layout/vList6"/>
    <dgm:cxn modelId="{55F13851-5ECA-4363-B6FA-E85DE7E19D2E}" type="presParOf" srcId="{7DB888D0-5DE2-4F7B-8968-6D7D9DC49147}" destId="{F5066CE4-EDC0-4C75-8FED-F5027FC54927}" srcOrd="0" destOrd="0" presId="urn:microsoft.com/office/officeart/2005/8/layout/vList6"/>
    <dgm:cxn modelId="{833C888C-6F72-4D62-9280-519DA1DB563C}" type="presParOf" srcId="{F5066CE4-EDC0-4C75-8FED-F5027FC54927}" destId="{C8F899E6-0640-4A46-BCAE-03DCB8575FBA}" srcOrd="0" destOrd="0" presId="urn:microsoft.com/office/officeart/2005/8/layout/vList6"/>
    <dgm:cxn modelId="{F4D8F05B-B387-4278-9F28-93B57091DCDD}" type="presParOf" srcId="{F5066CE4-EDC0-4C75-8FED-F5027FC54927}" destId="{1AB1F88B-D2C1-4ECB-9DAF-8E050038CDF6}" srcOrd="1" destOrd="0" presId="urn:microsoft.com/office/officeart/2005/8/layout/vList6"/>
    <dgm:cxn modelId="{0652D9BE-FAA2-4F41-B4D4-8C7BA8463365}" type="presParOf" srcId="{7DB888D0-5DE2-4F7B-8968-6D7D9DC49147}" destId="{EB859761-3B40-4616-93F6-2168838D42BF}" srcOrd="1" destOrd="0" presId="urn:microsoft.com/office/officeart/2005/8/layout/vList6"/>
    <dgm:cxn modelId="{9EA06ACC-7464-4877-BFBF-EF16481F2D15}" type="presParOf" srcId="{7DB888D0-5DE2-4F7B-8968-6D7D9DC49147}" destId="{62CD6913-1FA2-41E0-916A-4E64080F463B}" srcOrd="2" destOrd="0" presId="urn:microsoft.com/office/officeart/2005/8/layout/vList6"/>
    <dgm:cxn modelId="{9F6296AD-5B11-4522-BCE9-F1048E132019}" type="presParOf" srcId="{62CD6913-1FA2-41E0-916A-4E64080F463B}" destId="{D2932196-8D4D-4A81-BB5F-C90F3C914B4B}" srcOrd="0" destOrd="0" presId="urn:microsoft.com/office/officeart/2005/8/layout/vList6"/>
    <dgm:cxn modelId="{E9A0EEF9-31FC-486C-9DC9-685F56AF409D}" type="presParOf" srcId="{62CD6913-1FA2-41E0-916A-4E64080F463B}" destId="{452DFB20-8DB1-4248-B6D6-5A651AF8AC7B}" srcOrd="1" destOrd="0" presId="urn:microsoft.com/office/officeart/2005/8/layout/vList6"/>
    <dgm:cxn modelId="{71D8B740-0070-41F1-8259-F896BCBD52F8}" type="presParOf" srcId="{7DB888D0-5DE2-4F7B-8968-6D7D9DC49147}" destId="{8553F2F8-8FFB-441F-BD8A-326763C306A8}" srcOrd="3" destOrd="0" presId="urn:microsoft.com/office/officeart/2005/8/layout/vList6"/>
    <dgm:cxn modelId="{9656671F-736B-429B-8979-1FB0FDDE163A}" type="presParOf" srcId="{7DB888D0-5DE2-4F7B-8968-6D7D9DC49147}" destId="{A285D985-3046-4BDC-B759-4D40FDD09C8D}" srcOrd="4" destOrd="0" presId="urn:microsoft.com/office/officeart/2005/8/layout/vList6"/>
    <dgm:cxn modelId="{220A2CE9-C143-4F03-A308-4AC6B8F9E3CF}" type="presParOf" srcId="{A285D985-3046-4BDC-B759-4D40FDD09C8D}" destId="{C86ABC04-5ABD-4EA1-948A-073A774A6D0B}" srcOrd="0" destOrd="0" presId="urn:microsoft.com/office/officeart/2005/8/layout/vList6"/>
    <dgm:cxn modelId="{F041726F-B4C4-4A3C-B193-882B39CCA7D2}" type="presParOf" srcId="{A285D985-3046-4BDC-B759-4D40FDD09C8D}" destId="{3E392C96-670B-4BC8-B113-42D2761B0F80}" srcOrd="1" destOrd="0" presId="urn:microsoft.com/office/officeart/2005/8/layout/vList6"/>
    <dgm:cxn modelId="{29A4FDE9-1704-4A3C-AA46-B625C3464EBD}" type="presParOf" srcId="{7DB888D0-5DE2-4F7B-8968-6D7D9DC49147}" destId="{735DC3D8-FDE5-4514-A8B8-197CED7C1764}" srcOrd="5" destOrd="0" presId="urn:microsoft.com/office/officeart/2005/8/layout/vList6"/>
    <dgm:cxn modelId="{975AE3E8-4738-45B6-92B4-8F3F65823AFF}" type="presParOf" srcId="{7DB888D0-5DE2-4F7B-8968-6D7D9DC49147}" destId="{D83B2896-2399-45CE-B2D6-35E14FA46709}" srcOrd="6" destOrd="0" presId="urn:microsoft.com/office/officeart/2005/8/layout/vList6"/>
    <dgm:cxn modelId="{518BDE11-63C4-4745-82EA-6A8A092A1D8A}" type="presParOf" srcId="{D83B2896-2399-45CE-B2D6-35E14FA46709}" destId="{9FFE46BE-521F-417B-A320-27F62A0BBA0C}" srcOrd="0" destOrd="0" presId="urn:microsoft.com/office/officeart/2005/8/layout/vList6"/>
    <dgm:cxn modelId="{F858B0D9-F99E-4B9A-A23F-35C7586C4AAF}" type="presParOf" srcId="{D83B2896-2399-45CE-B2D6-35E14FA46709}" destId="{7DED0208-9692-42AF-9311-98C4B7D47CF2}" srcOrd="1" destOrd="0" presId="urn:microsoft.com/office/officeart/2005/8/layout/vList6"/>
    <dgm:cxn modelId="{1164B0D4-DE50-4CDC-9E3F-777580CCDC43}" type="presParOf" srcId="{7DB888D0-5DE2-4F7B-8968-6D7D9DC49147}" destId="{2AB3E805-D345-4357-938B-EE8195AB329D}" srcOrd="7" destOrd="0" presId="urn:microsoft.com/office/officeart/2005/8/layout/vList6"/>
    <dgm:cxn modelId="{69235C08-3A39-4D1C-80AD-765163F1CEB0}" type="presParOf" srcId="{7DB888D0-5DE2-4F7B-8968-6D7D9DC49147}" destId="{3E4E17EE-23C8-4BFC-92BA-BF08DC2DE82D}" srcOrd="8" destOrd="0" presId="urn:microsoft.com/office/officeart/2005/8/layout/vList6"/>
    <dgm:cxn modelId="{1E820770-1D1D-42B4-BADB-4D8C7C2653C2}" type="presParOf" srcId="{3E4E17EE-23C8-4BFC-92BA-BF08DC2DE82D}" destId="{BBDECF56-6F40-4333-BB09-57CE7B93F49A}" srcOrd="0" destOrd="0" presId="urn:microsoft.com/office/officeart/2005/8/layout/vList6"/>
    <dgm:cxn modelId="{D1D2B20F-F98C-41BC-B0DE-DEB502C0F769}" type="presParOf" srcId="{3E4E17EE-23C8-4BFC-92BA-BF08DC2DE82D}" destId="{84DB9243-01F4-46E4-B6BB-5BF7181DF909}" srcOrd="1" destOrd="0" presId="urn:microsoft.com/office/officeart/2005/8/layout/vList6"/>
    <dgm:cxn modelId="{FBFA983E-9850-4C7D-B4B1-84E46909B5DB}" type="presParOf" srcId="{7DB888D0-5DE2-4F7B-8968-6D7D9DC49147}" destId="{CD5CE2C9-3D53-4FD9-AB84-1CC73A7C25A6}" srcOrd="9" destOrd="0" presId="urn:microsoft.com/office/officeart/2005/8/layout/vList6"/>
    <dgm:cxn modelId="{A96D3D46-4CF4-4602-99D7-D7ADAB7FC80F}" type="presParOf" srcId="{7DB888D0-5DE2-4F7B-8968-6D7D9DC49147}" destId="{EAD9FE6F-8BFE-4B16-88CF-BC5DEA2BF498}" srcOrd="10" destOrd="0" presId="urn:microsoft.com/office/officeart/2005/8/layout/vList6"/>
    <dgm:cxn modelId="{13A3A7FB-78BC-423E-99DA-BC4E014BE457}" type="presParOf" srcId="{EAD9FE6F-8BFE-4B16-88CF-BC5DEA2BF498}" destId="{173EC25D-1B83-4B19-928B-EE5C141CE6AC}" srcOrd="0" destOrd="0" presId="urn:microsoft.com/office/officeart/2005/8/layout/vList6"/>
    <dgm:cxn modelId="{397605CD-16A9-4109-82DC-FC8992DE5F3C}" type="presParOf" srcId="{EAD9FE6F-8BFE-4B16-88CF-BC5DEA2BF498}" destId="{2AA267FB-B119-4759-9044-E7BB53A4BA91}" srcOrd="1" destOrd="0" presId="urn:microsoft.com/office/officeart/2005/8/layout/vList6"/>
    <dgm:cxn modelId="{A18B4BDC-70B1-4EDC-A4C1-A3D771F779C4}" type="presParOf" srcId="{7DB888D0-5DE2-4F7B-8968-6D7D9DC49147}" destId="{F890C9C8-8953-4FD6-BF1F-36E980F0A707}" srcOrd="11" destOrd="0" presId="urn:microsoft.com/office/officeart/2005/8/layout/vList6"/>
    <dgm:cxn modelId="{5CC98DE1-1AEA-4A99-BBB5-11DDF1F1E959}" type="presParOf" srcId="{7DB888D0-5DE2-4F7B-8968-6D7D9DC49147}" destId="{EFE67CA5-4F1F-4AAF-8018-A90D7EFF42CC}" srcOrd="12" destOrd="0" presId="urn:microsoft.com/office/officeart/2005/8/layout/vList6"/>
    <dgm:cxn modelId="{74A0CE7C-E31D-4CCB-B57C-362BE97619F5}" type="presParOf" srcId="{EFE67CA5-4F1F-4AAF-8018-A90D7EFF42CC}" destId="{05F99823-F103-4D57-8342-C262ED3A0CE8}" srcOrd="0" destOrd="0" presId="urn:microsoft.com/office/officeart/2005/8/layout/vList6"/>
    <dgm:cxn modelId="{8D0229FE-E2CD-4F6D-A7B3-2CC6751C3E25}" type="presParOf" srcId="{EFE67CA5-4F1F-4AAF-8018-A90D7EFF42CC}" destId="{FDA86F3D-765B-4009-BC12-365CF68EB01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33921-9504-4FE6-A435-7638DE5A08AF}">
      <dsp:nvSpPr>
        <dsp:cNvPr id="0" name=""/>
        <dsp:cNvSpPr/>
      </dsp:nvSpPr>
      <dsp:spPr>
        <a:xfrm>
          <a:off x="3374322" y="972"/>
          <a:ext cx="1363390" cy="3461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Spell Checking</a:t>
          </a:r>
        </a:p>
      </dsp:txBody>
      <dsp:txXfrm>
        <a:off x="3384461" y="11111"/>
        <a:ext cx="1343112" cy="325897"/>
      </dsp:txXfrm>
    </dsp:sp>
    <dsp:sp modelId="{C4AD9E90-258B-4D44-9C33-B1FD14725AEC}">
      <dsp:nvSpPr>
        <dsp:cNvPr id="0" name=""/>
        <dsp:cNvSpPr/>
      </dsp:nvSpPr>
      <dsp:spPr>
        <a:xfrm rot="5400000">
          <a:off x="3991110" y="355802"/>
          <a:ext cx="129815" cy="155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009285" y="368783"/>
        <a:ext cx="93466" cy="90871"/>
      </dsp:txXfrm>
    </dsp:sp>
    <dsp:sp modelId="{87C7E889-E632-40B7-909B-A711B96A27F1}">
      <dsp:nvSpPr>
        <dsp:cNvPr id="0" name=""/>
        <dsp:cNvSpPr/>
      </dsp:nvSpPr>
      <dsp:spPr>
        <a:xfrm>
          <a:off x="3374322" y="520235"/>
          <a:ext cx="1363390" cy="3461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Text Classification</a:t>
          </a:r>
        </a:p>
      </dsp:txBody>
      <dsp:txXfrm>
        <a:off x="3384461" y="530374"/>
        <a:ext cx="1343112" cy="325897"/>
      </dsp:txXfrm>
    </dsp:sp>
    <dsp:sp modelId="{A0FA1E34-401A-462D-8972-D5EEA055FE36}">
      <dsp:nvSpPr>
        <dsp:cNvPr id="0" name=""/>
        <dsp:cNvSpPr/>
      </dsp:nvSpPr>
      <dsp:spPr>
        <a:xfrm rot="5400000">
          <a:off x="3991110" y="875065"/>
          <a:ext cx="129815" cy="155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009285" y="888046"/>
        <a:ext cx="93466" cy="90871"/>
      </dsp:txXfrm>
    </dsp:sp>
    <dsp:sp modelId="{AFBE483C-DF1E-4DB9-9737-37F9C101E01F}">
      <dsp:nvSpPr>
        <dsp:cNvPr id="0" name=""/>
        <dsp:cNvSpPr/>
      </dsp:nvSpPr>
      <dsp:spPr>
        <a:xfrm>
          <a:off x="3374322" y="1039498"/>
          <a:ext cx="1363390" cy="3461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Sentiment Analysis</a:t>
          </a:r>
        </a:p>
      </dsp:txBody>
      <dsp:txXfrm>
        <a:off x="3384461" y="1049637"/>
        <a:ext cx="1343112" cy="325897"/>
      </dsp:txXfrm>
    </dsp:sp>
    <dsp:sp modelId="{F1775BA8-1A4F-4872-B250-5D5CF4308ECC}">
      <dsp:nvSpPr>
        <dsp:cNvPr id="0" name=""/>
        <dsp:cNvSpPr/>
      </dsp:nvSpPr>
      <dsp:spPr>
        <a:xfrm rot="5400000">
          <a:off x="3991110" y="1394328"/>
          <a:ext cx="129815" cy="155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009285" y="1407309"/>
        <a:ext cx="93466" cy="90871"/>
      </dsp:txXfrm>
    </dsp:sp>
    <dsp:sp modelId="{1D4113F5-FD92-4827-93F4-A2C6AB9CF630}">
      <dsp:nvSpPr>
        <dsp:cNvPr id="0" name=""/>
        <dsp:cNvSpPr/>
      </dsp:nvSpPr>
      <dsp:spPr>
        <a:xfrm>
          <a:off x="3374322" y="1558761"/>
          <a:ext cx="1363390" cy="3461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Information Extraction</a:t>
          </a:r>
        </a:p>
      </dsp:txBody>
      <dsp:txXfrm>
        <a:off x="3384461" y="1568900"/>
        <a:ext cx="1343112" cy="325897"/>
      </dsp:txXfrm>
    </dsp:sp>
    <dsp:sp modelId="{3B35E041-7686-4D71-9DC3-BF968DF44F75}">
      <dsp:nvSpPr>
        <dsp:cNvPr id="0" name=""/>
        <dsp:cNvSpPr/>
      </dsp:nvSpPr>
      <dsp:spPr>
        <a:xfrm rot="5400000">
          <a:off x="3991110" y="1913591"/>
          <a:ext cx="129815" cy="155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009285" y="1926572"/>
        <a:ext cx="93466" cy="90871"/>
      </dsp:txXfrm>
    </dsp:sp>
    <dsp:sp modelId="{6C28E721-6357-47DB-B70C-C14861333F55}">
      <dsp:nvSpPr>
        <dsp:cNvPr id="0" name=""/>
        <dsp:cNvSpPr/>
      </dsp:nvSpPr>
      <dsp:spPr>
        <a:xfrm>
          <a:off x="3374322" y="2078024"/>
          <a:ext cx="1363390" cy="3461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Information Retrieval</a:t>
          </a:r>
        </a:p>
      </dsp:txBody>
      <dsp:txXfrm>
        <a:off x="3384461" y="2088163"/>
        <a:ext cx="1343112" cy="325897"/>
      </dsp:txXfrm>
    </dsp:sp>
    <dsp:sp modelId="{1B30E012-665A-435E-9277-218F5C9BAD58}">
      <dsp:nvSpPr>
        <dsp:cNvPr id="0" name=""/>
        <dsp:cNvSpPr/>
      </dsp:nvSpPr>
      <dsp:spPr>
        <a:xfrm rot="5400000">
          <a:off x="3991110" y="2432854"/>
          <a:ext cx="129815" cy="155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009285" y="2445835"/>
        <a:ext cx="93466" cy="90871"/>
      </dsp:txXfrm>
    </dsp:sp>
    <dsp:sp modelId="{03BC9845-AB8B-42C0-AA1A-DA54C4881E37}">
      <dsp:nvSpPr>
        <dsp:cNvPr id="0" name=""/>
        <dsp:cNvSpPr/>
      </dsp:nvSpPr>
      <dsp:spPr>
        <a:xfrm>
          <a:off x="3374322" y="2597287"/>
          <a:ext cx="1363390" cy="3461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Question and Answering</a:t>
          </a:r>
        </a:p>
      </dsp:txBody>
      <dsp:txXfrm>
        <a:off x="3384461" y="2607426"/>
        <a:ext cx="1343112" cy="325897"/>
      </dsp:txXfrm>
    </dsp:sp>
    <dsp:sp modelId="{C2A9BD0B-84D1-4B44-8E30-1641E3FB0070}">
      <dsp:nvSpPr>
        <dsp:cNvPr id="0" name=""/>
        <dsp:cNvSpPr/>
      </dsp:nvSpPr>
      <dsp:spPr>
        <a:xfrm rot="5400000">
          <a:off x="3991110" y="2952117"/>
          <a:ext cx="129815" cy="155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009285" y="2965098"/>
        <a:ext cx="93466" cy="90871"/>
      </dsp:txXfrm>
    </dsp:sp>
    <dsp:sp modelId="{84AD4BDF-7ED5-47E4-99D9-CD5A9EF2AD98}">
      <dsp:nvSpPr>
        <dsp:cNvPr id="0" name=""/>
        <dsp:cNvSpPr/>
      </dsp:nvSpPr>
      <dsp:spPr>
        <a:xfrm>
          <a:off x="3374322" y="3116551"/>
          <a:ext cx="1363390" cy="3461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Topic Modelling</a:t>
          </a:r>
        </a:p>
      </dsp:txBody>
      <dsp:txXfrm>
        <a:off x="3384461" y="3126690"/>
        <a:ext cx="1343112" cy="325897"/>
      </dsp:txXfrm>
    </dsp:sp>
    <dsp:sp modelId="{4385B6F5-ABB4-4C95-8768-98E29388370E}">
      <dsp:nvSpPr>
        <dsp:cNvPr id="0" name=""/>
        <dsp:cNvSpPr/>
      </dsp:nvSpPr>
      <dsp:spPr>
        <a:xfrm rot="5400000">
          <a:off x="3991110" y="3471380"/>
          <a:ext cx="129815" cy="155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009285" y="3484361"/>
        <a:ext cx="93466" cy="90871"/>
      </dsp:txXfrm>
    </dsp:sp>
    <dsp:sp modelId="{79470718-DC66-4F97-8D03-9DB6BCB96649}">
      <dsp:nvSpPr>
        <dsp:cNvPr id="0" name=""/>
        <dsp:cNvSpPr/>
      </dsp:nvSpPr>
      <dsp:spPr>
        <a:xfrm>
          <a:off x="3374322" y="3635814"/>
          <a:ext cx="1363390" cy="3461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Machine Translation</a:t>
          </a:r>
        </a:p>
      </dsp:txBody>
      <dsp:txXfrm>
        <a:off x="3384461" y="3645953"/>
        <a:ext cx="1343112" cy="3258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125EA-77F8-49BE-9850-8D7C052EF6CF}">
      <dsp:nvSpPr>
        <dsp:cNvPr id="0" name=""/>
        <dsp:cNvSpPr/>
      </dsp:nvSpPr>
      <dsp:spPr>
        <a:xfrm>
          <a:off x="1127" y="0"/>
          <a:ext cx="2832768" cy="901147"/>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5D64AE-2D88-4FF7-9C3A-5E89F2AF8174}">
      <dsp:nvSpPr>
        <dsp:cNvPr id="0" name=""/>
        <dsp:cNvSpPr/>
      </dsp:nvSpPr>
      <dsp:spPr>
        <a:xfrm>
          <a:off x="756532" y="225286"/>
          <a:ext cx="2392115" cy="901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Data Cleaning</a:t>
          </a:r>
        </a:p>
      </dsp:txBody>
      <dsp:txXfrm>
        <a:off x="782926" y="251680"/>
        <a:ext cx="2339327" cy="848359"/>
      </dsp:txXfrm>
    </dsp:sp>
    <dsp:sp modelId="{3DD2ED79-FCF2-4002-A42D-FE5BC2EC1A2A}">
      <dsp:nvSpPr>
        <dsp:cNvPr id="0" name=""/>
        <dsp:cNvSpPr/>
      </dsp:nvSpPr>
      <dsp:spPr>
        <a:xfrm>
          <a:off x="3236779" y="0"/>
          <a:ext cx="2832768" cy="901147"/>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CC61B4-B6C9-4B75-B684-2EA848F73B4C}">
      <dsp:nvSpPr>
        <dsp:cNvPr id="0" name=""/>
        <dsp:cNvSpPr/>
      </dsp:nvSpPr>
      <dsp:spPr>
        <a:xfrm>
          <a:off x="3992184" y="225286"/>
          <a:ext cx="2392115" cy="901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Data Preprocessing</a:t>
          </a:r>
        </a:p>
      </dsp:txBody>
      <dsp:txXfrm>
        <a:off x="4018578" y="251680"/>
        <a:ext cx="2339327" cy="848359"/>
      </dsp:txXfrm>
    </dsp:sp>
    <dsp:sp modelId="{C1668424-7D93-4F33-B894-A2CB9451BFD0}">
      <dsp:nvSpPr>
        <dsp:cNvPr id="0" name=""/>
        <dsp:cNvSpPr/>
      </dsp:nvSpPr>
      <dsp:spPr>
        <a:xfrm>
          <a:off x="6472430" y="0"/>
          <a:ext cx="2832768" cy="901147"/>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B93E1C-3C83-4176-955B-A91271DFC28C}">
      <dsp:nvSpPr>
        <dsp:cNvPr id="0" name=""/>
        <dsp:cNvSpPr/>
      </dsp:nvSpPr>
      <dsp:spPr>
        <a:xfrm>
          <a:off x="7227835" y="225286"/>
          <a:ext cx="2392115" cy="901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Text Representation</a:t>
          </a:r>
        </a:p>
      </dsp:txBody>
      <dsp:txXfrm>
        <a:off x="7254229" y="251680"/>
        <a:ext cx="2339327" cy="8483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1F88B-D2C1-4ECB-9DAF-8E050038CDF6}">
      <dsp:nvSpPr>
        <dsp:cNvPr id="0" name=""/>
        <dsp:cNvSpPr/>
      </dsp:nvSpPr>
      <dsp:spPr>
        <a:xfrm>
          <a:off x="4265080" y="4111"/>
          <a:ext cx="6397620" cy="61444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a:t>Punctuation marks can sometimes be removed to reduce noise. However, some punctuation marks can carry meaning for specific tasks, such as exclamation marks (!) for sentiment analysis.</a:t>
          </a:r>
        </a:p>
      </dsp:txBody>
      <dsp:txXfrm>
        <a:off x="4265080" y="80917"/>
        <a:ext cx="6167202" cy="460836"/>
      </dsp:txXfrm>
    </dsp:sp>
    <dsp:sp modelId="{C8F899E6-0640-4A46-BCAE-03DCB8575FBA}">
      <dsp:nvSpPr>
        <dsp:cNvPr id="0" name=""/>
        <dsp:cNvSpPr/>
      </dsp:nvSpPr>
      <dsp:spPr>
        <a:xfrm>
          <a:off x="0" y="0"/>
          <a:ext cx="4265080" cy="6144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Punctuations</a:t>
          </a:r>
        </a:p>
      </dsp:txBody>
      <dsp:txXfrm>
        <a:off x="29995" y="29995"/>
        <a:ext cx="4205090" cy="554458"/>
      </dsp:txXfrm>
    </dsp:sp>
    <dsp:sp modelId="{452DFB20-8DB1-4248-B6D6-5A651AF8AC7B}">
      <dsp:nvSpPr>
        <dsp:cNvPr id="0" name=""/>
        <dsp:cNvSpPr/>
      </dsp:nvSpPr>
      <dsp:spPr>
        <a:xfrm>
          <a:off x="4265080" y="680005"/>
          <a:ext cx="6397620" cy="61444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a:t>Digits and numbers can contain important information. They should be retained for tasks such as information extraction and named entity recognition.</a:t>
          </a:r>
        </a:p>
      </dsp:txBody>
      <dsp:txXfrm>
        <a:off x="4265080" y="756811"/>
        <a:ext cx="6167202" cy="460836"/>
      </dsp:txXfrm>
    </dsp:sp>
    <dsp:sp modelId="{D2932196-8D4D-4A81-BB5F-C90F3C914B4B}">
      <dsp:nvSpPr>
        <dsp:cNvPr id="0" name=""/>
        <dsp:cNvSpPr/>
      </dsp:nvSpPr>
      <dsp:spPr>
        <a:xfrm>
          <a:off x="0" y="680005"/>
          <a:ext cx="4265080" cy="6144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Numbers</a:t>
          </a:r>
        </a:p>
      </dsp:txBody>
      <dsp:txXfrm>
        <a:off x="29995" y="710000"/>
        <a:ext cx="4205090" cy="554458"/>
      </dsp:txXfrm>
    </dsp:sp>
    <dsp:sp modelId="{3E392C96-670B-4BC8-B113-42D2761B0F80}">
      <dsp:nvSpPr>
        <dsp:cNvPr id="0" name=""/>
        <dsp:cNvSpPr/>
      </dsp:nvSpPr>
      <dsp:spPr>
        <a:xfrm>
          <a:off x="4265080" y="1355898"/>
          <a:ext cx="6397620" cy="61444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a:t>All text should be lowercased during preprocessing for most NLP tasks, except for tasks where the case carries meaning, for example, proper nouns in named entity recognition, etc.</a:t>
          </a:r>
        </a:p>
      </dsp:txBody>
      <dsp:txXfrm>
        <a:off x="4265080" y="1432704"/>
        <a:ext cx="6167202" cy="460836"/>
      </dsp:txXfrm>
    </dsp:sp>
    <dsp:sp modelId="{C86ABC04-5ABD-4EA1-948A-073A774A6D0B}">
      <dsp:nvSpPr>
        <dsp:cNvPr id="0" name=""/>
        <dsp:cNvSpPr/>
      </dsp:nvSpPr>
      <dsp:spPr>
        <a:xfrm>
          <a:off x="0" y="1355898"/>
          <a:ext cx="4265080" cy="6144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Case Sensitivity</a:t>
          </a:r>
        </a:p>
      </dsp:txBody>
      <dsp:txXfrm>
        <a:off x="29995" y="1385893"/>
        <a:ext cx="4205090" cy="554458"/>
      </dsp:txXfrm>
    </dsp:sp>
    <dsp:sp modelId="{7DED0208-9692-42AF-9311-98C4B7D47CF2}">
      <dsp:nvSpPr>
        <dsp:cNvPr id="0" name=""/>
        <dsp:cNvSpPr/>
      </dsp:nvSpPr>
      <dsp:spPr>
        <a:xfrm>
          <a:off x="4265080" y="2031792"/>
          <a:ext cx="6397620" cy="61444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a:t>Emojis and emoticons convey sentiment about a task. These elements should be retained for tasks such as sentiment analysis.</a:t>
          </a:r>
        </a:p>
      </dsp:txBody>
      <dsp:txXfrm>
        <a:off x="4265080" y="2108598"/>
        <a:ext cx="6167202" cy="460836"/>
      </dsp:txXfrm>
    </dsp:sp>
    <dsp:sp modelId="{9FFE46BE-521F-417B-A320-27F62A0BBA0C}">
      <dsp:nvSpPr>
        <dsp:cNvPr id="0" name=""/>
        <dsp:cNvSpPr/>
      </dsp:nvSpPr>
      <dsp:spPr>
        <a:xfrm>
          <a:off x="0" y="2031792"/>
          <a:ext cx="4265080" cy="6144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Emoticons and Emojis</a:t>
          </a:r>
        </a:p>
      </dsp:txBody>
      <dsp:txXfrm>
        <a:off x="29995" y="2061787"/>
        <a:ext cx="4205090" cy="554458"/>
      </dsp:txXfrm>
    </dsp:sp>
    <dsp:sp modelId="{84DB9243-01F4-46E4-B6BB-5BF7181DF909}">
      <dsp:nvSpPr>
        <dsp:cNvPr id="0" name=""/>
        <dsp:cNvSpPr/>
      </dsp:nvSpPr>
      <dsp:spPr>
        <a:xfrm>
          <a:off x="4265080" y="2707686"/>
          <a:ext cx="6397620" cy="61444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a:t>Special tokens relevant to a domain, such as medical terminology, should be retained and handled appropriately according to the domain.</a:t>
          </a:r>
        </a:p>
      </dsp:txBody>
      <dsp:txXfrm>
        <a:off x="4265080" y="2784492"/>
        <a:ext cx="6167202" cy="460836"/>
      </dsp:txXfrm>
    </dsp:sp>
    <dsp:sp modelId="{BBDECF56-6F40-4333-BB09-57CE7B93F49A}">
      <dsp:nvSpPr>
        <dsp:cNvPr id="0" name=""/>
        <dsp:cNvSpPr/>
      </dsp:nvSpPr>
      <dsp:spPr>
        <a:xfrm>
          <a:off x="0" y="2707686"/>
          <a:ext cx="4265080" cy="6144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Domain Specific Tokens</a:t>
          </a:r>
        </a:p>
      </dsp:txBody>
      <dsp:txXfrm>
        <a:off x="29995" y="2737681"/>
        <a:ext cx="4205090" cy="554458"/>
      </dsp:txXfrm>
    </dsp:sp>
    <dsp:sp modelId="{2AA267FB-B119-4759-9044-E7BB53A4BA91}">
      <dsp:nvSpPr>
        <dsp:cNvPr id="0" name=""/>
        <dsp:cNvSpPr/>
      </dsp:nvSpPr>
      <dsp:spPr>
        <a:xfrm>
          <a:off x="4265080" y="3383579"/>
          <a:ext cx="6397620" cy="61444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a:t>URLs and email addresses can be considered noise or contextually important. They should be removed if found irrelevant or retained for tasks such as feature extraction for spam detection.</a:t>
          </a:r>
        </a:p>
      </dsp:txBody>
      <dsp:txXfrm>
        <a:off x="4265080" y="3460385"/>
        <a:ext cx="6167202" cy="460836"/>
      </dsp:txXfrm>
    </dsp:sp>
    <dsp:sp modelId="{173EC25D-1B83-4B19-928B-EE5C141CE6AC}">
      <dsp:nvSpPr>
        <dsp:cNvPr id="0" name=""/>
        <dsp:cNvSpPr/>
      </dsp:nvSpPr>
      <dsp:spPr>
        <a:xfrm>
          <a:off x="0" y="3383579"/>
          <a:ext cx="4265080" cy="6144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URL and Email Address</a:t>
          </a:r>
        </a:p>
      </dsp:txBody>
      <dsp:txXfrm>
        <a:off x="29995" y="3413574"/>
        <a:ext cx="4205090" cy="554458"/>
      </dsp:txXfrm>
    </dsp:sp>
    <dsp:sp modelId="{FDA86F3D-765B-4009-BC12-365CF68EB01A}">
      <dsp:nvSpPr>
        <dsp:cNvPr id="0" name=""/>
        <dsp:cNvSpPr/>
      </dsp:nvSpPr>
      <dsp:spPr>
        <a:xfrm>
          <a:off x="4265080" y="4059473"/>
          <a:ext cx="6397620" cy="61444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a:t>Removing stop words can help reduce dimensionality and improve the efficiency of NLP models, although they might be retained if they contribute to the task (e.g., negation in sentiment analysis).</a:t>
          </a:r>
        </a:p>
      </dsp:txBody>
      <dsp:txXfrm>
        <a:off x="4265080" y="4136279"/>
        <a:ext cx="6167202" cy="460836"/>
      </dsp:txXfrm>
    </dsp:sp>
    <dsp:sp modelId="{05F99823-F103-4D57-8342-C262ED3A0CE8}">
      <dsp:nvSpPr>
        <dsp:cNvPr id="0" name=""/>
        <dsp:cNvSpPr/>
      </dsp:nvSpPr>
      <dsp:spPr>
        <a:xfrm>
          <a:off x="0" y="4059473"/>
          <a:ext cx="4265080" cy="6144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Stop words</a:t>
          </a:r>
        </a:p>
      </dsp:txBody>
      <dsp:txXfrm>
        <a:off x="29995" y="4089468"/>
        <a:ext cx="4205090" cy="55445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7B6A-1024-4ACF-8F1F-0CE72BEB64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ACE9B9-C2B0-4A39-88DF-F945AFA69B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B8DFF0-9F7B-4301-89A1-C9D705BC720D}"/>
              </a:ext>
            </a:extLst>
          </p:cNvPr>
          <p:cNvSpPr>
            <a:spLocks noGrp="1"/>
          </p:cNvSpPr>
          <p:nvPr>
            <p:ph type="dt" sz="half" idx="10"/>
          </p:nvPr>
        </p:nvSpPr>
        <p:spPr/>
        <p:txBody>
          <a:bodyPr/>
          <a:lstStyle/>
          <a:p>
            <a:fld id="{DFD46D3D-A6D3-4BC6-820D-6D12FF6B0006}" type="datetimeFigureOut">
              <a:rPr lang="en-US" smtClean="0"/>
              <a:t>6/5/2024</a:t>
            </a:fld>
            <a:endParaRPr lang="en-US"/>
          </a:p>
        </p:txBody>
      </p:sp>
      <p:sp>
        <p:nvSpPr>
          <p:cNvPr id="5" name="Footer Placeholder 4">
            <a:extLst>
              <a:ext uri="{FF2B5EF4-FFF2-40B4-BE49-F238E27FC236}">
                <a16:creationId xmlns:a16="http://schemas.microsoft.com/office/drawing/2014/main" id="{0BF394F0-7BF8-4239-9C1E-B17D04E0E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9E877-742C-4419-B3F0-6BD43F2FE8EC}"/>
              </a:ext>
            </a:extLst>
          </p:cNvPr>
          <p:cNvSpPr>
            <a:spLocks noGrp="1"/>
          </p:cNvSpPr>
          <p:nvPr>
            <p:ph type="sldNum" sz="quarter" idx="12"/>
          </p:nvPr>
        </p:nvSpPr>
        <p:spPr/>
        <p:txBody>
          <a:bodyPr/>
          <a:lstStyle/>
          <a:p>
            <a:fld id="{15D2F736-F77E-414C-83CA-21790F3BD87F}" type="slidenum">
              <a:rPr lang="en-US" smtClean="0"/>
              <a:t>‹#›</a:t>
            </a:fld>
            <a:endParaRPr lang="en-US"/>
          </a:p>
        </p:txBody>
      </p:sp>
    </p:spTree>
    <p:extLst>
      <p:ext uri="{BB962C8B-B14F-4D97-AF65-F5344CB8AC3E}">
        <p14:creationId xmlns:p14="http://schemas.microsoft.com/office/powerpoint/2010/main" val="189910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02CE-1749-44C0-865E-71A6E24E2A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99057B-9DD1-41C5-BAF1-A6EA529E8E0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C07CC4-3262-4E9A-8317-079DEC53A963}"/>
              </a:ext>
            </a:extLst>
          </p:cNvPr>
          <p:cNvSpPr>
            <a:spLocks noGrp="1"/>
          </p:cNvSpPr>
          <p:nvPr>
            <p:ph type="dt" sz="half" idx="10"/>
          </p:nvPr>
        </p:nvSpPr>
        <p:spPr/>
        <p:txBody>
          <a:bodyPr/>
          <a:lstStyle/>
          <a:p>
            <a:fld id="{DFD46D3D-A6D3-4BC6-820D-6D12FF6B0006}" type="datetimeFigureOut">
              <a:rPr lang="en-US" smtClean="0"/>
              <a:t>6/5/2024</a:t>
            </a:fld>
            <a:endParaRPr lang="en-US"/>
          </a:p>
        </p:txBody>
      </p:sp>
      <p:sp>
        <p:nvSpPr>
          <p:cNvPr id="5" name="Footer Placeholder 4">
            <a:extLst>
              <a:ext uri="{FF2B5EF4-FFF2-40B4-BE49-F238E27FC236}">
                <a16:creationId xmlns:a16="http://schemas.microsoft.com/office/drawing/2014/main" id="{05E4F2AD-9F05-4085-B7C0-B6F896D43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33C50-B333-465C-A182-25611A1317DA}"/>
              </a:ext>
            </a:extLst>
          </p:cNvPr>
          <p:cNvSpPr>
            <a:spLocks noGrp="1"/>
          </p:cNvSpPr>
          <p:nvPr>
            <p:ph type="sldNum" sz="quarter" idx="12"/>
          </p:nvPr>
        </p:nvSpPr>
        <p:spPr/>
        <p:txBody>
          <a:bodyPr/>
          <a:lstStyle/>
          <a:p>
            <a:fld id="{15D2F736-F77E-414C-83CA-21790F3BD87F}" type="slidenum">
              <a:rPr lang="en-US" smtClean="0"/>
              <a:t>‹#›</a:t>
            </a:fld>
            <a:endParaRPr lang="en-US"/>
          </a:p>
        </p:txBody>
      </p:sp>
    </p:spTree>
    <p:extLst>
      <p:ext uri="{BB962C8B-B14F-4D97-AF65-F5344CB8AC3E}">
        <p14:creationId xmlns:p14="http://schemas.microsoft.com/office/powerpoint/2010/main" val="3684227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B2960-6AC5-4473-8716-8345134C7F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963F74-EEF5-40ED-9E42-A6BA065E709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24036-2FD5-4A4D-933D-960B5A13B9BA}"/>
              </a:ext>
            </a:extLst>
          </p:cNvPr>
          <p:cNvSpPr>
            <a:spLocks noGrp="1"/>
          </p:cNvSpPr>
          <p:nvPr>
            <p:ph type="dt" sz="half" idx="10"/>
          </p:nvPr>
        </p:nvSpPr>
        <p:spPr/>
        <p:txBody>
          <a:bodyPr/>
          <a:lstStyle/>
          <a:p>
            <a:fld id="{DFD46D3D-A6D3-4BC6-820D-6D12FF6B0006}" type="datetimeFigureOut">
              <a:rPr lang="en-US" smtClean="0"/>
              <a:t>6/5/2024</a:t>
            </a:fld>
            <a:endParaRPr lang="en-US"/>
          </a:p>
        </p:txBody>
      </p:sp>
      <p:sp>
        <p:nvSpPr>
          <p:cNvPr id="5" name="Footer Placeholder 4">
            <a:extLst>
              <a:ext uri="{FF2B5EF4-FFF2-40B4-BE49-F238E27FC236}">
                <a16:creationId xmlns:a16="http://schemas.microsoft.com/office/drawing/2014/main" id="{A73390E0-5D24-4DAC-BABE-B76D27E74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2F1B8-3036-412E-A627-52BC6668076B}"/>
              </a:ext>
            </a:extLst>
          </p:cNvPr>
          <p:cNvSpPr>
            <a:spLocks noGrp="1"/>
          </p:cNvSpPr>
          <p:nvPr>
            <p:ph type="sldNum" sz="quarter" idx="12"/>
          </p:nvPr>
        </p:nvSpPr>
        <p:spPr/>
        <p:txBody>
          <a:bodyPr/>
          <a:lstStyle/>
          <a:p>
            <a:fld id="{15D2F736-F77E-414C-83CA-21790F3BD87F}" type="slidenum">
              <a:rPr lang="en-US" smtClean="0"/>
              <a:t>‹#›</a:t>
            </a:fld>
            <a:endParaRPr lang="en-US"/>
          </a:p>
        </p:txBody>
      </p:sp>
    </p:spTree>
    <p:extLst>
      <p:ext uri="{BB962C8B-B14F-4D97-AF65-F5344CB8AC3E}">
        <p14:creationId xmlns:p14="http://schemas.microsoft.com/office/powerpoint/2010/main" val="4030716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F1D3-80AF-4E82-80CE-5047C4DCCD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837A53-2F87-4120-847B-528A027FC11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B1B24-16F8-46C6-A3B6-48A9951C4FFD}"/>
              </a:ext>
            </a:extLst>
          </p:cNvPr>
          <p:cNvSpPr>
            <a:spLocks noGrp="1"/>
          </p:cNvSpPr>
          <p:nvPr>
            <p:ph type="dt" sz="half" idx="10"/>
          </p:nvPr>
        </p:nvSpPr>
        <p:spPr/>
        <p:txBody>
          <a:bodyPr/>
          <a:lstStyle/>
          <a:p>
            <a:fld id="{DFD46D3D-A6D3-4BC6-820D-6D12FF6B0006}" type="datetimeFigureOut">
              <a:rPr lang="en-US" smtClean="0"/>
              <a:t>6/5/2024</a:t>
            </a:fld>
            <a:endParaRPr lang="en-US"/>
          </a:p>
        </p:txBody>
      </p:sp>
      <p:sp>
        <p:nvSpPr>
          <p:cNvPr id="5" name="Footer Placeholder 4">
            <a:extLst>
              <a:ext uri="{FF2B5EF4-FFF2-40B4-BE49-F238E27FC236}">
                <a16:creationId xmlns:a16="http://schemas.microsoft.com/office/drawing/2014/main" id="{B41D115E-3257-4400-A2C9-F5094A6B8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6F3B8-E4C7-4587-BAF1-64A19D11B95F}"/>
              </a:ext>
            </a:extLst>
          </p:cNvPr>
          <p:cNvSpPr>
            <a:spLocks noGrp="1"/>
          </p:cNvSpPr>
          <p:nvPr>
            <p:ph type="sldNum" sz="quarter" idx="12"/>
          </p:nvPr>
        </p:nvSpPr>
        <p:spPr/>
        <p:txBody>
          <a:bodyPr/>
          <a:lstStyle/>
          <a:p>
            <a:fld id="{15D2F736-F77E-414C-83CA-21790F3BD87F}" type="slidenum">
              <a:rPr lang="en-US" smtClean="0"/>
              <a:t>‹#›</a:t>
            </a:fld>
            <a:endParaRPr lang="en-US"/>
          </a:p>
        </p:txBody>
      </p:sp>
    </p:spTree>
    <p:extLst>
      <p:ext uri="{BB962C8B-B14F-4D97-AF65-F5344CB8AC3E}">
        <p14:creationId xmlns:p14="http://schemas.microsoft.com/office/powerpoint/2010/main" val="594433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8B79-D64B-415A-A45A-1A4984E9E7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62E87A-A0B0-4DA8-B307-A1E2CB3093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216AD2-D4A9-4148-B948-88748B8362AA}"/>
              </a:ext>
            </a:extLst>
          </p:cNvPr>
          <p:cNvSpPr>
            <a:spLocks noGrp="1"/>
          </p:cNvSpPr>
          <p:nvPr>
            <p:ph type="dt" sz="half" idx="10"/>
          </p:nvPr>
        </p:nvSpPr>
        <p:spPr/>
        <p:txBody>
          <a:bodyPr/>
          <a:lstStyle/>
          <a:p>
            <a:fld id="{DFD46D3D-A6D3-4BC6-820D-6D12FF6B0006}" type="datetimeFigureOut">
              <a:rPr lang="en-US" smtClean="0"/>
              <a:t>6/5/2024</a:t>
            </a:fld>
            <a:endParaRPr lang="en-US"/>
          </a:p>
        </p:txBody>
      </p:sp>
      <p:sp>
        <p:nvSpPr>
          <p:cNvPr id="5" name="Footer Placeholder 4">
            <a:extLst>
              <a:ext uri="{FF2B5EF4-FFF2-40B4-BE49-F238E27FC236}">
                <a16:creationId xmlns:a16="http://schemas.microsoft.com/office/drawing/2014/main" id="{B676B974-6EFE-460E-A80F-FE4DFEC35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79F3B-15CA-4FD3-A404-1472EC66B8F7}"/>
              </a:ext>
            </a:extLst>
          </p:cNvPr>
          <p:cNvSpPr>
            <a:spLocks noGrp="1"/>
          </p:cNvSpPr>
          <p:nvPr>
            <p:ph type="sldNum" sz="quarter" idx="12"/>
          </p:nvPr>
        </p:nvSpPr>
        <p:spPr/>
        <p:txBody>
          <a:bodyPr/>
          <a:lstStyle/>
          <a:p>
            <a:fld id="{15D2F736-F77E-414C-83CA-21790F3BD87F}" type="slidenum">
              <a:rPr lang="en-US" smtClean="0"/>
              <a:t>‹#›</a:t>
            </a:fld>
            <a:endParaRPr lang="en-US"/>
          </a:p>
        </p:txBody>
      </p:sp>
    </p:spTree>
    <p:extLst>
      <p:ext uri="{BB962C8B-B14F-4D97-AF65-F5344CB8AC3E}">
        <p14:creationId xmlns:p14="http://schemas.microsoft.com/office/powerpoint/2010/main" val="269875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841F3-64A0-4872-816E-F1A47D2C43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CC2029-7338-4A0A-BE6C-7FBB979E6A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B00DDD-8B7F-40A4-8BE7-04F2BD561FA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3A31AF-95EA-46A8-A985-EC7AF39F0A08}"/>
              </a:ext>
            </a:extLst>
          </p:cNvPr>
          <p:cNvSpPr>
            <a:spLocks noGrp="1"/>
          </p:cNvSpPr>
          <p:nvPr>
            <p:ph type="dt" sz="half" idx="10"/>
          </p:nvPr>
        </p:nvSpPr>
        <p:spPr/>
        <p:txBody>
          <a:bodyPr/>
          <a:lstStyle/>
          <a:p>
            <a:fld id="{DFD46D3D-A6D3-4BC6-820D-6D12FF6B0006}" type="datetimeFigureOut">
              <a:rPr lang="en-US" smtClean="0"/>
              <a:t>6/5/2024</a:t>
            </a:fld>
            <a:endParaRPr lang="en-US"/>
          </a:p>
        </p:txBody>
      </p:sp>
      <p:sp>
        <p:nvSpPr>
          <p:cNvPr id="6" name="Footer Placeholder 5">
            <a:extLst>
              <a:ext uri="{FF2B5EF4-FFF2-40B4-BE49-F238E27FC236}">
                <a16:creationId xmlns:a16="http://schemas.microsoft.com/office/drawing/2014/main" id="{316FF89D-7A34-40F0-8502-B6088EAA79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E0A6D-F883-40F8-9373-D28094CE1443}"/>
              </a:ext>
            </a:extLst>
          </p:cNvPr>
          <p:cNvSpPr>
            <a:spLocks noGrp="1"/>
          </p:cNvSpPr>
          <p:nvPr>
            <p:ph type="sldNum" sz="quarter" idx="12"/>
          </p:nvPr>
        </p:nvSpPr>
        <p:spPr/>
        <p:txBody>
          <a:bodyPr/>
          <a:lstStyle/>
          <a:p>
            <a:fld id="{15D2F736-F77E-414C-83CA-21790F3BD87F}" type="slidenum">
              <a:rPr lang="en-US" smtClean="0"/>
              <a:t>‹#›</a:t>
            </a:fld>
            <a:endParaRPr lang="en-US"/>
          </a:p>
        </p:txBody>
      </p:sp>
    </p:spTree>
    <p:extLst>
      <p:ext uri="{BB962C8B-B14F-4D97-AF65-F5344CB8AC3E}">
        <p14:creationId xmlns:p14="http://schemas.microsoft.com/office/powerpoint/2010/main" val="220379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D0AA-C589-447A-AF48-FE530564D3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03A32E-F57D-4C9E-85BF-5BF5C6B66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4AAD91-2FBC-41D7-9047-C0D9F3F5427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59565D-B1AE-4993-A2EA-50691774FC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1E4E30-58E9-4AAE-BD75-20EA5985E4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B1E9D3-6EC7-4390-8C47-6A0FD5C84ACA}"/>
              </a:ext>
            </a:extLst>
          </p:cNvPr>
          <p:cNvSpPr>
            <a:spLocks noGrp="1"/>
          </p:cNvSpPr>
          <p:nvPr>
            <p:ph type="dt" sz="half" idx="10"/>
          </p:nvPr>
        </p:nvSpPr>
        <p:spPr/>
        <p:txBody>
          <a:bodyPr/>
          <a:lstStyle/>
          <a:p>
            <a:fld id="{DFD46D3D-A6D3-4BC6-820D-6D12FF6B0006}" type="datetimeFigureOut">
              <a:rPr lang="en-US" smtClean="0"/>
              <a:t>6/5/2024</a:t>
            </a:fld>
            <a:endParaRPr lang="en-US"/>
          </a:p>
        </p:txBody>
      </p:sp>
      <p:sp>
        <p:nvSpPr>
          <p:cNvPr id="8" name="Footer Placeholder 7">
            <a:extLst>
              <a:ext uri="{FF2B5EF4-FFF2-40B4-BE49-F238E27FC236}">
                <a16:creationId xmlns:a16="http://schemas.microsoft.com/office/drawing/2014/main" id="{9657DB6B-E61C-4534-944E-70579097B5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E1C6F1-AA69-4FF8-B395-CE410D57FCBE}"/>
              </a:ext>
            </a:extLst>
          </p:cNvPr>
          <p:cNvSpPr>
            <a:spLocks noGrp="1"/>
          </p:cNvSpPr>
          <p:nvPr>
            <p:ph type="sldNum" sz="quarter" idx="12"/>
          </p:nvPr>
        </p:nvSpPr>
        <p:spPr/>
        <p:txBody>
          <a:bodyPr/>
          <a:lstStyle/>
          <a:p>
            <a:fld id="{15D2F736-F77E-414C-83CA-21790F3BD87F}" type="slidenum">
              <a:rPr lang="en-US" smtClean="0"/>
              <a:t>‹#›</a:t>
            </a:fld>
            <a:endParaRPr lang="en-US"/>
          </a:p>
        </p:txBody>
      </p:sp>
    </p:spTree>
    <p:extLst>
      <p:ext uri="{BB962C8B-B14F-4D97-AF65-F5344CB8AC3E}">
        <p14:creationId xmlns:p14="http://schemas.microsoft.com/office/powerpoint/2010/main" val="1894641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9DAC-9F09-423B-9CBA-55A54C4675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D427A9-39DA-4253-9CB7-1BBCBBD5E516}"/>
              </a:ext>
            </a:extLst>
          </p:cNvPr>
          <p:cNvSpPr>
            <a:spLocks noGrp="1"/>
          </p:cNvSpPr>
          <p:nvPr>
            <p:ph type="dt" sz="half" idx="10"/>
          </p:nvPr>
        </p:nvSpPr>
        <p:spPr/>
        <p:txBody>
          <a:bodyPr/>
          <a:lstStyle/>
          <a:p>
            <a:fld id="{DFD46D3D-A6D3-4BC6-820D-6D12FF6B0006}" type="datetimeFigureOut">
              <a:rPr lang="en-US" smtClean="0"/>
              <a:t>6/5/2024</a:t>
            </a:fld>
            <a:endParaRPr lang="en-US"/>
          </a:p>
        </p:txBody>
      </p:sp>
      <p:sp>
        <p:nvSpPr>
          <p:cNvPr id="4" name="Footer Placeholder 3">
            <a:extLst>
              <a:ext uri="{FF2B5EF4-FFF2-40B4-BE49-F238E27FC236}">
                <a16:creationId xmlns:a16="http://schemas.microsoft.com/office/drawing/2014/main" id="{2FAA22CA-76EE-4FF8-BBAD-B67D01A7B5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71592D-110F-423D-9468-81F92ED7E36E}"/>
              </a:ext>
            </a:extLst>
          </p:cNvPr>
          <p:cNvSpPr>
            <a:spLocks noGrp="1"/>
          </p:cNvSpPr>
          <p:nvPr>
            <p:ph type="sldNum" sz="quarter" idx="12"/>
          </p:nvPr>
        </p:nvSpPr>
        <p:spPr/>
        <p:txBody>
          <a:bodyPr/>
          <a:lstStyle/>
          <a:p>
            <a:fld id="{15D2F736-F77E-414C-83CA-21790F3BD87F}" type="slidenum">
              <a:rPr lang="en-US" smtClean="0"/>
              <a:t>‹#›</a:t>
            </a:fld>
            <a:endParaRPr lang="en-US"/>
          </a:p>
        </p:txBody>
      </p:sp>
    </p:spTree>
    <p:extLst>
      <p:ext uri="{BB962C8B-B14F-4D97-AF65-F5344CB8AC3E}">
        <p14:creationId xmlns:p14="http://schemas.microsoft.com/office/powerpoint/2010/main" val="205791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ED83C2-BBE8-4FC8-B697-DD0FAB488AD8}"/>
              </a:ext>
            </a:extLst>
          </p:cNvPr>
          <p:cNvSpPr>
            <a:spLocks noGrp="1"/>
          </p:cNvSpPr>
          <p:nvPr>
            <p:ph type="dt" sz="half" idx="10"/>
          </p:nvPr>
        </p:nvSpPr>
        <p:spPr/>
        <p:txBody>
          <a:bodyPr/>
          <a:lstStyle/>
          <a:p>
            <a:fld id="{DFD46D3D-A6D3-4BC6-820D-6D12FF6B0006}" type="datetimeFigureOut">
              <a:rPr lang="en-US" smtClean="0"/>
              <a:t>6/5/2024</a:t>
            </a:fld>
            <a:endParaRPr lang="en-US"/>
          </a:p>
        </p:txBody>
      </p:sp>
      <p:sp>
        <p:nvSpPr>
          <p:cNvPr id="3" name="Footer Placeholder 2">
            <a:extLst>
              <a:ext uri="{FF2B5EF4-FFF2-40B4-BE49-F238E27FC236}">
                <a16:creationId xmlns:a16="http://schemas.microsoft.com/office/drawing/2014/main" id="{2AD9674C-A511-4252-89D9-44905139B3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41A5C2-8F7E-4AE7-A9F2-406A9F01F317}"/>
              </a:ext>
            </a:extLst>
          </p:cNvPr>
          <p:cNvSpPr>
            <a:spLocks noGrp="1"/>
          </p:cNvSpPr>
          <p:nvPr>
            <p:ph type="sldNum" sz="quarter" idx="12"/>
          </p:nvPr>
        </p:nvSpPr>
        <p:spPr/>
        <p:txBody>
          <a:bodyPr/>
          <a:lstStyle/>
          <a:p>
            <a:fld id="{15D2F736-F77E-414C-83CA-21790F3BD87F}" type="slidenum">
              <a:rPr lang="en-US" smtClean="0"/>
              <a:t>‹#›</a:t>
            </a:fld>
            <a:endParaRPr lang="en-US"/>
          </a:p>
        </p:txBody>
      </p:sp>
    </p:spTree>
    <p:extLst>
      <p:ext uri="{BB962C8B-B14F-4D97-AF65-F5344CB8AC3E}">
        <p14:creationId xmlns:p14="http://schemas.microsoft.com/office/powerpoint/2010/main" val="328418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C888-9652-43D9-9822-FD4D94616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7396EE-91F1-4500-ADCB-49BE8E45F6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76007B-3381-4CB9-92DF-9BEACFF68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EEF092-C544-4C0B-A358-47528EDAEC4B}"/>
              </a:ext>
            </a:extLst>
          </p:cNvPr>
          <p:cNvSpPr>
            <a:spLocks noGrp="1"/>
          </p:cNvSpPr>
          <p:nvPr>
            <p:ph type="dt" sz="half" idx="10"/>
          </p:nvPr>
        </p:nvSpPr>
        <p:spPr/>
        <p:txBody>
          <a:bodyPr/>
          <a:lstStyle/>
          <a:p>
            <a:fld id="{DFD46D3D-A6D3-4BC6-820D-6D12FF6B0006}" type="datetimeFigureOut">
              <a:rPr lang="en-US" smtClean="0"/>
              <a:t>6/5/2024</a:t>
            </a:fld>
            <a:endParaRPr lang="en-US"/>
          </a:p>
        </p:txBody>
      </p:sp>
      <p:sp>
        <p:nvSpPr>
          <p:cNvPr id="6" name="Footer Placeholder 5">
            <a:extLst>
              <a:ext uri="{FF2B5EF4-FFF2-40B4-BE49-F238E27FC236}">
                <a16:creationId xmlns:a16="http://schemas.microsoft.com/office/drawing/2014/main" id="{B97FB676-E988-4238-89AD-426C87E5CC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951E0-7C89-406F-9B84-6829C93A47AB}"/>
              </a:ext>
            </a:extLst>
          </p:cNvPr>
          <p:cNvSpPr>
            <a:spLocks noGrp="1"/>
          </p:cNvSpPr>
          <p:nvPr>
            <p:ph type="sldNum" sz="quarter" idx="12"/>
          </p:nvPr>
        </p:nvSpPr>
        <p:spPr/>
        <p:txBody>
          <a:bodyPr/>
          <a:lstStyle/>
          <a:p>
            <a:fld id="{15D2F736-F77E-414C-83CA-21790F3BD87F}" type="slidenum">
              <a:rPr lang="en-US" smtClean="0"/>
              <a:t>‹#›</a:t>
            </a:fld>
            <a:endParaRPr lang="en-US"/>
          </a:p>
        </p:txBody>
      </p:sp>
    </p:spTree>
    <p:extLst>
      <p:ext uri="{BB962C8B-B14F-4D97-AF65-F5344CB8AC3E}">
        <p14:creationId xmlns:p14="http://schemas.microsoft.com/office/powerpoint/2010/main" val="409955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BCC0-1AF9-4DAF-9FD2-791A58222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1664FF-E704-4E78-AA3A-F333A89919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4D5BCD-0450-4836-82BD-1B0494690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B40485-1CF7-4D40-9364-D434AC9DB821}"/>
              </a:ext>
            </a:extLst>
          </p:cNvPr>
          <p:cNvSpPr>
            <a:spLocks noGrp="1"/>
          </p:cNvSpPr>
          <p:nvPr>
            <p:ph type="dt" sz="half" idx="10"/>
          </p:nvPr>
        </p:nvSpPr>
        <p:spPr/>
        <p:txBody>
          <a:bodyPr/>
          <a:lstStyle/>
          <a:p>
            <a:fld id="{DFD46D3D-A6D3-4BC6-820D-6D12FF6B0006}" type="datetimeFigureOut">
              <a:rPr lang="en-US" smtClean="0"/>
              <a:t>6/5/2024</a:t>
            </a:fld>
            <a:endParaRPr lang="en-US"/>
          </a:p>
        </p:txBody>
      </p:sp>
      <p:sp>
        <p:nvSpPr>
          <p:cNvPr id="6" name="Footer Placeholder 5">
            <a:extLst>
              <a:ext uri="{FF2B5EF4-FFF2-40B4-BE49-F238E27FC236}">
                <a16:creationId xmlns:a16="http://schemas.microsoft.com/office/drawing/2014/main" id="{5232FA91-C41F-4674-AA77-2867AAE4A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494F9D-7AB6-4F48-8618-E033FA7A6301}"/>
              </a:ext>
            </a:extLst>
          </p:cNvPr>
          <p:cNvSpPr>
            <a:spLocks noGrp="1"/>
          </p:cNvSpPr>
          <p:nvPr>
            <p:ph type="sldNum" sz="quarter" idx="12"/>
          </p:nvPr>
        </p:nvSpPr>
        <p:spPr/>
        <p:txBody>
          <a:bodyPr/>
          <a:lstStyle/>
          <a:p>
            <a:fld id="{15D2F736-F77E-414C-83CA-21790F3BD87F}" type="slidenum">
              <a:rPr lang="en-US" smtClean="0"/>
              <a:t>‹#›</a:t>
            </a:fld>
            <a:endParaRPr lang="en-US"/>
          </a:p>
        </p:txBody>
      </p:sp>
    </p:spTree>
    <p:extLst>
      <p:ext uri="{BB962C8B-B14F-4D97-AF65-F5344CB8AC3E}">
        <p14:creationId xmlns:p14="http://schemas.microsoft.com/office/powerpoint/2010/main" val="1564415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2A8E26-0758-46E6-B79B-BE2B3B056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E78D06-152A-485E-AA49-223C6D2A1D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0381A-7319-4F32-8174-DBA7669D4E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46D3D-A6D3-4BC6-820D-6D12FF6B0006}" type="datetimeFigureOut">
              <a:rPr lang="en-US" smtClean="0"/>
              <a:t>6/5/2024</a:t>
            </a:fld>
            <a:endParaRPr lang="en-US"/>
          </a:p>
        </p:txBody>
      </p:sp>
      <p:sp>
        <p:nvSpPr>
          <p:cNvPr id="5" name="Footer Placeholder 4">
            <a:extLst>
              <a:ext uri="{FF2B5EF4-FFF2-40B4-BE49-F238E27FC236}">
                <a16:creationId xmlns:a16="http://schemas.microsoft.com/office/drawing/2014/main" id="{DCFCBF0C-531A-4958-9D78-0EDDDB574C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8FF1F3-87B5-4D4B-99FF-E76C218B95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2F736-F77E-414C-83CA-21790F3BD87F}" type="slidenum">
              <a:rPr lang="en-US" smtClean="0"/>
              <a:t>‹#›</a:t>
            </a:fld>
            <a:endParaRPr lang="en-US"/>
          </a:p>
        </p:txBody>
      </p:sp>
    </p:spTree>
    <p:extLst>
      <p:ext uri="{BB962C8B-B14F-4D97-AF65-F5344CB8AC3E}">
        <p14:creationId xmlns:p14="http://schemas.microsoft.com/office/powerpoint/2010/main" val="3466503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0862-271D-4EE6-B4B1-043B6CFD566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CF9DE4C-3956-4140-84D7-CAFE4633918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04220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85731D-5337-4423-A374-C2263FC110B9}"/>
              </a:ext>
            </a:extLst>
          </p:cNvPr>
          <p:cNvSpPr txBox="1"/>
          <p:nvPr/>
        </p:nvSpPr>
        <p:spPr>
          <a:xfrm>
            <a:off x="675861" y="755374"/>
            <a:ext cx="10376452" cy="646331"/>
          </a:xfrm>
          <a:prstGeom prst="rect">
            <a:avLst/>
          </a:prstGeom>
          <a:noFill/>
        </p:spPr>
        <p:txBody>
          <a:bodyPr wrap="square" rtlCol="0">
            <a:spAutoFit/>
          </a:bodyPr>
          <a:lstStyle/>
          <a:p>
            <a:r>
              <a:rPr lang="en-US" dirty="0"/>
              <a:t>Elements of Text and Their Consideration</a:t>
            </a:r>
          </a:p>
          <a:p>
            <a:endParaRPr lang="en-US" dirty="0"/>
          </a:p>
        </p:txBody>
      </p:sp>
      <p:sp>
        <p:nvSpPr>
          <p:cNvPr id="3" name="TextBox 2">
            <a:extLst>
              <a:ext uri="{FF2B5EF4-FFF2-40B4-BE49-F238E27FC236}">
                <a16:creationId xmlns:a16="http://schemas.microsoft.com/office/drawing/2014/main" id="{DF0E53E6-BA67-4492-88BA-AF348E5D03E3}"/>
              </a:ext>
            </a:extLst>
          </p:cNvPr>
          <p:cNvSpPr txBox="1"/>
          <p:nvPr/>
        </p:nvSpPr>
        <p:spPr>
          <a:xfrm>
            <a:off x="675861" y="1401705"/>
            <a:ext cx="10376452" cy="3139321"/>
          </a:xfrm>
          <a:prstGeom prst="rect">
            <a:avLst/>
          </a:prstGeom>
          <a:noFill/>
        </p:spPr>
        <p:txBody>
          <a:bodyPr wrap="square" rtlCol="0">
            <a:spAutoFit/>
          </a:bodyPr>
          <a:lstStyle/>
          <a:p>
            <a:r>
              <a:rPr lang="en-US" dirty="0"/>
              <a:t>Punctuations: Digits and Numbers: Stop words: Stop words don’t carry significant meaning, so it is always best to remove them in order to reduce dimension unless they contribute to the NLP task, such as negation in sentiment analysis.</a:t>
            </a:r>
          </a:p>
          <a:p>
            <a:r>
              <a:rPr lang="en-US" dirty="0"/>
              <a:t>Case Sensitivity: All text should be lowercased during preprocessing for most NLP tasks, except for tasks where the case carries meaning, for example, proper nouns in named entity recognition, etc.</a:t>
            </a:r>
          </a:p>
          <a:p>
            <a:r>
              <a:rPr lang="en-US" dirty="0"/>
              <a:t>URL and Email Address: URLs and email addresses can be considered noise or contextually important. They should be removed if found irrelevant or retained for tasks such as feature extraction for spam detection.</a:t>
            </a:r>
          </a:p>
          <a:p>
            <a:r>
              <a:rPr lang="en-US" dirty="0"/>
              <a:t>Emoticons and Emojis: Emojis and emoticons convey sentiment about a task. These elements should be retained for tasks such as sentiment analysis.</a:t>
            </a:r>
          </a:p>
          <a:p>
            <a:r>
              <a:rPr lang="en-US" dirty="0"/>
              <a:t>Domain Specific Tokens: Special tokens relevant to a domain, such as medical terminology, should be retained and handled appropriately according to the domain.</a:t>
            </a:r>
          </a:p>
        </p:txBody>
      </p:sp>
    </p:spTree>
    <p:extLst>
      <p:ext uri="{BB962C8B-B14F-4D97-AF65-F5344CB8AC3E}">
        <p14:creationId xmlns:p14="http://schemas.microsoft.com/office/powerpoint/2010/main" val="589045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DD3F8A-6922-4D42-A3BE-06133D7B96C4}"/>
              </a:ext>
            </a:extLst>
          </p:cNvPr>
          <p:cNvSpPr txBox="1"/>
          <p:nvPr/>
        </p:nvSpPr>
        <p:spPr>
          <a:xfrm>
            <a:off x="705394" y="783771"/>
            <a:ext cx="10829109" cy="4247317"/>
          </a:xfrm>
          <a:prstGeom prst="rect">
            <a:avLst/>
          </a:prstGeom>
          <a:noFill/>
        </p:spPr>
        <p:txBody>
          <a:bodyPr wrap="square" rtlCol="0">
            <a:spAutoFit/>
          </a:bodyPr>
          <a:lstStyle/>
          <a:p>
            <a:r>
              <a:rPr lang="en-US" dirty="0"/>
              <a:t>Case Study of How it Works</a:t>
            </a:r>
          </a:p>
          <a:p>
            <a:endParaRPr lang="en-US" dirty="0"/>
          </a:p>
          <a:p>
            <a:endParaRPr lang="en-US" dirty="0"/>
          </a:p>
          <a:p>
            <a:r>
              <a:rPr lang="en-US" dirty="0"/>
              <a:t>Understand what</a:t>
            </a:r>
          </a:p>
          <a:p>
            <a:r>
              <a:rPr lang="en-US" dirty="0"/>
              <a:t>Determine Element to Retain and Discard</a:t>
            </a:r>
          </a:p>
          <a:p>
            <a:endParaRPr lang="en-US" dirty="0"/>
          </a:p>
          <a:p>
            <a:r>
              <a:rPr lang="en-US" dirty="0"/>
              <a:t>Retain emoji and emoticons because they provide sentiment</a:t>
            </a:r>
          </a:p>
          <a:p>
            <a:r>
              <a:rPr lang="en-US" dirty="0"/>
              <a:t>Discard digits because sentiment can’t be extracted.</a:t>
            </a:r>
          </a:p>
          <a:p>
            <a:r>
              <a:rPr lang="en-US" dirty="0"/>
              <a:t>Discard URL or email address</a:t>
            </a:r>
          </a:p>
          <a:p>
            <a:r>
              <a:rPr lang="en-US" dirty="0"/>
              <a:t>Retain punctuation such as exclamation mark as they provide information about sentiment</a:t>
            </a:r>
          </a:p>
          <a:p>
            <a:endParaRPr lang="en-US" dirty="0"/>
          </a:p>
          <a:p>
            <a:r>
              <a:rPr lang="en-US" dirty="0"/>
              <a:t>Experiment with stemming or lemmatization and see the ones that actually improves model accuracy</a:t>
            </a:r>
          </a:p>
          <a:p>
            <a:endParaRPr lang="en-US" dirty="0"/>
          </a:p>
          <a:p>
            <a:endParaRPr lang="en-US" dirty="0"/>
          </a:p>
          <a:p>
            <a:r>
              <a:rPr lang="en-US" dirty="0"/>
              <a:t>Experiment with text representation technique to see the one that actually improves model performance.</a:t>
            </a:r>
          </a:p>
        </p:txBody>
      </p:sp>
    </p:spTree>
    <p:extLst>
      <p:ext uri="{BB962C8B-B14F-4D97-AF65-F5344CB8AC3E}">
        <p14:creationId xmlns:p14="http://schemas.microsoft.com/office/powerpoint/2010/main" val="1959689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DD3F8A-6922-4D42-A3BE-06133D7B96C4}"/>
              </a:ext>
            </a:extLst>
          </p:cNvPr>
          <p:cNvSpPr txBox="1"/>
          <p:nvPr/>
        </p:nvSpPr>
        <p:spPr>
          <a:xfrm>
            <a:off x="681445" y="849085"/>
            <a:ext cx="10829109" cy="3970318"/>
          </a:xfrm>
          <a:prstGeom prst="rect">
            <a:avLst/>
          </a:prstGeom>
          <a:noFill/>
        </p:spPr>
        <p:txBody>
          <a:bodyPr wrap="square" rtlCol="0">
            <a:spAutoFit/>
          </a:bodyPr>
          <a:lstStyle/>
          <a:p>
            <a:r>
              <a:rPr lang="en-US" dirty="0"/>
              <a:t>Case Study of How it Works</a:t>
            </a:r>
          </a:p>
          <a:p>
            <a:endParaRPr lang="en-US" dirty="0"/>
          </a:p>
          <a:p>
            <a:r>
              <a:rPr lang="en-US" dirty="0"/>
              <a:t>Define the NLP  Task</a:t>
            </a:r>
          </a:p>
          <a:p>
            <a:r>
              <a:rPr lang="en-US" dirty="0"/>
              <a:t>Perform necessary data cleaning to get the data ready for the task</a:t>
            </a:r>
          </a:p>
          <a:p>
            <a:r>
              <a:rPr lang="en-US" dirty="0"/>
              <a:t>Determine Element to Retain and Discard</a:t>
            </a:r>
          </a:p>
          <a:p>
            <a:r>
              <a:rPr lang="en-US" dirty="0"/>
              <a:t>Retain emoji and emoticons because they provide sentiment</a:t>
            </a:r>
          </a:p>
          <a:p>
            <a:r>
              <a:rPr lang="en-US" dirty="0"/>
              <a:t>Discard digits because sentiment can’t be extracted.</a:t>
            </a:r>
          </a:p>
          <a:p>
            <a:r>
              <a:rPr lang="en-US" dirty="0"/>
              <a:t>Discard URL or email address</a:t>
            </a:r>
          </a:p>
          <a:p>
            <a:r>
              <a:rPr lang="en-US" dirty="0"/>
              <a:t>Retain punctuation such as exclamation mark as they provide information about sentiment</a:t>
            </a:r>
          </a:p>
          <a:p>
            <a:r>
              <a:rPr lang="en-US" dirty="0"/>
              <a:t>Discard Digit</a:t>
            </a:r>
          </a:p>
          <a:p>
            <a:r>
              <a:rPr lang="en-US" dirty="0"/>
              <a:t>Experiment with stemming or lemmatization and see the ones that actually improves model accuracy</a:t>
            </a:r>
          </a:p>
          <a:p>
            <a:r>
              <a:rPr lang="en-US" dirty="0"/>
              <a:t>Experiment with text representation technique to see the one that actually improves model performance.</a:t>
            </a:r>
          </a:p>
          <a:p>
            <a:r>
              <a:rPr lang="en-US" dirty="0"/>
              <a:t>Experiment with different Model for improve performance.</a:t>
            </a:r>
          </a:p>
          <a:p>
            <a:endParaRPr lang="en-US" dirty="0"/>
          </a:p>
        </p:txBody>
      </p:sp>
    </p:spTree>
    <p:extLst>
      <p:ext uri="{BB962C8B-B14F-4D97-AF65-F5344CB8AC3E}">
        <p14:creationId xmlns:p14="http://schemas.microsoft.com/office/powerpoint/2010/main" val="1909787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BC1E86-CABC-4C1E-BCC6-05F45C3952D0}"/>
              </a:ext>
            </a:extLst>
          </p:cNvPr>
          <p:cNvSpPr txBox="1"/>
          <p:nvPr/>
        </p:nvSpPr>
        <p:spPr>
          <a:xfrm>
            <a:off x="548639" y="1251168"/>
            <a:ext cx="11011989" cy="3139321"/>
          </a:xfrm>
          <a:prstGeom prst="rect">
            <a:avLst/>
          </a:prstGeom>
          <a:noFill/>
        </p:spPr>
        <p:txBody>
          <a:bodyPr wrap="square" rtlCol="0">
            <a:spAutoFit/>
          </a:bodyPr>
          <a:lstStyle/>
          <a:p>
            <a:r>
              <a:rPr lang="en-US" dirty="0"/>
              <a:t>Elements</a:t>
            </a:r>
          </a:p>
          <a:p>
            <a:endParaRPr lang="en-US" dirty="0"/>
          </a:p>
          <a:p>
            <a:r>
              <a:rPr lang="en-US" dirty="0"/>
              <a:t>Digits</a:t>
            </a:r>
          </a:p>
          <a:p>
            <a:endParaRPr lang="en-US" dirty="0"/>
          </a:p>
          <a:p>
            <a:endParaRPr lang="en-US" dirty="0"/>
          </a:p>
          <a:p>
            <a:endParaRPr lang="en-US" dirty="0"/>
          </a:p>
          <a:p>
            <a:r>
              <a:rPr lang="en-US" dirty="0"/>
              <a:t>Best Practices for Data Preprocessing</a:t>
            </a:r>
          </a:p>
          <a:p>
            <a:pPr marL="285750" indent="-285750">
              <a:buFontTx/>
              <a:buChar char="-"/>
            </a:pPr>
            <a:r>
              <a:rPr lang="en-US" dirty="0"/>
              <a:t>Check that text that have apostrophe not inverted comma right inverted comma so that the contractions can be detected when you are removing stop words</a:t>
            </a:r>
          </a:p>
          <a:p>
            <a:pPr marL="285750" indent="-285750">
              <a:buFontTx/>
              <a:buChar char="-"/>
            </a:pPr>
            <a:r>
              <a:rPr lang="en-US" dirty="0"/>
              <a:t>When ever you want to remove stop words ensure to split the text based on space rather than tokenizing it.</a:t>
            </a:r>
          </a:p>
          <a:p>
            <a:pPr marL="285750" indent="-285750">
              <a:buFontTx/>
              <a:buChar char="-"/>
            </a:pPr>
            <a:r>
              <a:rPr lang="en-US" dirty="0"/>
              <a:t> </a:t>
            </a:r>
          </a:p>
        </p:txBody>
      </p:sp>
      <p:sp>
        <p:nvSpPr>
          <p:cNvPr id="5" name="TextBox 4">
            <a:extLst>
              <a:ext uri="{FF2B5EF4-FFF2-40B4-BE49-F238E27FC236}">
                <a16:creationId xmlns:a16="http://schemas.microsoft.com/office/drawing/2014/main" id="{92A2876F-DEE0-429C-8CAA-9AD3C3FBD9E3}"/>
              </a:ext>
            </a:extLst>
          </p:cNvPr>
          <p:cNvSpPr txBox="1"/>
          <p:nvPr/>
        </p:nvSpPr>
        <p:spPr>
          <a:xfrm>
            <a:off x="548639" y="297061"/>
            <a:ext cx="9888584" cy="954107"/>
          </a:xfrm>
          <a:prstGeom prst="rect">
            <a:avLst/>
          </a:prstGeom>
          <a:noFill/>
        </p:spPr>
        <p:txBody>
          <a:bodyPr wrap="square" rtlCol="0">
            <a:spAutoFit/>
          </a:bodyPr>
          <a:lstStyle/>
          <a:p>
            <a:r>
              <a:rPr lang="en-US" sz="2800" dirty="0">
                <a:latin typeface="Segoe UI" panose="020B0502040204020203" pitchFamily="34" charset="0"/>
                <a:cs typeface="Segoe UI" panose="020B0502040204020203" pitchFamily="34" charset="0"/>
              </a:rPr>
              <a:t>Case Study Sentiment – Which Element Should be Retained or Discarded</a:t>
            </a:r>
          </a:p>
        </p:txBody>
      </p:sp>
    </p:spTree>
    <p:extLst>
      <p:ext uri="{BB962C8B-B14F-4D97-AF65-F5344CB8AC3E}">
        <p14:creationId xmlns:p14="http://schemas.microsoft.com/office/powerpoint/2010/main" val="441817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BC1E86-CABC-4C1E-BCC6-05F45C3952D0}"/>
              </a:ext>
            </a:extLst>
          </p:cNvPr>
          <p:cNvSpPr txBox="1"/>
          <p:nvPr/>
        </p:nvSpPr>
        <p:spPr>
          <a:xfrm>
            <a:off x="548639" y="959406"/>
            <a:ext cx="11011989"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ell MT" panose="02020503060305020303" pitchFamily="18" charset="0"/>
              </a:rPr>
              <a:t>Handling punctuations.</a:t>
            </a:r>
          </a:p>
          <a:p>
            <a:pPr marL="285750" indent="-285750">
              <a:buFont typeface="Arial" panose="020B0604020202020204" pitchFamily="34" charset="0"/>
              <a:buChar char="•"/>
            </a:pPr>
            <a:r>
              <a:rPr lang="en-US" dirty="0">
                <a:latin typeface="Bell MT" panose="02020503060305020303" pitchFamily="18" charset="0"/>
              </a:rPr>
              <a:t>Handling stop words.</a:t>
            </a:r>
          </a:p>
          <a:p>
            <a:pPr marL="285750" indent="-285750">
              <a:buFont typeface="Arial" panose="020B0604020202020204" pitchFamily="34" charset="0"/>
              <a:buChar char="•"/>
            </a:pPr>
            <a:r>
              <a:rPr lang="en-US" dirty="0">
                <a:latin typeface="Bell MT" panose="02020503060305020303" pitchFamily="18" charset="0"/>
              </a:rPr>
              <a:t>Handling numbers.</a:t>
            </a:r>
          </a:p>
          <a:p>
            <a:pPr marL="285750" indent="-285750">
              <a:buFont typeface="Arial" panose="020B0604020202020204" pitchFamily="34" charset="0"/>
              <a:buChar char="•"/>
            </a:pPr>
            <a:r>
              <a:rPr lang="en-US" dirty="0">
                <a:latin typeface="Bell MT" panose="02020503060305020303" pitchFamily="18" charset="0"/>
              </a:rPr>
              <a:t>Handlings emotions and emoji.</a:t>
            </a:r>
          </a:p>
          <a:p>
            <a:pPr marL="285750" indent="-285750">
              <a:buFont typeface="Arial" panose="020B0604020202020204" pitchFamily="34" charset="0"/>
              <a:buChar char="•"/>
            </a:pPr>
            <a:r>
              <a:rPr lang="en-US" dirty="0">
                <a:latin typeface="Bell MT" panose="02020503060305020303" pitchFamily="18" charset="0"/>
              </a:rPr>
              <a:t>Case normalization.</a:t>
            </a:r>
          </a:p>
          <a:p>
            <a:pPr marL="285750" indent="-285750">
              <a:buFont typeface="Arial" panose="020B0604020202020204" pitchFamily="34" charset="0"/>
              <a:buChar char="•"/>
            </a:pPr>
            <a:r>
              <a:rPr lang="en-US" dirty="0">
                <a:latin typeface="Bell MT" panose="02020503060305020303" pitchFamily="18" charset="0"/>
              </a:rPr>
              <a:t>Experimenting with word normalization such as lemmatization or stemming.</a:t>
            </a:r>
          </a:p>
          <a:p>
            <a:pPr marL="285750" indent="-285750">
              <a:buFont typeface="Arial" panose="020B0604020202020204" pitchFamily="34" charset="0"/>
              <a:buChar char="•"/>
            </a:pPr>
            <a:r>
              <a:rPr lang="en-US" dirty="0">
                <a:latin typeface="Bell MT" panose="02020503060305020303" pitchFamily="18" charset="0"/>
              </a:rPr>
              <a:t>Handling URL, hashtags, email address, mentions and other similar entities.</a:t>
            </a:r>
          </a:p>
          <a:p>
            <a:pPr marL="285750" indent="-285750">
              <a:buFont typeface="Arial" panose="020B0604020202020204" pitchFamily="34" charset="0"/>
              <a:buChar char="•"/>
            </a:pPr>
            <a:r>
              <a:rPr lang="en-US" dirty="0">
                <a:latin typeface="Bell MT" panose="02020503060305020303" pitchFamily="18" charset="0"/>
              </a:rPr>
              <a:t>Handling special characters.</a:t>
            </a:r>
          </a:p>
          <a:p>
            <a:pPr marL="285750" indent="-285750">
              <a:buFont typeface="Arial" panose="020B0604020202020204" pitchFamily="34" charset="0"/>
              <a:buChar char="•"/>
            </a:pPr>
            <a:r>
              <a:rPr lang="en-US" dirty="0">
                <a:latin typeface="Bell MT" panose="02020503060305020303" pitchFamily="18" charset="0"/>
              </a:rPr>
              <a:t>Handling domain specific terms</a:t>
            </a:r>
          </a:p>
          <a:p>
            <a:pPr marL="285750" indent="-285750">
              <a:buFont typeface="Arial" panose="020B0604020202020204" pitchFamily="34" charset="0"/>
              <a:buChar char="•"/>
            </a:pPr>
            <a:r>
              <a:rPr lang="en-US" dirty="0">
                <a:latin typeface="Bell MT" panose="02020503060305020303" pitchFamily="18" charset="0"/>
              </a:rPr>
              <a:t>Removing accented letters.</a:t>
            </a:r>
          </a:p>
          <a:p>
            <a:endParaRPr lang="en-US" dirty="0"/>
          </a:p>
          <a:p>
            <a:endParaRPr lang="en-US" dirty="0"/>
          </a:p>
          <a:p>
            <a:endParaRPr lang="en-US" dirty="0"/>
          </a:p>
          <a:p>
            <a:r>
              <a:rPr lang="en-US" dirty="0"/>
              <a:t>Best Practices for Data Preprocessing</a:t>
            </a:r>
          </a:p>
          <a:p>
            <a:pPr marL="285750" indent="-285750">
              <a:buFontTx/>
              <a:buChar char="-"/>
            </a:pPr>
            <a:r>
              <a:rPr lang="en-US" dirty="0"/>
              <a:t>Check that text that have apostrophe not inverted comma right inverted comma so that the contractions can be detected when you are removing stop words</a:t>
            </a:r>
          </a:p>
          <a:p>
            <a:pPr marL="285750" indent="-285750">
              <a:buFontTx/>
              <a:buChar char="-"/>
            </a:pPr>
            <a:r>
              <a:rPr lang="en-US" dirty="0"/>
              <a:t>When ever you want to remove stop words ensure to split the text based on space rather than tokenizing it.</a:t>
            </a:r>
          </a:p>
          <a:p>
            <a:pPr marL="285750" indent="-285750">
              <a:buFontTx/>
              <a:buChar char="-"/>
            </a:pPr>
            <a:r>
              <a:rPr lang="en-US" dirty="0"/>
              <a:t> </a:t>
            </a:r>
          </a:p>
        </p:txBody>
      </p:sp>
      <p:sp>
        <p:nvSpPr>
          <p:cNvPr id="5" name="TextBox 4">
            <a:extLst>
              <a:ext uri="{FF2B5EF4-FFF2-40B4-BE49-F238E27FC236}">
                <a16:creationId xmlns:a16="http://schemas.microsoft.com/office/drawing/2014/main" id="{92A2876F-DEE0-429C-8CAA-9AD3C3FBD9E3}"/>
              </a:ext>
            </a:extLst>
          </p:cNvPr>
          <p:cNvSpPr txBox="1"/>
          <p:nvPr/>
        </p:nvSpPr>
        <p:spPr>
          <a:xfrm>
            <a:off x="548639" y="297061"/>
            <a:ext cx="9359634" cy="523220"/>
          </a:xfrm>
          <a:prstGeom prst="rect">
            <a:avLst/>
          </a:prstGeom>
          <a:noFill/>
        </p:spPr>
        <p:txBody>
          <a:bodyPr wrap="square" rtlCol="0">
            <a:spAutoFit/>
          </a:bodyPr>
          <a:lstStyle/>
          <a:p>
            <a:r>
              <a:rPr lang="en-US" sz="2800" dirty="0">
                <a:latin typeface="Segoe UI" panose="020B0502040204020203" pitchFamily="34" charset="0"/>
                <a:cs typeface="Segoe UI" panose="020B0502040204020203" pitchFamily="34" charset="0"/>
              </a:rPr>
              <a:t>Common  Data Preprocessing</a:t>
            </a:r>
          </a:p>
        </p:txBody>
      </p:sp>
    </p:spTree>
    <p:extLst>
      <p:ext uri="{BB962C8B-B14F-4D97-AF65-F5344CB8AC3E}">
        <p14:creationId xmlns:p14="http://schemas.microsoft.com/office/powerpoint/2010/main" val="127635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85731D-5337-4423-A374-C2263FC110B9}"/>
              </a:ext>
            </a:extLst>
          </p:cNvPr>
          <p:cNvSpPr txBox="1"/>
          <p:nvPr/>
        </p:nvSpPr>
        <p:spPr>
          <a:xfrm>
            <a:off x="887896" y="1007165"/>
            <a:ext cx="10376452" cy="1477328"/>
          </a:xfrm>
          <a:prstGeom prst="rect">
            <a:avLst/>
          </a:prstGeom>
          <a:noFill/>
        </p:spPr>
        <p:txBody>
          <a:bodyPr wrap="square" rtlCol="0">
            <a:spAutoFit/>
          </a:bodyPr>
          <a:lstStyle/>
          <a:p>
            <a:r>
              <a:rPr lang="en-US" dirty="0"/>
              <a:t>Approach to NLP</a:t>
            </a:r>
            <a:br>
              <a:rPr lang="en-US" dirty="0"/>
            </a:br>
            <a:br>
              <a:rPr lang="en-US" dirty="0"/>
            </a:br>
            <a:r>
              <a:rPr lang="en-US" dirty="0"/>
              <a:t>-  Rule or Heuristic Based</a:t>
            </a:r>
          </a:p>
          <a:p>
            <a:pPr marL="285750" indent="-285750">
              <a:buFontTx/>
              <a:buChar char="-"/>
            </a:pPr>
            <a:r>
              <a:rPr lang="en-US" dirty="0"/>
              <a:t>Traditional ML</a:t>
            </a:r>
          </a:p>
          <a:p>
            <a:pPr marL="285750" indent="-285750">
              <a:buFontTx/>
              <a:buChar char="-"/>
            </a:pPr>
            <a:r>
              <a:rPr lang="en-US" dirty="0"/>
              <a:t>Deep learning technique</a:t>
            </a:r>
          </a:p>
        </p:txBody>
      </p:sp>
    </p:spTree>
    <p:extLst>
      <p:ext uri="{BB962C8B-B14F-4D97-AF65-F5344CB8AC3E}">
        <p14:creationId xmlns:p14="http://schemas.microsoft.com/office/powerpoint/2010/main" val="4122127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85731D-5337-4423-A374-C2263FC110B9}"/>
              </a:ext>
            </a:extLst>
          </p:cNvPr>
          <p:cNvSpPr txBox="1"/>
          <p:nvPr/>
        </p:nvSpPr>
        <p:spPr>
          <a:xfrm>
            <a:off x="555077" y="1166842"/>
            <a:ext cx="10835734" cy="2585323"/>
          </a:xfrm>
          <a:prstGeom prst="rect">
            <a:avLst/>
          </a:prstGeom>
          <a:noFill/>
        </p:spPr>
        <p:txBody>
          <a:bodyPr wrap="square" rtlCol="0">
            <a:spAutoFit/>
          </a:bodyPr>
          <a:lstStyle/>
          <a:p>
            <a:r>
              <a:rPr lang="en-US" dirty="0">
                <a:latin typeface="Bell MT" panose="02020503060305020303" pitchFamily="18" charset="0"/>
              </a:rPr>
              <a:t>Natural Language Processing (NLP) is a subfield of artificial intelligence (AI) and linguistics that focuses on the interaction between computers and human language. Specifically, it involves the development of algorithms and systems that can understand, interpret, generate, and manipulate human language in a way that is both meaningful and useful. </a:t>
            </a:r>
          </a:p>
          <a:p>
            <a:endParaRPr lang="en-US" dirty="0"/>
          </a:p>
          <a:p>
            <a:r>
              <a:rPr lang="en-US" dirty="0"/>
              <a:t>NLP consist of a range of task including:</a:t>
            </a:r>
          </a:p>
          <a:p>
            <a:endParaRPr lang="en-US" dirty="0"/>
          </a:p>
          <a:p>
            <a:endParaRPr lang="en-US" dirty="0"/>
          </a:p>
          <a:p>
            <a:endParaRPr lang="en-US" dirty="0"/>
          </a:p>
        </p:txBody>
      </p:sp>
      <p:sp>
        <p:nvSpPr>
          <p:cNvPr id="3" name="TextBox 2">
            <a:extLst>
              <a:ext uri="{FF2B5EF4-FFF2-40B4-BE49-F238E27FC236}">
                <a16:creationId xmlns:a16="http://schemas.microsoft.com/office/drawing/2014/main" id="{7284767F-B0F2-4929-B8AE-89BCE5884A57}"/>
              </a:ext>
            </a:extLst>
          </p:cNvPr>
          <p:cNvSpPr txBox="1"/>
          <p:nvPr/>
        </p:nvSpPr>
        <p:spPr>
          <a:xfrm>
            <a:off x="555077" y="398351"/>
            <a:ext cx="6191794" cy="523220"/>
          </a:xfrm>
          <a:prstGeom prst="rect">
            <a:avLst/>
          </a:prstGeom>
          <a:noFill/>
        </p:spPr>
        <p:txBody>
          <a:bodyPr wrap="square" rtlCol="0">
            <a:spAutoFit/>
          </a:bodyPr>
          <a:lstStyle/>
          <a:p>
            <a:r>
              <a:rPr lang="en-US" sz="2800" dirty="0">
                <a:latin typeface="Segoe UI" panose="020B0502040204020203" pitchFamily="34" charset="0"/>
                <a:cs typeface="Segoe UI" panose="020B0502040204020203" pitchFamily="34" charset="0"/>
              </a:rPr>
              <a:t>What is Natural Language Processing?</a:t>
            </a:r>
          </a:p>
        </p:txBody>
      </p:sp>
      <p:graphicFrame>
        <p:nvGraphicFramePr>
          <p:cNvPr id="4" name="Diagram 3">
            <a:extLst>
              <a:ext uri="{FF2B5EF4-FFF2-40B4-BE49-F238E27FC236}">
                <a16:creationId xmlns:a16="http://schemas.microsoft.com/office/drawing/2014/main" id="{20E1679B-6D57-414C-A747-C3995EBDE72D}"/>
              </a:ext>
            </a:extLst>
          </p:cNvPr>
          <p:cNvGraphicFramePr/>
          <p:nvPr>
            <p:extLst>
              <p:ext uri="{D42A27DB-BD31-4B8C-83A1-F6EECF244321}">
                <p14:modId xmlns:p14="http://schemas.microsoft.com/office/powerpoint/2010/main" val="2545052946"/>
              </p:ext>
            </p:extLst>
          </p:nvPr>
        </p:nvGraphicFramePr>
        <p:xfrm>
          <a:off x="4079964" y="2351314"/>
          <a:ext cx="8112036" cy="3982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Right 4">
            <a:extLst>
              <a:ext uri="{FF2B5EF4-FFF2-40B4-BE49-F238E27FC236}">
                <a16:creationId xmlns:a16="http://schemas.microsoft.com/office/drawing/2014/main" id="{2A1FB22D-D031-4AA7-9664-456006FDA83D}"/>
              </a:ext>
            </a:extLst>
          </p:cNvPr>
          <p:cNvSpPr/>
          <p:nvPr/>
        </p:nvSpPr>
        <p:spPr>
          <a:xfrm>
            <a:off x="1809111" y="3752165"/>
            <a:ext cx="1841863" cy="764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776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85731D-5337-4423-A374-C2263FC110B9}"/>
              </a:ext>
            </a:extLst>
          </p:cNvPr>
          <p:cNvSpPr txBox="1"/>
          <p:nvPr/>
        </p:nvSpPr>
        <p:spPr>
          <a:xfrm>
            <a:off x="555077" y="1052262"/>
            <a:ext cx="10861860" cy="3693319"/>
          </a:xfrm>
          <a:prstGeom prst="rect">
            <a:avLst/>
          </a:prstGeom>
          <a:noFill/>
        </p:spPr>
        <p:txBody>
          <a:bodyPr wrap="square" rtlCol="0">
            <a:spAutoFit/>
          </a:bodyPr>
          <a:lstStyle/>
          <a:p>
            <a:r>
              <a:rPr lang="en-US" dirty="0">
                <a:latin typeface="Bell MT" panose="02020503060305020303" pitchFamily="18" charset="0"/>
              </a:rPr>
              <a:t>Data Preparation in Natural Language Processing is a crucial step that involves transforming raw text data into a structured format suitable for data analysis and model training. The goal of data preparation is to clean, preprocess and represent text in a way that enhance the performance of NLP algorithm used to perform various NLP Task.</a:t>
            </a:r>
          </a:p>
          <a:p>
            <a:endParaRPr lang="en-US" dirty="0">
              <a:latin typeface="Bell MT" panose="02020503060305020303" pitchFamily="18" charset="0"/>
            </a:endParaRPr>
          </a:p>
          <a:p>
            <a:r>
              <a:rPr lang="en-US" dirty="0">
                <a:latin typeface="Bell MT" panose="02020503060305020303" pitchFamily="18" charset="0"/>
              </a:rPr>
              <a:t>In NLP, Data preparation is divided into 3 core steps:</a:t>
            </a:r>
          </a:p>
          <a:p>
            <a:endParaRPr lang="en-US" dirty="0">
              <a:latin typeface="Bell MT" panose="02020503060305020303" pitchFamily="18" charset="0"/>
            </a:endParaRPr>
          </a:p>
          <a:p>
            <a:pPr marL="285750" indent="-285750">
              <a:buFontTx/>
              <a:buChar char="-"/>
            </a:pPr>
            <a:r>
              <a:rPr lang="en-US" dirty="0">
                <a:latin typeface="Bell MT" panose="02020503060305020303" pitchFamily="18" charset="0"/>
              </a:rPr>
              <a:t>Data Cleaning</a:t>
            </a:r>
          </a:p>
          <a:p>
            <a:pPr marL="285750" indent="-285750">
              <a:buFontTx/>
              <a:buChar char="-"/>
            </a:pPr>
            <a:r>
              <a:rPr lang="en-US" dirty="0">
                <a:latin typeface="Bell MT" panose="02020503060305020303" pitchFamily="18" charset="0"/>
              </a:rPr>
              <a:t>Data Preprocessing</a:t>
            </a:r>
          </a:p>
          <a:p>
            <a:pPr marL="285750" indent="-285750">
              <a:buFontTx/>
              <a:buChar char="-"/>
            </a:pPr>
            <a:r>
              <a:rPr lang="en-US" dirty="0">
                <a:latin typeface="Bell MT" panose="02020503060305020303" pitchFamily="18" charset="0"/>
              </a:rPr>
              <a:t>Text representation</a:t>
            </a:r>
          </a:p>
          <a:p>
            <a:pPr marL="285750" indent="-285750">
              <a:buFontTx/>
              <a:buChar char="-"/>
            </a:pPr>
            <a:endParaRPr lang="en-US" dirty="0">
              <a:latin typeface="Bell MT" panose="02020503060305020303" pitchFamily="18" charset="0"/>
            </a:endParaRPr>
          </a:p>
          <a:p>
            <a:pPr marL="285750" indent="-285750">
              <a:buFontTx/>
              <a:buChar char="-"/>
            </a:pPr>
            <a:endParaRPr lang="en-US" dirty="0">
              <a:latin typeface="Bell MT" panose="02020503060305020303" pitchFamily="18" charset="0"/>
            </a:endParaRPr>
          </a:p>
          <a:p>
            <a:endParaRPr lang="en-US" dirty="0">
              <a:latin typeface="Bell MT" panose="02020503060305020303" pitchFamily="18" charset="0"/>
            </a:endParaRPr>
          </a:p>
        </p:txBody>
      </p:sp>
      <p:graphicFrame>
        <p:nvGraphicFramePr>
          <p:cNvPr id="3" name="Diagram 2">
            <a:extLst>
              <a:ext uri="{FF2B5EF4-FFF2-40B4-BE49-F238E27FC236}">
                <a16:creationId xmlns:a16="http://schemas.microsoft.com/office/drawing/2014/main" id="{93A0A5B8-892F-4718-A9B3-4B20CE79872C}"/>
              </a:ext>
            </a:extLst>
          </p:cNvPr>
          <p:cNvGraphicFramePr/>
          <p:nvPr>
            <p:extLst>
              <p:ext uri="{D42A27DB-BD31-4B8C-83A1-F6EECF244321}">
                <p14:modId xmlns:p14="http://schemas.microsoft.com/office/powerpoint/2010/main" val="2043702835"/>
              </p:ext>
            </p:extLst>
          </p:nvPr>
        </p:nvGraphicFramePr>
        <p:xfrm>
          <a:off x="1049193" y="4182364"/>
          <a:ext cx="9621079" cy="1126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ADB2865-8DBF-4D04-90D4-C942A7B22CF0}"/>
              </a:ext>
            </a:extLst>
          </p:cNvPr>
          <p:cNvSpPr txBox="1"/>
          <p:nvPr/>
        </p:nvSpPr>
        <p:spPr>
          <a:xfrm>
            <a:off x="555077" y="398351"/>
            <a:ext cx="6191794" cy="523220"/>
          </a:xfrm>
          <a:prstGeom prst="rect">
            <a:avLst/>
          </a:prstGeom>
          <a:noFill/>
        </p:spPr>
        <p:txBody>
          <a:bodyPr wrap="square" rtlCol="0">
            <a:spAutoFit/>
          </a:bodyPr>
          <a:lstStyle/>
          <a:p>
            <a:r>
              <a:rPr lang="en-US" sz="2800" dirty="0">
                <a:latin typeface="Segoe UI" panose="020B0502040204020203" pitchFamily="34" charset="0"/>
                <a:cs typeface="Segoe UI" panose="020B0502040204020203" pitchFamily="34" charset="0"/>
              </a:rPr>
              <a:t>Data Preparation in NLP</a:t>
            </a:r>
          </a:p>
        </p:txBody>
      </p:sp>
    </p:spTree>
    <p:extLst>
      <p:ext uri="{BB962C8B-B14F-4D97-AF65-F5344CB8AC3E}">
        <p14:creationId xmlns:p14="http://schemas.microsoft.com/office/powerpoint/2010/main" val="143038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85731D-5337-4423-A374-C2263FC110B9}"/>
              </a:ext>
            </a:extLst>
          </p:cNvPr>
          <p:cNvSpPr txBox="1"/>
          <p:nvPr/>
        </p:nvSpPr>
        <p:spPr>
          <a:xfrm>
            <a:off x="555076" y="1216170"/>
            <a:ext cx="10848797" cy="2308324"/>
          </a:xfrm>
          <a:prstGeom prst="rect">
            <a:avLst/>
          </a:prstGeom>
          <a:noFill/>
        </p:spPr>
        <p:txBody>
          <a:bodyPr wrap="square" rtlCol="0">
            <a:spAutoFit/>
          </a:bodyPr>
          <a:lstStyle/>
          <a:p>
            <a:r>
              <a:rPr lang="en-US" dirty="0">
                <a:latin typeface="Bell MT" panose="02020503060305020303" pitchFamily="18" charset="0"/>
              </a:rPr>
              <a:t>Data Cleaning: involves wrangling and cleaning the data to ensure that it is consistent, accurate, and structured and suitable for the task at hand. Data cleaning involves normal data wrangling that is usually performed on data. Data cleaning is usually dependent on the data source and it entails moving the data from a raw state to a more suitable state.</a:t>
            </a:r>
          </a:p>
          <a:p>
            <a:endParaRPr lang="en-US" dirty="0">
              <a:latin typeface="Bell MT" panose="02020503060305020303" pitchFamily="18" charset="0"/>
            </a:endParaRPr>
          </a:p>
          <a:p>
            <a:r>
              <a:rPr lang="en-US" dirty="0">
                <a:latin typeface="Bell MT" panose="02020503060305020303" pitchFamily="18" charset="0"/>
              </a:rPr>
              <a:t>Common data cleaning involves munging from an unstructured format to a structured format. This includes removing duplicates, selecting relevant features, dropping null values, handling missing values, removing HTML tags, etc.</a:t>
            </a:r>
          </a:p>
        </p:txBody>
      </p:sp>
      <p:sp>
        <p:nvSpPr>
          <p:cNvPr id="3" name="TextBox 2">
            <a:extLst>
              <a:ext uri="{FF2B5EF4-FFF2-40B4-BE49-F238E27FC236}">
                <a16:creationId xmlns:a16="http://schemas.microsoft.com/office/drawing/2014/main" id="{608784BC-A0BF-4EFB-ADB2-D72F57F90446}"/>
              </a:ext>
            </a:extLst>
          </p:cNvPr>
          <p:cNvSpPr txBox="1"/>
          <p:nvPr/>
        </p:nvSpPr>
        <p:spPr>
          <a:xfrm>
            <a:off x="555077" y="398351"/>
            <a:ext cx="6191794" cy="523220"/>
          </a:xfrm>
          <a:prstGeom prst="rect">
            <a:avLst/>
          </a:prstGeom>
          <a:noFill/>
        </p:spPr>
        <p:txBody>
          <a:bodyPr wrap="square" rtlCol="0">
            <a:spAutoFit/>
          </a:bodyPr>
          <a:lstStyle/>
          <a:p>
            <a:r>
              <a:rPr lang="en-US" sz="2800" dirty="0">
                <a:latin typeface="Segoe UI" panose="020B0502040204020203" pitchFamily="34" charset="0"/>
                <a:cs typeface="Segoe UI" panose="020B0502040204020203" pitchFamily="34" charset="0"/>
              </a:rPr>
              <a:t>Data Cleaning</a:t>
            </a:r>
          </a:p>
        </p:txBody>
      </p:sp>
    </p:spTree>
    <p:extLst>
      <p:ext uri="{BB962C8B-B14F-4D97-AF65-F5344CB8AC3E}">
        <p14:creationId xmlns:p14="http://schemas.microsoft.com/office/powerpoint/2010/main" val="39629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85731D-5337-4423-A374-C2263FC110B9}"/>
              </a:ext>
            </a:extLst>
          </p:cNvPr>
          <p:cNvSpPr txBox="1"/>
          <p:nvPr/>
        </p:nvSpPr>
        <p:spPr>
          <a:xfrm>
            <a:off x="555076" y="1216170"/>
            <a:ext cx="10848797" cy="2585323"/>
          </a:xfrm>
          <a:prstGeom prst="rect">
            <a:avLst/>
          </a:prstGeom>
          <a:noFill/>
        </p:spPr>
        <p:txBody>
          <a:bodyPr wrap="square" rtlCol="0">
            <a:spAutoFit/>
          </a:bodyPr>
          <a:lstStyle/>
          <a:p>
            <a:r>
              <a:rPr lang="en-US" dirty="0">
                <a:latin typeface="Bell MT" panose="02020503060305020303" pitchFamily="18" charset="0"/>
              </a:rPr>
              <a:t>This involves using NLP techniques to transform and prepare text data for specific NLP tasks. It entails using NLP to capture patterns, extract, and preprocess the text. It usually works at the sentence or word level. </a:t>
            </a:r>
            <a:endParaRPr lang="en-US" dirty="0">
              <a:effectLst/>
              <a:latin typeface="Bell MT" panose="02020503060305020303" pitchFamily="18" charset="0"/>
            </a:endParaRPr>
          </a:p>
          <a:p>
            <a:endParaRPr lang="en-US" dirty="0">
              <a:latin typeface="Bell MT" panose="02020503060305020303" pitchFamily="18" charset="0"/>
            </a:endParaRPr>
          </a:p>
          <a:p>
            <a:r>
              <a:rPr lang="en-US" dirty="0">
                <a:latin typeface="Bell MT" panose="02020503060305020303" pitchFamily="18" charset="0"/>
              </a:rPr>
              <a:t>Data preprocessing often involves </a:t>
            </a:r>
            <a:r>
              <a:rPr lang="en-US" dirty="0">
                <a:solidFill>
                  <a:srgbClr val="FF0000"/>
                </a:solidFill>
                <a:latin typeface="Bell MT" panose="02020503060305020303" pitchFamily="18" charset="0"/>
              </a:rPr>
              <a:t>carefully making decisions </a:t>
            </a:r>
            <a:r>
              <a:rPr lang="en-US" dirty="0">
                <a:latin typeface="Bell MT" panose="02020503060305020303" pitchFamily="18" charset="0"/>
              </a:rPr>
              <a:t>about whether to </a:t>
            </a:r>
            <a:r>
              <a:rPr lang="en-US" dirty="0">
                <a:solidFill>
                  <a:srgbClr val="FF0000"/>
                </a:solidFill>
                <a:latin typeface="Bell MT" panose="02020503060305020303" pitchFamily="18" charset="0"/>
              </a:rPr>
              <a:t>retain or remove some elements </a:t>
            </a:r>
            <a:r>
              <a:rPr lang="en-US" dirty="0">
                <a:latin typeface="Bell MT" panose="02020503060305020303" pitchFamily="18" charset="0"/>
              </a:rPr>
              <a:t>of the text depending on the NLP task at hand. It depends on using NLP techniques to process the data.  Data preprocessing phase often determine more how accurate the algorithm will perform well on the task. So an accurate data preprocessing often translate to better result.</a:t>
            </a:r>
            <a:endParaRPr lang="en-US" dirty="0">
              <a:effectLst/>
              <a:latin typeface="Bell MT" panose="02020503060305020303" pitchFamily="18" charset="0"/>
            </a:endParaRPr>
          </a:p>
          <a:p>
            <a:endParaRPr lang="en-US" dirty="0">
              <a:latin typeface="Bell MT" panose="02020503060305020303" pitchFamily="18" charset="0"/>
            </a:endParaRPr>
          </a:p>
          <a:p>
            <a:r>
              <a:rPr lang="en-US" dirty="0">
                <a:latin typeface="Bell MT" panose="02020503060305020303" pitchFamily="18" charset="0"/>
              </a:rPr>
              <a:t>Common Data Preprocessing Includes lowering case, removing stop words, and word normalization, etc.</a:t>
            </a:r>
            <a:endParaRPr lang="en-US" dirty="0">
              <a:effectLst/>
              <a:latin typeface="Bell MT" panose="02020503060305020303" pitchFamily="18" charset="0"/>
            </a:endParaRPr>
          </a:p>
        </p:txBody>
      </p:sp>
      <p:sp>
        <p:nvSpPr>
          <p:cNvPr id="3" name="TextBox 2">
            <a:extLst>
              <a:ext uri="{FF2B5EF4-FFF2-40B4-BE49-F238E27FC236}">
                <a16:creationId xmlns:a16="http://schemas.microsoft.com/office/drawing/2014/main" id="{608784BC-A0BF-4EFB-ADB2-D72F57F90446}"/>
              </a:ext>
            </a:extLst>
          </p:cNvPr>
          <p:cNvSpPr txBox="1"/>
          <p:nvPr/>
        </p:nvSpPr>
        <p:spPr>
          <a:xfrm>
            <a:off x="555077" y="398351"/>
            <a:ext cx="6191794" cy="523220"/>
          </a:xfrm>
          <a:prstGeom prst="rect">
            <a:avLst/>
          </a:prstGeom>
          <a:noFill/>
        </p:spPr>
        <p:txBody>
          <a:bodyPr wrap="square" rtlCol="0">
            <a:spAutoFit/>
          </a:bodyPr>
          <a:lstStyle/>
          <a:p>
            <a:r>
              <a:rPr lang="en-US" sz="2800" dirty="0">
                <a:latin typeface="Segoe UI" panose="020B0502040204020203" pitchFamily="34" charset="0"/>
                <a:cs typeface="Segoe UI" panose="020B0502040204020203" pitchFamily="34" charset="0"/>
              </a:rPr>
              <a:t>Data Preprocessing</a:t>
            </a:r>
          </a:p>
        </p:txBody>
      </p:sp>
      <p:sp>
        <p:nvSpPr>
          <p:cNvPr id="4" name="TextBox 3">
            <a:extLst>
              <a:ext uri="{FF2B5EF4-FFF2-40B4-BE49-F238E27FC236}">
                <a16:creationId xmlns:a16="http://schemas.microsoft.com/office/drawing/2014/main" id="{17A2D1B1-6ED1-4F07-9F59-236E0FDA9A53}"/>
              </a:ext>
            </a:extLst>
          </p:cNvPr>
          <p:cNvSpPr txBox="1"/>
          <p:nvPr/>
        </p:nvSpPr>
        <p:spPr>
          <a:xfrm>
            <a:off x="555076" y="398351"/>
            <a:ext cx="6191794" cy="523220"/>
          </a:xfrm>
          <a:prstGeom prst="rect">
            <a:avLst/>
          </a:prstGeom>
          <a:noFill/>
        </p:spPr>
        <p:txBody>
          <a:bodyPr wrap="square" rtlCol="0">
            <a:spAutoFit/>
          </a:bodyPr>
          <a:lstStyle/>
          <a:p>
            <a:r>
              <a:rPr lang="en-US" sz="2800" dirty="0">
                <a:latin typeface="Segoe UI" panose="020B0502040204020203" pitchFamily="34" charset="0"/>
                <a:cs typeface="Segoe UI" panose="020B0502040204020203" pitchFamily="34" charset="0"/>
              </a:rPr>
              <a:t>Data Preprocessing</a:t>
            </a:r>
          </a:p>
        </p:txBody>
      </p:sp>
    </p:spTree>
    <p:extLst>
      <p:ext uri="{BB962C8B-B14F-4D97-AF65-F5344CB8AC3E}">
        <p14:creationId xmlns:p14="http://schemas.microsoft.com/office/powerpoint/2010/main" val="411346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85731D-5337-4423-A374-C2263FC110B9}"/>
              </a:ext>
            </a:extLst>
          </p:cNvPr>
          <p:cNvSpPr txBox="1"/>
          <p:nvPr/>
        </p:nvSpPr>
        <p:spPr>
          <a:xfrm>
            <a:off x="535578" y="979715"/>
            <a:ext cx="10959736" cy="2585323"/>
          </a:xfrm>
          <a:prstGeom prst="rect">
            <a:avLst/>
          </a:prstGeom>
          <a:noFill/>
        </p:spPr>
        <p:txBody>
          <a:bodyPr wrap="square" rtlCol="0">
            <a:spAutoFit/>
          </a:bodyPr>
          <a:lstStyle/>
          <a:p>
            <a:endParaRPr lang="en-US" dirty="0">
              <a:latin typeface="Bell MT" panose="02020503060305020303" pitchFamily="18" charset="0"/>
            </a:endParaRPr>
          </a:p>
          <a:p>
            <a:r>
              <a:rPr lang="en-US" dirty="0">
                <a:latin typeface="Bell MT" panose="02020503060305020303" pitchFamily="18" charset="0"/>
              </a:rPr>
              <a:t>Text representation refers to the technique used to convert text into a format suitable for machine learning. Since machine learning can only process numerical representations, the goal of text representation is to transform the raw text into numerical vectors that capture the representation of individual words, phrases, or the semantic meaning of the text. </a:t>
            </a:r>
          </a:p>
          <a:p>
            <a:endParaRPr lang="en-US" dirty="0">
              <a:latin typeface="Bell MT" panose="02020503060305020303" pitchFamily="18" charset="0"/>
            </a:endParaRPr>
          </a:p>
          <a:p>
            <a:r>
              <a:rPr lang="en-US" dirty="0">
                <a:latin typeface="Bell MT" panose="02020503060305020303" pitchFamily="18" charset="0"/>
              </a:rPr>
              <a:t>In NLP, text representation techniques are usually experimented with across different NLP tasks. Common text representation techniques include one-hot encoding, bag-of-words, term frequency-inverse document frequency (TF-IDF), and word embedding.</a:t>
            </a:r>
          </a:p>
        </p:txBody>
      </p:sp>
      <p:sp>
        <p:nvSpPr>
          <p:cNvPr id="3" name="TextBox 2">
            <a:extLst>
              <a:ext uri="{FF2B5EF4-FFF2-40B4-BE49-F238E27FC236}">
                <a16:creationId xmlns:a16="http://schemas.microsoft.com/office/drawing/2014/main" id="{ED83463E-E1A2-4735-9B6F-7401CBDE6FD3}"/>
              </a:ext>
            </a:extLst>
          </p:cNvPr>
          <p:cNvSpPr txBox="1"/>
          <p:nvPr/>
        </p:nvSpPr>
        <p:spPr>
          <a:xfrm>
            <a:off x="555076" y="398351"/>
            <a:ext cx="6191794" cy="523220"/>
          </a:xfrm>
          <a:prstGeom prst="rect">
            <a:avLst/>
          </a:prstGeom>
          <a:noFill/>
        </p:spPr>
        <p:txBody>
          <a:bodyPr wrap="square" rtlCol="0">
            <a:spAutoFit/>
          </a:bodyPr>
          <a:lstStyle/>
          <a:p>
            <a:r>
              <a:rPr lang="en-US" sz="2800" dirty="0">
                <a:latin typeface="Segoe UI" panose="020B0502040204020203" pitchFamily="34" charset="0"/>
                <a:cs typeface="Segoe UI" panose="020B0502040204020203" pitchFamily="34" charset="0"/>
              </a:rPr>
              <a:t>Text Representation</a:t>
            </a:r>
          </a:p>
        </p:txBody>
      </p:sp>
    </p:spTree>
    <p:extLst>
      <p:ext uri="{BB962C8B-B14F-4D97-AF65-F5344CB8AC3E}">
        <p14:creationId xmlns:p14="http://schemas.microsoft.com/office/powerpoint/2010/main" val="3329083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85731D-5337-4423-A374-C2263FC110B9}"/>
              </a:ext>
            </a:extLst>
          </p:cNvPr>
          <p:cNvSpPr txBox="1"/>
          <p:nvPr/>
        </p:nvSpPr>
        <p:spPr>
          <a:xfrm>
            <a:off x="535578" y="979715"/>
            <a:ext cx="10750730" cy="2862322"/>
          </a:xfrm>
          <a:prstGeom prst="rect">
            <a:avLst/>
          </a:prstGeom>
          <a:noFill/>
        </p:spPr>
        <p:txBody>
          <a:bodyPr wrap="square" rtlCol="0">
            <a:spAutoFit/>
          </a:bodyPr>
          <a:lstStyle/>
          <a:p>
            <a:endParaRPr lang="en-US" dirty="0"/>
          </a:p>
          <a:p>
            <a:endParaRPr lang="en-US" dirty="0"/>
          </a:p>
          <a:p>
            <a:r>
              <a:rPr lang="en-US" dirty="0"/>
              <a:t>Text representation refers to the technique used to convert text into a format suitable for machine learning. Since machine learning can only process numerical representations, the goal of text representation is to transform the raw text into numerical vectors that capture the representation of individual words, phrases, or the semantic meaning of the text. </a:t>
            </a:r>
          </a:p>
          <a:p>
            <a:endParaRPr lang="en-US" dirty="0"/>
          </a:p>
          <a:p>
            <a:r>
              <a:rPr lang="en-US" dirty="0"/>
              <a:t>In NLP, text representation techniques are usually experimented with across different NLP tasks. Common text representation techniques include one-hot encoding, bag-of-words, term frequency-inverse document frequency (TF-IDF), and word embedding.</a:t>
            </a:r>
          </a:p>
        </p:txBody>
      </p:sp>
    </p:spTree>
    <p:extLst>
      <p:ext uri="{BB962C8B-B14F-4D97-AF65-F5344CB8AC3E}">
        <p14:creationId xmlns:p14="http://schemas.microsoft.com/office/powerpoint/2010/main" val="4019891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0D208A3-70B6-46EA-9765-3BB0A49E0113}"/>
              </a:ext>
            </a:extLst>
          </p:cNvPr>
          <p:cNvGraphicFramePr/>
          <p:nvPr>
            <p:extLst>
              <p:ext uri="{D42A27DB-BD31-4B8C-83A1-F6EECF244321}">
                <p14:modId xmlns:p14="http://schemas.microsoft.com/office/powerpoint/2010/main" val="2365214079"/>
              </p:ext>
            </p:extLst>
          </p:nvPr>
        </p:nvGraphicFramePr>
        <p:xfrm>
          <a:off x="675861" y="1790352"/>
          <a:ext cx="10662700" cy="4678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6D153DBE-EFBA-486B-9573-92D7A45301E3}"/>
              </a:ext>
            </a:extLst>
          </p:cNvPr>
          <p:cNvSpPr/>
          <p:nvPr/>
        </p:nvSpPr>
        <p:spPr>
          <a:xfrm>
            <a:off x="555075" y="1171295"/>
            <a:ext cx="10505945" cy="369332"/>
          </a:xfrm>
          <a:prstGeom prst="rect">
            <a:avLst/>
          </a:prstGeom>
        </p:spPr>
        <p:txBody>
          <a:bodyPr wrap="square">
            <a:spAutoFit/>
          </a:bodyPr>
          <a:lstStyle/>
          <a:p>
            <a:r>
              <a:rPr lang="en-US" dirty="0"/>
              <a:t>Text can be broken down into various elements that are essential for understanding and processing the data. </a:t>
            </a:r>
          </a:p>
        </p:txBody>
      </p:sp>
      <p:sp>
        <p:nvSpPr>
          <p:cNvPr id="7" name="TextBox 6">
            <a:extLst>
              <a:ext uri="{FF2B5EF4-FFF2-40B4-BE49-F238E27FC236}">
                <a16:creationId xmlns:a16="http://schemas.microsoft.com/office/drawing/2014/main" id="{81EB26C3-D77D-4411-BE95-DEBD2FE6EF9D}"/>
              </a:ext>
            </a:extLst>
          </p:cNvPr>
          <p:cNvSpPr txBox="1"/>
          <p:nvPr/>
        </p:nvSpPr>
        <p:spPr>
          <a:xfrm>
            <a:off x="555075" y="389614"/>
            <a:ext cx="9359634" cy="523220"/>
          </a:xfrm>
          <a:prstGeom prst="rect">
            <a:avLst/>
          </a:prstGeom>
          <a:noFill/>
        </p:spPr>
        <p:txBody>
          <a:bodyPr wrap="square" rtlCol="0">
            <a:spAutoFit/>
          </a:bodyPr>
          <a:lstStyle/>
          <a:p>
            <a:r>
              <a:rPr lang="en-US" sz="2800" dirty="0">
                <a:latin typeface="Segoe UI" panose="020B0502040204020203" pitchFamily="34" charset="0"/>
                <a:cs typeface="Segoe UI" panose="020B0502040204020203" pitchFamily="34" charset="0"/>
              </a:rPr>
              <a:t>Elements or Properties of Text and Their Consideration</a:t>
            </a:r>
          </a:p>
        </p:txBody>
      </p:sp>
    </p:spTree>
    <p:extLst>
      <p:ext uri="{BB962C8B-B14F-4D97-AF65-F5344CB8AC3E}">
        <p14:creationId xmlns:p14="http://schemas.microsoft.com/office/powerpoint/2010/main" val="1890631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3034</TotalTime>
  <Words>1381</Words>
  <Application>Microsoft Office PowerPoint</Application>
  <PresentationFormat>Widescreen</PresentationFormat>
  <Paragraphs>128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Bell MT</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Geek</dc:creator>
  <cp:lastModifiedBy>Geek</cp:lastModifiedBy>
  <cp:revision>39</cp:revision>
  <dcterms:created xsi:type="dcterms:W3CDTF">2024-06-03T06:01:50Z</dcterms:created>
  <dcterms:modified xsi:type="dcterms:W3CDTF">2024-06-05T08:38:06Z</dcterms:modified>
</cp:coreProperties>
</file>