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31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9242" y="1600198"/>
            <a:ext cx="1683679" cy="112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544" y="1600198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1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work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Merge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Path for data 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Sticky-Notes 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Beginning </a:t>
            </a:r>
            <a:endParaRPr lang="en-US" dirty="0" smtClean="0"/>
          </a:p>
          <a:p>
            <a:r>
              <a:rPr lang="en-US" dirty="0" smtClean="0"/>
              <a:t>Tool</a:t>
            </a:r>
            <a:endParaRPr lang="en-US" dirty="0"/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Team management </a:t>
            </a:r>
            <a:endParaRPr lang="en-US" dirty="0" smtClean="0"/>
          </a:p>
          <a:p>
            <a:r>
              <a:rPr lang="en-US" dirty="0"/>
              <a:t>How to use Sticky-Notes ?</a:t>
            </a:r>
            <a:endParaRPr lang="en-US" dirty="0" smtClean="0"/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What </a:t>
            </a:r>
            <a:r>
              <a:rPr lang="en-US" dirty="0"/>
              <a:t>is Future Plans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  <a:endParaRPr lang="en-US" sz="3600" dirty="0" smtClean="0"/>
          </a:p>
          <a:p>
            <a:r>
              <a:rPr lang="en-US" sz="3600" dirty="0"/>
              <a:t>What is operating system  run Sticky-Notes ?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792" y="735895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5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83436"/>
            <a:ext cx="9601196" cy="3318936"/>
          </a:xfrm>
        </p:spPr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“https://github.com/ibrahim123abusamrah/Sticky-Notes”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Destop</a:t>
            </a:r>
            <a:endParaRPr lang="en-US" dirty="0"/>
          </a:p>
          <a:p>
            <a:r>
              <a:rPr lang="en-US" dirty="0"/>
              <a:t>Trello “https://trello.com/b/YovZ72BL/project-sticky-notes”</a:t>
            </a:r>
          </a:p>
          <a:p>
            <a:r>
              <a:rPr lang="en-US" dirty="0" err="1"/>
              <a:t>clion</a:t>
            </a:r>
            <a:r>
              <a:rPr lang="en-US" dirty="0"/>
              <a:t> A cross-platform IDE for C and C++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c++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1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 :</a:t>
            </a:r>
          </a:p>
          <a:p>
            <a:pPr marL="0" indent="0">
              <a:buNone/>
            </a:pPr>
            <a:r>
              <a:rPr lang="en-US" dirty="0" smtClean="0"/>
              <a:t> https</a:t>
            </a:r>
            <a:r>
              <a:rPr lang="en-US" dirty="0"/>
              <a:t>://</a:t>
            </a:r>
            <a:r>
              <a:rPr lang="en-US" dirty="0" smtClean="0"/>
              <a:t>trello.com/b/YovZ72BL/project-sticky-notes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9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190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Sticky-Notes</vt:lpstr>
      <vt:lpstr>Content :</vt:lpstr>
      <vt:lpstr>What is Sticky-Notes ? </vt:lpstr>
      <vt:lpstr> What is operating system  run the Sticky-Notes ? </vt:lpstr>
      <vt:lpstr>Beginning</vt:lpstr>
      <vt:lpstr>Tool</vt:lpstr>
      <vt:lpstr>Programming language</vt:lpstr>
      <vt:lpstr>Team management </vt:lpstr>
      <vt:lpstr>How to use Sticky-Notes ?</vt:lpstr>
      <vt:lpstr>Add user name</vt:lpstr>
      <vt:lpstr>Add user note</vt:lpstr>
      <vt:lpstr>View notes for a specific user</vt:lpstr>
      <vt:lpstr>Problem 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12</cp:revision>
  <dcterms:created xsi:type="dcterms:W3CDTF">2019-07-27T17:07:07Z</dcterms:created>
  <dcterms:modified xsi:type="dcterms:W3CDTF">2019-07-27T19:16:42Z</dcterms:modified>
</cp:coreProperties>
</file>