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5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Sticky-Notes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</a:t>
            </a:r>
          </a:p>
          <a:p>
            <a:r>
              <a:rPr lang="en-US" dirty="0"/>
              <a:t>Ibrahim </a:t>
            </a:r>
            <a:r>
              <a:rPr lang="en-US" dirty="0" err="1"/>
              <a:t>AbuSamrah</a:t>
            </a:r>
            <a:r>
              <a:rPr lang="en-US" dirty="0"/>
              <a:t>     Abed Al-Fattah </a:t>
            </a:r>
            <a:r>
              <a:rPr lang="en-US" dirty="0" err="1"/>
              <a:t>Hroub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9242" y="1600198"/>
            <a:ext cx="1683679" cy="112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7544" y="1600198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575372"/>
            <a:ext cx="7783287" cy="35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1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3"/>
            <a:ext cx="8018416" cy="347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5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notes for a specific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94947"/>
            <a:ext cx="8331924" cy="36445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work environment</a:t>
            </a:r>
          </a:p>
          <a:p>
            <a:r>
              <a:rPr lang="en-US" dirty="0"/>
              <a:t>Merge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Path for data base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7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Future Plans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Compatible with all systems</a:t>
            </a:r>
            <a:endParaRPr lang="ar-MA" dirty="0"/>
          </a:p>
          <a:p>
            <a:r>
              <a:rPr lang="en-US" dirty="0"/>
              <a:t>Online</a:t>
            </a:r>
          </a:p>
          <a:p>
            <a:r>
              <a:rPr lang="en-US" dirty="0"/>
              <a:t>Edit the note and user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GUI interface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Content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Sticky-Notes ?</a:t>
            </a:r>
          </a:p>
          <a:p>
            <a:r>
              <a:rPr lang="en-US" dirty="0"/>
              <a:t>Beginning </a:t>
            </a:r>
          </a:p>
          <a:p>
            <a:r>
              <a:rPr lang="en-US" dirty="0"/>
              <a:t>Tool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Team management </a:t>
            </a:r>
          </a:p>
          <a:p>
            <a:r>
              <a:rPr lang="en-US" dirty="0"/>
              <a:t>How to use Sticky-Notes ?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What is Future Plans 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CE76F1-D796-4E65-A415-09D97D6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26" y="160356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Sticky-Notes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02751AD-E32C-459A-8FB2-1790F4B6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simple interface that contains several options that help the user store his or her notes in a file that is specific to his / her name .</a:t>
            </a:r>
          </a:p>
          <a:p>
            <a:r>
              <a:rPr lang="en-US" dirty="0"/>
              <a:t>Contains several options including adding a new user And add new notes in addition to displaying all the notes stored with a specific user name</a:t>
            </a:r>
          </a:p>
          <a:p>
            <a:r>
              <a:rPr lang="en-US" sz="3600" dirty="0"/>
              <a:t>Offline </a:t>
            </a:r>
          </a:p>
          <a:p>
            <a:r>
              <a:rPr lang="en-US" sz="3600" dirty="0"/>
              <a:t>What is operating system  run Sticky-Notes ?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792" y="735895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8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735" y="1483092"/>
            <a:ext cx="991252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 What is operating system  run the Sticky-Notes 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1" y="3269633"/>
            <a:ext cx="3618411" cy="1007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99" y="3269633"/>
            <a:ext cx="3369150" cy="100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6" y="4754227"/>
            <a:ext cx="2650693" cy="1001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  <p:pic>
        <p:nvPicPr>
          <p:cNvPr id="10" name="عنصر نائب للمحتوى 9">
            <a:extLst>
              <a:ext uri="{FF2B5EF4-FFF2-40B4-BE49-F238E27FC236}">
                <a16:creationId xmlns:a16="http://schemas.microsoft.com/office/drawing/2014/main" id="{773A523A-72C4-44D0-8C1A-7CDC30D01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2" y="2532236"/>
            <a:ext cx="3264358" cy="3264358"/>
          </a:xfr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9F696EEC-F73C-47EC-9E98-9AB2302CEB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36" y="2707689"/>
            <a:ext cx="2611405" cy="3177059"/>
          </a:xfrm>
          <a:prstGeom prst="rect">
            <a:avLst/>
          </a:prstGeom>
        </p:spPr>
      </p:pic>
      <p:pic>
        <p:nvPicPr>
          <p:cNvPr id="18" name="صورة 17">
            <a:extLst>
              <a:ext uri="{FF2B5EF4-FFF2-40B4-BE49-F238E27FC236}">
                <a16:creationId xmlns:a16="http://schemas.microsoft.com/office/drawing/2014/main" id="{FD8C10C4-CF6D-4DF3-8990-A998997035F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03" y="348448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5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83436"/>
            <a:ext cx="9601196" cy="3318936"/>
          </a:xfrm>
        </p:spPr>
        <p:txBody>
          <a:bodyPr/>
          <a:lstStyle/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“https://github.com/ibrahim123abusamrah/Sticky-Notes”</a:t>
            </a:r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Destop</a:t>
            </a:r>
            <a:endParaRPr lang="en-US" dirty="0"/>
          </a:p>
          <a:p>
            <a:r>
              <a:rPr lang="en-US" dirty="0"/>
              <a:t>Trello “https://trello.com/b/YovZ72BL/project-sticky-notes”</a:t>
            </a:r>
          </a:p>
          <a:p>
            <a:r>
              <a:rPr lang="en-US" dirty="0" err="1"/>
              <a:t>clion</a:t>
            </a:r>
            <a:r>
              <a:rPr lang="en-US" dirty="0"/>
              <a:t> A cross-platform IDE for C and C++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9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c++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1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 :</a:t>
            </a:r>
          </a:p>
          <a:p>
            <a:pPr marL="0" indent="0">
              <a:buNone/>
            </a:pPr>
            <a:r>
              <a:rPr lang="en-US" dirty="0"/>
              <a:t> https://trello.com/b/YovZ72BL/project-sticky-notes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Sticky-Notes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7208519" cy="3563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9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266</TotalTime>
  <Words>212</Words>
  <Application>Microsoft Office PowerPoint</Application>
  <PresentationFormat>شاشة عريضة</PresentationFormat>
  <Paragraphs>44</Paragraphs>
  <Slides>14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Sticky-Notes</vt:lpstr>
      <vt:lpstr>Content :</vt:lpstr>
      <vt:lpstr>What is Sticky-Notes ? </vt:lpstr>
      <vt:lpstr> What is operating system  run the Sticky-Notes ? </vt:lpstr>
      <vt:lpstr>Beginning</vt:lpstr>
      <vt:lpstr>Tool</vt:lpstr>
      <vt:lpstr>Programming language</vt:lpstr>
      <vt:lpstr>Team management </vt:lpstr>
      <vt:lpstr>How to use Sticky-Notes ?</vt:lpstr>
      <vt:lpstr>Add user name</vt:lpstr>
      <vt:lpstr>Add user note</vt:lpstr>
      <vt:lpstr>View notes for a specific user</vt:lpstr>
      <vt:lpstr>Problem </vt:lpstr>
      <vt:lpstr>What is Future Plans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Sticky-Notes</dc:title>
  <dc:creator>Just work</dc:creator>
  <cp:lastModifiedBy>Abed AL-Fattah</cp:lastModifiedBy>
  <cp:revision>15</cp:revision>
  <dcterms:created xsi:type="dcterms:W3CDTF">2019-07-27T17:07:07Z</dcterms:created>
  <dcterms:modified xsi:type="dcterms:W3CDTF">2019-07-28T07:49:55Z</dcterms:modified>
</cp:coreProperties>
</file>