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8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2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8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01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0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85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758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8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99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3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9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4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7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8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5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Sticky-Notes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: </a:t>
            </a:r>
          </a:p>
          <a:p>
            <a:r>
              <a:rPr lang="en-US" dirty="0" smtClean="0"/>
              <a:t>Ibrahim </a:t>
            </a:r>
            <a:r>
              <a:rPr lang="en-US" dirty="0" err="1" smtClean="0"/>
              <a:t>AbuSamrah</a:t>
            </a:r>
            <a:r>
              <a:rPr lang="en-US" dirty="0" smtClean="0"/>
              <a:t>     Abed Al-Fattah </a:t>
            </a:r>
            <a:r>
              <a:rPr lang="en-US" dirty="0" err="1" smtClean="0"/>
              <a:t>Hroub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Content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Sticky-Notes ?</a:t>
            </a:r>
          </a:p>
          <a:p>
            <a:r>
              <a:rPr lang="en-US" dirty="0"/>
              <a:t> </a:t>
            </a:r>
            <a:r>
              <a:rPr lang="en-US" dirty="0" smtClean="0"/>
              <a:t>What is operating </a:t>
            </a:r>
            <a:r>
              <a:rPr lang="en-US" dirty="0"/>
              <a:t>system  </a:t>
            </a:r>
            <a:r>
              <a:rPr lang="en-US" dirty="0" smtClean="0"/>
              <a:t>run the Sticky-Notes ?</a:t>
            </a:r>
          </a:p>
          <a:p>
            <a:r>
              <a:rPr lang="en-US" dirty="0" smtClean="0"/>
              <a:t>How to use Sticky-Notes ?</a:t>
            </a:r>
            <a:endParaRPr lang="ar-MA" dirty="0" smtClean="0"/>
          </a:p>
          <a:p>
            <a:r>
              <a:rPr lang="en-US" dirty="0"/>
              <a:t>What is Future </a:t>
            </a:r>
            <a:r>
              <a:rPr lang="en-US" dirty="0" smtClean="0"/>
              <a:t>Plans 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230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912529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 What is operating system  run the Sticky-Notes 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1" y="3269633"/>
            <a:ext cx="3618411" cy="1007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999" y="3269633"/>
            <a:ext cx="3369150" cy="100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376" y="4754227"/>
            <a:ext cx="2650693" cy="10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Sticky-Notes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56932"/>
            <a:ext cx="7208519" cy="356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smtClean="0"/>
              <a:t>user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97" y="2575372"/>
            <a:ext cx="7783287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8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user note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3"/>
            <a:ext cx="8018416" cy="34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notes for a specific </a:t>
            </a:r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494947"/>
            <a:ext cx="8331924" cy="36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6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Future Plans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Compatible with all </a:t>
            </a:r>
            <a:r>
              <a:rPr lang="en-US" dirty="0" smtClean="0"/>
              <a:t>systems</a:t>
            </a:r>
            <a:endParaRPr lang="ar-MA" dirty="0" smtClean="0"/>
          </a:p>
          <a:p>
            <a:r>
              <a:rPr lang="en-US" dirty="0" smtClean="0"/>
              <a:t>Online</a:t>
            </a:r>
          </a:p>
          <a:p>
            <a:r>
              <a:rPr lang="en-US" dirty="0" smtClean="0"/>
              <a:t>Edit the note and user</a:t>
            </a:r>
          </a:p>
          <a:p>
            <a:r>
              <a:rPr lang="en-US" dirty="0" smtClean="0"/>
              <a:t>Notification</a:t>
            </a:r>
          </a:p>
          <a:p>
            <a:r>
              <a:rPr lang="en-US" dirty="0" smtClean="0"/>
              <a:t>GUI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43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</TotalTime>
  <Words>77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Times New Roman</vt:lpstr>
      <vt:lpstr>Organic</vt:lpstr>
      <vt:lpstr>Sticky-Notes</vt:lpstr>
      <vt:lpstr>Content :</vt:lpstr>
      <vt:lpstr> What is operating system  run the Sticky-Notes ? </vt:lpstr>
      <vt:lpstr>How to use Sticky-Notes ?</vt:lpstr>
      <vt:lpstr>Add user name</vt:lpstr>
      <vt:lpstr>Add user note</vt:lpstr>
      <vt:lpstr>View notes for a specific user</vt:lpstr>
      <vt:lpstr>What is Future Plans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Sticky-Notes</dc:title>
  <dc:creator>Just work</dc:creator>
  <cp:lastModifiedBy>Just work</cp:lastModifiedBy>
  <cp:revision>5</cp:revision>
  <dcterms:created xsi:type="dcterms:W3CDTF">2019-07-27T17:07:07Z</dcterms:created>
  <dcterms:modified xsi:type="dcterms:W3CDTF">2019-07-27T17:52:01Z</dcterms:modified>
</cp:coreProperties>
</file>