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28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2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089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901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60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855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758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489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99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37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996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4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87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388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5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451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45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13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Sticky-Notes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: </a:t>
            </a:r>
          </a:p>
          <a:p>
            <a:r>
              <a:rPr lang="en-US" dirty="0" smtClean="0"/>
              <a:t>Ibrahim </a:t>
            </a:r>
            <a:r>
              <a:rPr lang="en-US" dirty="0" err="1" smtClean="0"/>
              <a:t>abusamrah</a:t>
            </a:r>
            <a:r>
              <a:rPr lang="en-US" dirty="0" smtClean="0"/>
              <a:t>     abed al-</a:t>
            </a:r>
            <a:r>
              <a:rPr lang="en-US" dirty="0" err="1" smtClean="0"/>
              <a:t>ftah</a:t>
            </a:r>
            <a:r>
              <a:rPr lang="en-US" dirty="0" smtClean="0"/>
              <a:t> </a:t>
            </a:r>
            <a:r>
              <a:rPr lang="en-US" dirty="0" err="1" smtClean="0"/>
              <a:t>hroub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92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019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</TotalTime>
  <Words>8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Garamond</vt:lpstr>
      <vt:lpstr>Organic</vt:lpstr>
      <vt:lpstr>Sticky-Notes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Sticky-Notes</dc:title>
  <dc:creator>Just work</dc:creator>
  <cp:lastModifiedBy>Just work</cp:lastModifiedBy>
  <cp:revision>1</cp:revision>
  <dcterms:created xsi:type="dcterms:W3CDTF">2019-07-27T17:07:07Z</dcterms:created>
  <dcterms:modified xsi:type="dcterms:W3CDTF">2019-07-27T17:14:59Z</dcterms:modified>
</cp:coreProperties>
</file>