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9242" y="1600198"/>
            <a:ext cx="1683679" cy="112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7544" y="1600198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1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work environment</a:t>
            </a:r>
          </a:p>
          <a:p>
            <a:r>
              <a:rPr lang="en-US" dirty="0"/>
              <a:t>Merge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Path for data 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7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Sticky-Notes ?</a:t>
            </a:r>
          </a:p>
          <a:p>
            <a:r>
              <a:rPr lang="en-US" dirty="0"/>
              <a:t>Beginning </a:t>
            </a:r>
          </a:p>
          <a:p>
            <a:r>
              <a:rPr lang="en-US" dirty="0"/>
              <a:t>Tool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Team management </a:t>
            </a:r>
          </a:p>
          <a:p>
            <a:r>
              <a:rPr lang="en-US" dirty="0"/>
              <a:t>How to use Sticky-Notes ?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</a:p>
          <a:p>
            <a:r>
              <a:rPr lang="en-US" sz="3600" dirty="0"/>
              <a:t>What is operating system  run Sticky-Notes ?</a:t>
            </a:r>
          </a:p>
          <a:p>
            <a:endParaRPr lang="en-US" sz="36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792" y="735895"/>
            <a:ext cx="1683679" cy="11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  <p:pic>
        <p:nvPicPr>
          <p:cNvPr id="10" name="عنصر نائب للمحتوى 9">
            <a:extLst>
              <a:ext uri="{FF2B5EF4-FFF2-40B4-BE49-F238E27FC236}">
                <a16:creationId xmlns:a16="http://schemas.microsoft.com/office/drawing/2014/main" id="{773A523A-72C4-44D0-8C1A-7CDC30D01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2" y="2532236"/>
            <a:ext cx="3264358" cy="3264358"/>
          </a:xfr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9F696EEC-F73C-47EC-9E98-9AB2302CEB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36" y="2707689"/>
            <a:ext cx="2611405" cy="3177059"/>
          </a:xfrm>
          <a:prstGeom prst="rect">
            <a:avLst/>
          </a:prstGeom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FD8C10C4-CF6D-4DF3-8990-A998997035F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03" y="348448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5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83436"/>
            <a:ext cx="9601196" cy="3318936"/>
          </a:xfrm>
        </p:spPr>
        <p:txBody>
          <a:bodyPr/>
          <a:lstStyle/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“https://github.com/ibrahim123abusamrah/Sticky-Notes”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Destop</a:t>
            </a:r>
            <a:endParaRPr lang="en-US" dirty="0"/>
          </a:p>
          <a:p>
            <a:r>
              <a:rPr lang="en-US" dirty="0"/>
              <a:t>Trello “https://trello.com/b/YovZ72BL/project-sticky-notes”</a:t>
            </a:r>
          </a:p>
          <a:p>
            <a:r>
              <a:rPr lang="en-US" dirty="0" err="1"/>
              <a:t>clion</a:t>
            </a:r>
            <a:r>
              <a:rPr lang="en-US" dirty="0"/>
              <a:t> A cross-platform IDE for C and C++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c++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1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Trello :</a:t>
            </a:r>
          </a:p>
          <a:p>
            <a:pPr marL="0" indent="0">
              <a:buNone/>
            </a:pPr>
            <a:r>
              <a:rPr lang="en-US" dirty="0"/>
              <a:t> https://trello.com/b/YovZ72BL/project-sticky-notes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44" b="100000" l="10562" r="93933">
                        <a14:foregroundMark x1="49663" y1="18519" x2="51236" y2="10101"/>
                        <a14:foregroundMark x1="55281" y1="19865" x2="54157" y2="16835"/>
                        <a14:foregroundMark x1="53933" y1="15825" x2="51461" y2="7071"/>
                        <a14:foregroundMark x1="10787" y1="92929" x2="14831" y2="93603"/>
                        <a14:foregroundMark x1="15730" y1="92929" x2="15955" y2="88889"/>
                        <a14:foregroundMark x1="14831" y1="88552" x2="12584" y2="87542"/>
                        <a14:foregroundMark x1="11461" y1="84848" x2="12809" y2="83165"/>
                        <a14:foregroundMark x1="19551" y1="81145" x2="19551" y2="91246"/>
                        <a14:foregroundMark x1="25393" y1="82828" x2="25393" y2="88215"/>
                        <a14:foregroundMark x1="25393" y1="78788" x2="25393" y2="78114"/>
                        <a14:foregroundMark x1="29663" y1="85185" x2="32360" y2="83165"/>
                        <a14:foregroundMark x1="28989" y1="87205" x2="29663" y2="90909"/>
                        <a14:foregroundMark x1="38427" y1="90236" x2="38427" y2="82828"/>
                        <a14:foregroundMark x1="40674" y1="87205" x2="42472" y2="85859"/>
                        <a14:foregroundMark x1="50787" y1="92593" x2="47865" y2="86869"/>
                        <a14:foregroundMark x1="48315" y1="99327" x2="49213" y2="96633"/>
                        <a14:foregroundMark x1="51685" y1="90236" x2="52360" y2="87205"/>
                        <a14:foregroundMark x1="55506" y1="92593" x2="55506" y2="87542"/>
                        <a14:foregroundMark x1="55506" y1="86195" x2="55506" y2="83165"/>
                        <a14:foregroundMark x1="56629" y1="84175" x2="57978" y2="82492"/>
                        <a14:foregroundMark x1="59326" y1="82492" x2="61348" y2="83165"/>
                        <a14:foregroundMark x1="61798" y1="84175" x2="62247" y2="88215"/>
                        <a14:foregroundMark x1="62247" y1="93603" x2="62247" y2="90909"/>
                        <a14:foregroundMark x1="64944" y1="87542" x2="65169" y2="84848"/>
                        <a14:foregroundMark x1="66517" y1="83838" x2="67865" y2="82492"/>
                        <a14:foregroundMark x1="70112" y1="83165" x2="71685" y2="84175"/>
                        <a14:foregroundMark x1="72360" y1="88552" x2="71910" y2="91582"/>
                        <a14:foregroundMark x1="71236" y1="93266" x2="68764" y2="94276"/>
                        <a14:foregroundMark x1="67640" y1="94276" x2="65393" y2="91919"/>
                        <a14:foregroundMark x1="64944" y1="90572" x2="64719" y2="87879"/>
                        <a14:foregroundMark x1="68090" y1="82828" x2="69438" y2="82492"/>
                        <a14:foregroundMark x1="75506" y1="86195" x2="75506" y2="81145"/>
                        <a14:foregroundMark x1="75955" y1="92929" x2="76404" y2="94276"/>
                        <a14:foregroundMark x1="78202" y1="93939" x2="76629" y2="93939"/>
                        <a14:foregroundMark x1="79775" y1="88889" x2="79775" y2="86195"/>
                        <a14:foregroundMark x1="80225" y1="85185" x2="81798" y2="83165"/>
                        <a14:foregroundMark x1="83596" y1="82828" x2="84944" y2="82828"/>
                        <a14:foregroundMark x1="85843" y1="83838" x2="86742" y2="85522"/>
                        <a14:foregroundMark x1="86966" y1="88215" x2="84719" y2="88215"/>
                        <a14:foregroundMark x1="80449" y1="88215" x2="83596" y2="87879"/>
                        <a14:foregroundMark x1="79775" y1="90572" x2="81124" y2="92929"/>
                        <a14:foregroundMark x1="82022" y1="93939" x2="83596" y2="93939"/>
                        <a14:foregroundMark x1="84944" y1="93939" x2="86292" y2="92929"/>
                        <a14:foregroundMark x1="88989" y1="84512" x2="89663" y2="82492"/>
                        <a14:foregroundMark x1="90562" y1="82492" x2="90562" y2="82492"/>
                        <a14:foregroundMark x1="90562" y1="82492" x2="91685" y2="82492"/>
                        <a14:foregroundMark x1="92584" y1="82828" x2="93483" y2="82828"/>
                        <a14:foregroundMark x1="88989" y1="85522" x2="89663" y2="87205"/>
                        <a14:foregroundMark x1="90337" y1="87879" x2="92135" y2="88552"/>
                        <a14:foregroundMark x1="92584" y1="88889" x2="93483" y2="89899"/>
                        <a14:foregroundMark x1="88989" y1="93603" x2="91236" y2="94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735895"/>
            <a:ext cx="1101371" cy="7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9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190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Sticky-Notes</vt:lpstr>
      <vt:lpstr>Content :</vt:lpstr>
      <vt:lpstr>What is Sticky-Notes ? </vt:lpstr>
      <vt:lpstr> What is operating system  run the Sticky-Notes ? </vt:lpstr>
      <vt:lpstr>Beginning</vt:lpstr>
      <vt:lpstr>Tool</vt:lpstr>
      <vt:lpstr>Programming language</vt:lpstr>
      <vt:lpstr>Team management </vt:lpstr>
      <vt:lpstr>How to use Sticky-Notes ?</vt:lpstr>
      <vt:lpstr>Add user name</vt:lpstr>
      <vt:lpstr>Add user note</vt:lpstr>
      <vt:lpstr>View notes for a specific user</vt:lpstr>
      <vt:lpstr>Problem 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15</cp:revision>
  <dcterms:created xsi:type="dcterms:W3CDTF">2019-07-27T17:07:07Z</dcterms:created>
  <dcterms:modified xsi:type="dcterms:W3CDTF">2019-07-28T11:21:49Z</dcterms:modified>
</cp:coreProperties>
</file>