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A5001A-9D93-4599-A74A-99821B6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9CD7E00-EBD6-4D17-A177-94E324B5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2" y="975394"/>
            <a:ext cx="8805151" cy="49004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C92B1D-AB8C-4EB9-9F66-47655D4E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3272" y="682629"/>
            <a:ext cx="1101371" cy="73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6" y="1018903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8A82C1C4-1F98-4498-B5D9-A4615FF9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59697"/>
              </p:ext>
            </p:extLst>
          </p:nvPr>
        </p:nvGraphicFramePr>
        <p:xfrm>
          <a:off x="779679" y="1583338"/>
          <a:ext cx="10632641" cy="369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40">
                  <a:extLst>
                    <a:ext uri="{9D8B030D-6E8A-4147-A177-3AD203B41FA5}">
                      <a16:colId xmlns:a16="http://schemas.microsoft.com/office/drawing/2014/main" val="686481008"/>
                    </a:ext>
                  </a:extLst>
                </a:gridCol>
                <a:gridCol w="1834237">
                  <a:extLst>
                    <a:ext uri="{9D8B030D-6E8A-4147-A177-3AD203B41FA5}">
                      <a16:colId xmlns:a16="http://schemas.microsoft.com/office/drawing/2014/main" val="3754436772"/>
                    </a:ext>
                  </a:extLst>
                </a:gridCol>
                <a:gridCol w="1492978">
                  <a:extLst>
                    <a:ext uri="{9D8B030D-6E8A-4147-A177-3AD203B41FA5}">
                      <a16:colId xmlns:a16="http://schemas.microsoft.com/office/drawing/2014/main" val="82796486"/>
                    </a:ext>
                  </a:extLst>
                </a:gridCol>
                <a:gridCol w="2485368">
                  <a:extLst>
                    <a:ext uri="{9D8B030D-6E8A-4147-A177-3AD203B41FA5}">
                      <a16:colId xmlns:a16="http://schemas.microsoft.com/office/drawing/2014/main" val="2471807286"/>
                    </a:ext>
                  </a:extLst>
                </a:gridCol>
                <a:gridCol w="1378809">
                  <a:extLst>
                    <a:ext uri="{9D8B030D-6E8A-4147-A177-3AD203B41FA5}">
                      <a16:colId xmlns:a16="http://schemas.microsoft.com/office/drawing/2014/main" val="2290599414"/>
                    </a:ext>
                  </a:extLst>
                </a:gridCol>
                <a:gridCol w="1774009">
                  <a:extLst>
                    <a:ext uri="{9D8B030D-6E8A-4147-A177-3AD203B41FA5}">
                      <a16:colId xmlns:a16="http://schemas.microsoft.com/office/drawing/2014/main" val="2358774479"/>
                    </a:ext>
                  </a:extLst>
                </a:gridCol>
              </a:tblGrid>
              <a:tr h="1374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strike="noStrike" dirty="0"/>
                        <a:t>Save and view</a:t>
                      </a:r>
                      <a:endParaRPr lang="en-US" sz="16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dirty="0"/>
                    </a:p>
                    <a:p>
                      <a:r>
                        <a:rPr lang="en-US" sz="2400" dirty="0"/>
                        <a:t>Save the date and time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On\off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45330"/>
                  </a:ext>
                </a:extLst>
              </a:tr>
              <a:tr h="10652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25831"/>
                  </a:ext>
                </a:extLst>
              </a:tr>
              <a:tr h="1251219"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Sticky-Notes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offline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4725"/>
                  </a:ext>
                </a:extLst>
              </a:tr>
            </a:tbl>
          </a:graphicData>
        </a:graphic>
      </p:graphicFrame>
      <p:sp>
        <p:nvSpPr>
          <p:cNvPr id="4" name="نجمة: 5 نقاط 3">
            <a:extLst>
              <a:ext uri="{FF2B5EF4-FFF2-40B4-BE49-F238E27FC236}">
                <a16:creationId xmlns:a16="http://schemas.microsoft.com/office/drawing/2014/main" id="{1241D093-4507-4826-9198-B268CF244AC1}"/>
              </a:ext>
            </a:extLst>
          </p:cNvPr>
          <p:cNvSpPr/>
          <p:nvPr/>
        </p:nvSpPr>
        <p:spPr>
          <a:xfrm>
            <a:off x="3071674" y="3429000"/>
            <a:ext cx="417250" cy="3262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5D800C2-83AF-4B1B-B7A7-E09DE63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23" y="3343978"/>
            <a:ext cx="481626" cy="37798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F6783C1-7E79-416B-97AB-D9A0C773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45" y="3343977"/>
            <a:ext cx="481626" cy="37798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EE0B5F9-784D-4983-962E-5B89FB1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19" y="4447370"/>
            <a:ext cx="481626" cy="37798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0BEAE4C-0661-4906-870F-B8517423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0824A0A1-402C-40B7-88F4-C2191244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0" y="3063208"/>
            <a:ext cx="1097375" cy="7315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Sticky-Notes ?</a:t>
            </a:r>
          </a:p>
          <a:p>
            <a:r>
              <a:rPr lang="en-US" dirty="0"/>
              <a:t>How to reach Sticky-Notes ?</a:t>
            </a:r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https://www.facebook.com/</a:t>
            </a:r>
            <a:r>
              <a:rPr lang="en-US" dirty="0"/>
              <a:t>Sticky-Notes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7646" y="992777"/>
            <a:ext cx="37882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170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Sticky-Notes</vt:lpstr>
      <vt:lpstr>Content :</vt:lpstr>
      <vt:lpstr>PowerPoint Presentation</vt:lpstr>
      <vt:lpstr>What is Sticky-Notes ? </vt:lpstr>
      <vt:lpstr> What is operating system  run the Sticky-Notes ? </vt:lpstr>
      <vt:lpstr>How to reach Sticky-Notes ?</vt:lpstr>
      <vt:lpstr>How to use Sticky-Notes ?</vt:lpstr>
      <vt:lpstr>Add user name</vt:lpstr>
      <vt:lpstr>Add user note</vt:lpstr>
      <vt:lpstr>View notes for a specific user</vt:lpstr>
      <vt:lpstr>PowerPoint Presentation</vt:lpstr>
      <vt:lpstr>PowerPoint Presentation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11</cp:revision>
  <dcterms:created xsi:type="dcterms:W3CDTF">2019-07-27T17:07:07Z</dcterms:created>
  <dcterms:modified xsi:type="dcterms:W3CDTF">2019-07-28T11:27:01Z</dcterms:modified>
</cp:coreProperties>
</file>