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70" r:id="rId7"/>
    <p:sldId id="267" r:id="rId8"/>
    <p:sldId id="259" r:id="rId9"/>
    <p:sldId id="260" r:id="rId10"/>
    <p:sldId id="261" r:id="rId11"/>
    <p:sldId id="262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A5001A-9D93-4599-A74A-99821B6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89CD7E00-EBD6-4D17-A177-94E324B5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62" y="975394"/>
            <a:ext cx="9601195" cy="49004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C92B1D-AB8C-4EB9-9F66-47655D4E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3272" y="682629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8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8A82C1C4-1F98-4498-B5D9-A4615FF9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8310"/>
              </p:ext>
            </p:extLst>
          </p:nvPr>
        </p:nvGraphicFramePr>
        <p:xfrm>
          <a:off x="779679" y="1583338"/>
          <a:ext cx="10632641" cy="369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40">
                  <a:extLst>
                    <a:ext uri="{9D8B030D-6E8A-4147-A177-3AD203B41FA5}">
                      <a16:colId xmlns:a16="http://schemas.microsoft.com/office/drawing/2014/main" val="686481008"/>
                    </a:ext>
                  </a:extLst>
                </a:gridCol>
                <a:gridCol w="1834237">
                  <a:extLst>
                    <a:ext uri="{9D8B030D-6E8A-4147-A177-3AD203B41FA5}">
                      <a16:colId xmlns:a16="http://schemas.microsoft.com/office/drawing/2014/main" val="3754436772"/>
                    </a:ext>
                  </a:extLst>
                </a:gridCol>
                <a:gridCol w="1492978">
                  <a:extLst>
                    <a:ext uri="{9D8B030D-6E8A-4147-A177-3AD203B41FA5}">
                      <a16:colId xmlns:a16="http://schemas.microsoft.com/office/drawing/2014/main" val="82796486"/>
                    </a:ext>
                  </a:extLst>
                </a:gridCol>
                <a:gridCol w="2485368">
                  <a:extLst>
                    <a:ext uri="{9D8B030D-6E8A-4147-A177-3AD203B41FA5}">
                      <a16:colId xmlns:a16="http://schemas.microsoft.com/office/drawing/2014/main" val="2471807286"/>
                    </a:ext>
                  </a:extLst>
                </a:gridCol>
                <a:gridCol w="1378809">
                  <a:extLst>
                    <a:ext uri="{9D8B030D-6E8A-4147-A177-3AD203B41FA5}">
                      <a16:colId xmlns:a16="http://schemas.microsoft.com/office/drawing/2014/main" val="2290599414"/>
                    </a:ext>
                  </a:extLst>
                </a:gridCol>
                <a:gridCol w="1774009">
                  <a:extLst>
                    <a:ext uri="{9D8B030D-6E8A-4147-A177-3AD203B41FA5}">
                      <a16:colId xmlns:a16="http://schemas.microsoft.com/office/drawing/2014/main" val="2358774479"/>
                    </a:ext>
                  </a:extLst>
                </a:gridCol>
              </a:tblGrid>
              <a:tr h="1374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strike="noStrike" dirty="0"/>
                        <a:t>Save and view</a:t>
                      </a:r>
                      <a:endParaRPr lang="en-US" sz="16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dirty="0"/>
                    </a:p>
                    <a:p>
                      <a:r>
                        <a:rPr lang="en-US" sz="2400" dirty="0"/>
                        <a:t>Save the date and time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JO" sz="2400" dirty="0"/>
                    </a:p>
                    <a:p>
                      <a:r>
                        <a:rPr lang="en-US" sz="24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On\Offline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45330"/>
                  </a:ext>
                </a:extLst>
              </a:tr>
              <a:tr h="10652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O</a:t>
                      </a:r>
                      <a:r>
                        <a:rPr lang="en-US" sz="2400" dirty="0" smtClean="0"/>
                        <a:t>ffline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25831"/>
                  </a:ext>
                </a:extLst>
              </a:tr>
              <a:tr h="1251219">
                <a:tc>
                  <a:txBody>
                    <a:bodyPr/>
                    <a:lstStyle/>
                    <a:p>
                      <a:r>
                        <a:rPr lang="en-US" sz="2000" dirty="0"/>
                        <a:t>Windows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Sticky-Notes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</a:t>
                      </a:r>
                      <a:r>
                        <a:rPr lang="en-US" sz="2400" dirty="0" smtClean="0"/>
                        <a:t>ffline</a:t>
                      </a:r>
                      <a:endParaRPr lang="en-US" sz="24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14725"/>
                  </a:ext>
                </a:extLst>
              </a:tr>
            </a:tbl>
          </a:graphicData>
        </a:graphic>
      </p:graphicFrame>
      <p:sp>
        <p:nvSpPr>
          <p:cNvPr id="4" name="نجمة: 5 نقاط 3">
            <a:extLst>
              <a:ext uri="{FF2B5EF4-FFF2-40B4-BE49-F238E27FC236}">
                <a16:creationId xmlns:a16="http://schemas.microsoft.com/office/drawing/2014/main" id="{1241D093-4507-4826-9198-B268CF244AC1}"/>
              </a:ext>
            </a:extLst>
          </p:cNvPr>
          <p:cNvSpPr/>
          <p:nvPr/>
        </p:nvSpPr>
        <p:spPr>
          <a:xfrm>
            <a:off x="3071674" y="3429000"/>
            <a:ext cx="417250" cy="3262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5D800C2-83AF-4B1B-B7A7-E09DE63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23" y="3343978"/>
            <a:ext cx="481626" cy="37798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F6783C1-7E79-416B-97AB-D9A0C773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45" y="3343977"/>
            <a:ext cx="481626" cy="37798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EE0B5F9-784D-4983-962E-5B89FB1E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19" y="4447370"/>
            <a:ext cx="481626" cy="37798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0BEAE4C-0661-4906-870F-B8517423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2" name="صورة 1">
            <a:extLst>
              <a:ext uri="{FF2B5EF4-FFF2-40B4-BE49-F238E27FC236}">
                <a16:creationId xmlns:a16="http://schemas.microsoft.com/office/drawing/2014/main" id="{0824A0A1-402C-40B7-88F4-C21912448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0" y="3063208"/>
            <a:ext cx="109737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</a:t>
            </a:r>
            <a:r>
              <a:rPr lang="en-US" dirty="0" smtClean="0"/>
              <a:t>interface</a:t>
            </a:r>
          </a:p>
          <a:p>
            <a:r>
              <a:rPr lang="en-US" dirty="0" err="1" smtClean="0"/>
              <a:t>Licance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market </a:t>
            </a:r>
            <a:r>
              <a:rPr lang="en-US" dirty="0" smtClean="0"/>
              <a:t>Sticky-Notes ?</a:t>
            </a:r>
          </a:p>
          <a:p>
            <a:r>
              <a:rPr lang="en-US" dirty="0"/>
              <a:t>How to reach Sticky-Notes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 smtClean="0"/>
              <a:t>Offline</a:t>
            </a:r>
          </a:p>
          <a:p>
            <a:r>
              <a:rPr lang="en-US" sz="3600" dirty="0"/>
              <a:t>What is operating system  run Sticky-Notes ? </a:t>
            </a:r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market my </a:t>
            </a:r>
            <a:r>
              <a:rPr lang="en-US" dirty="0" smtClean="0"/>
              <a:t>service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 smtClean="0"/>
              <a:t>media</a:t>
            </a:r>
          </a:p>
          <a:p>
            <a:r>
              <a:rPr lang="en-US" dirty="0"/>
              <a:t>online </a:t>
            </a:r>
            <a:r>
              <a:rPr lang="en-US" dirty="0" smtClean="0"/>
              <a:t>marketing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862512">
            <a:off x="9227142" y="2480105"/>
            <a:ext cx="869977" cy="1520877"/>
            <a:chOff x="2097315" y="2325189"/>
            <a:chExt cx="1341998" cy="201636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29750" y="2327891"/>
              <a:ext cx="1309563" cy="2013658"/>
            </a:xfrm>
            <a:custGeom>
              <a:avLst/>
              <a:gdLst>
                <a:gd name="T0" fmla="*/ 363 w 725"/>
                <a:gd name="T1" fmla="*/ 0 h 1114"/>
                <a:gd name="T2" fmla="*/ 0 w 725"/>
                <a:gd name="T3" fmla="*/ 362 h 1114"/>
                <a:gd name="T4" fmla="*/ 296 w 725"/>
                <a:gd name="T5" fmla="*/ 719 h 1114"/>
                <a:gd name="T6" fmla="*/ 379 w 725"/>
                <a:gd name="T7" fmla="*/ 1114 h 1114"/>
                <a:gd name="T8" fmla="*/ 438 w 725"/>
                <a:gd name="T9" fmla="*/ 717 h 1114"/>
                <a:gd name="T10" fmla="*/ 725 w 725"/>
                <a:gd name="T11" fmla="*/ 362 h 1114"/>
                <a:gd name="T12" fmla="*/ 363 w 725"/>
                <a:gd name="T13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1114">
                  <a:moveTo>
                    <a:pt x="363" y="0"/>
                  </a:moveTo>
                  <a:cubicBezTo>
                    <a:pt x="162" y="0"/>
                    <a:pt x="0" y="162"/>
                    <a:pt x="0" y="362"/>
                  </a:cubicBezTo>
                  <a:cubicBezTo>
                    <a:pt x="0" y="539"/>
                    <a:pt x="129" y="688"/>
                    <a:pt x="296" y="719"/>
                  </a:cubicBezTo>
                  <a:cubicBezTo>
                    <a:pt x="324" y="851"/>
                    <a:pt x="351" y="982"/>
                    <a:pt x="379" y="1114"/>
                  </a:cubicBezTo>
                  <a:cubicBezTo>
                    <a:pt x="438" y="717"/>
                    <a:pt x="418" y="849"/>
                    <a:pt x="438" y="717"/>
                  </a:cubicBezTo>
                  <a:cubicBezTo>
                    <a:pt x="608" y="681"/>
                    <a:pt x="725" y="529"/>
                    <a:pt x="725" y="362"/>
                  </a:cubicBezTo>
                  <a:cubicBezTo>
                    <a:pt x="725" y="162"/>
                    <a:pt x="563" y="0"/>
                    <a:pt x="363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097315" y="2325189"/>
              <a:ext cx="1310915" cy="2013658"/>
            </a:xfrm>
            <a:custGeom>
              <a:avLst/>
              <a:gdLst>
                <a:gd name="T0" fmla="*/ 438 w 726"/>
                <a:gd name="T1" fmla="*/ 718 h 1115"/>
                <a:gd name="T2" fmla="*/ 726 w 726"/>
                <a:gd name="T3" fmla="*/ 363 h 1115"/>
                <a:gd name="T4" fmla="*/ 363 w 726"/>
                <a:gd name="T5" fmla="*/ 0 h 1115"/>
                <a:gd name="T6" fmla="*/ 0 w 726"/>
                <a:gd name="T7" fmla="*/ 363 h 1115"/>
                <a:gd name="T8" fmla="*/ 296 w 726"/>
                <a:gd name="T9" fmla="*/ 720 h 1115"/>
                <a:gd name="T10" fmla="*/ 379 w 726"/>
                <a:gd name="T11" fmla="*/ 1115 h 1115"/>
                <a:gd name="T12" fmla="*/ 438 w 726"/>
                <a:gd name="T13" fmla="*/ 718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115">
                  <a:moveTo>
                    <a:pt x="438" y="718"/>
                  </a:moveTo>
                  <a:cubicBezTo>
                    <a:pt x="608" y="682"/>
                    <a:pt x="726" y="530"/>
                    <a:pt x="726" y="363"/>
                  </a:cubicBezTo>
                  <a:cubicBezTo>
                    <a:pt x="726" y="163"/>
                    <a:pt x="563" y="0"/>
                    <a:pt x="363" y="0"/>
                  </a:cubicBezTo>
                  <a:cubicBezTo>
                    <a:pt x="162" y="0"/>
                    <a:pt x="0" y="163"/>
                    <a:pt x="0" y="363"/>
                  </a:cubicBezTo>
                  <a:cubicBezTo>
                    <a:pt x="0" y="540"/>
                    <a:pt x="129" y="688"/>
                    <a:pt x="296" y="720"/>
                  </a:cubicBezTo>
                  <a:cubicBezTo>
                    <a:pt x="324" y="851"/>
                    <a:pt x="351" y="983"/>
                    <a:pt x="379" y="1115"/>
                  </a:cubicBezTo>
                  <a:cubicBezTo>
                    <a:pt x="438" y="718"/>
                    <a:pt x="418" y="850"/>
                    <a:pt x="438" y="7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81855" y="3912008"/>
            <a:ext cx="1581377" cy="1850129"/>
            <a:chOff x="1516187" y="4405068"/>
            <a:chExt cx="2439383" cy="2452878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48623" y="4414528"/>
              <a:ext cx="2406947" cy="2443418"/>
            </a:xfrm>
            <a:custGeom>
              <a:avLst/>
              <a:gdLst>
                <a:gd name="T0" fmla="*/ 1046 w 1332"/>
                <a:gd name="T1" fmla="*/ 447 h 1352"/>
                <a:gd name="T2" fmla="*/ 1046 w 1332"/>
                <a:gd name="T3" fmla="*/ 517 h 1352"/>
                <a:gd name="T4" fmla="*/ 226 w 1332"/>
                <a:gd name="T5" fmla="*/ 0 h 1352"/>
                <a:gd name="T6" fmla="*/ 226 w 1332"/>
                <a:gd name="T7" fmla="*/ 20 h 1352"/>
                <a:gd name="T8" fmla="*/ 226 w 1332"/>
                <a:gd name="T9" fmla="*/ 40 h 1352"/>
                <a:gd name="T10" fmla="*/ 226 w 1332"/>
                <a:gd name="T11" fmla="*/ 60 h 1352"/>
                <a:gd name="T12" fmla="*/ 226 w 1332"/>
                <a:gd name="T13" fmla="*/ 76 h 1352"/>
                <a:gd name="T14" fmla="*/ 226 w 1332"/>
                <a:gd name="T15" fmla="*/ 96 h 1352"/>
                <a:gd name="T16" fmla="*/ 226 w 1332"/>
                <a:gd name="T17" fmla="*/ 116 h 1352"/>
                <a:gd name="T18" fmla="*/ 226 w 1332"/>
                <a:gd name="T19" fmla="*/ 136 h 1352"/>
                <a:gd name="T20" fmla="*/ 226 w 1332"/>
                <a:gd name="T21" fmla="*/ 156 h 1352"/>
                <a:gd name="T22" fmla="*/ 226 w 1332"/>
                <a:gd name="T23" fmla="*/ 176 h 1352"/>
                <a:gd name="T24" fmla="*/ 226 w 1332"/>
                <a:gd name="T25" fmla="*/ 192 h 1352"/>
                <a:gd name="T26" fmla="*/ 226 w 1332"/>
                <a:gd name="T27" fmla="*/ 212 h 1352"/>
                <a:gd name="T28" fmla="*/ 226 w 1332"/>
                <a:gd name="T29" fmla="*/ 232 h 1352"/>
                <a:gd name="T30" fmla="*/ 226 w 1332"/>
                <a:gd name="T31" fmla="*/ 252 h 1352"/>
                <a:gd name="T32" fmla="*/ 226 w 1332"/>
                <a:gd name="T33" fmla="*/ 272 h 1352"/>
                <a:gd name="T34" fmla="*/ 226 w 1332"/>
                <a:gd name="T35" fmla="*/ 292 h 1352"/>
                <a:gd name="T36" fmla="*/ 226 w 1332"/>
                <a:gd name="T37" fmla="*/ 312 h 1352"/>
                <a:gd name="T38" fmla="*/ 226 w 1332"/>
                <a:gd name="T39" fmla="*/ 328 h 1352"/>
                <a:gd name="T40" fmla="*/ 226 w 1332"/>
                <a:gd name="T41" fmla="*/ 348 h 1352"/>
                <a:gd name="T42" fmla="*/ 226 w 1332"/>
                <a:gd name="T43" fmla="*/ 368 h 1352"/>
                <a:gd name="T44" fmla="*/ 226 w 1332"/>
                <a:gd name="T45" fmla="*/ 388 h 1352"/>
                <a:gd name="T46" fmla="*/ 226 w 1332"/>
                <a:gd name="T47" fmla="*/ 408 h 1352"/>
                <a:gd name="T48" fmla="*/ 226 w 1332"/>
                <a:gd name="T49" fmla="*/ 428 h 1352"/>
                <a:gd name="T50" fmla="*/ 226 w 1332"/>
                <a:gd name="T51" fmla="*/ 444 h 1352"/>
                <a:gd name="T52" fmla="*/ 226 w 1332"/>
                <a:gd name="T53" fmla="*/ 464 h 1352"/>
                <a:gd name="T54" fmla="*/ 226 w 1332"/>
                <a:gd name="T55" fmla="*/ 484 h 1352"/>
                <a:gd name="T56" fmla="*/ 226 w 1332"/>
                <a:gd name="T57" fmla="*/ 504 h 1352"/>
                <a:gd name="T58" fmla="*/ 226 w 1332"/>
                <a:gd name="T59" fmla="*/ 524 h 1352"/>
                <a:gd name="T60" fmla="*/ 226 w 1332"/>
                <a:gd name="T61" fmla="*/ 539 h 1352"/>
                <a:gd name="T62" fmla="*/ 209 w 1332"/>
                <a:gd name="T63" fmla="*/ 602 h 1352"/>
                <a:gd name="T64" fmla="*/ 209 w 1332"/>
                <a:gd name="T65" fmla="*/ 586 h 1352"/>
                <a:gd name="T66" fmla="*/ 143 w 1332"/>
                <a:gd name="T67" fmla="*/ 574 h 1352"/>
                <a:gd name="T68" fmla="*/ 132 w 1332"/>
                <a:gd name="T69" fmla="*/ 848 h 1352"/>
                <a:gd name="T70" fmla="*/ 118 w 1332"/>
                <a:gd name="T71" fmla="*/ 863 h 1352"/>
                <a:gd name="T72" fmla="*/ 131 w 1332"/>
                <a:gd name="T73" fmla="*/ 1352 h 1352"/>
                <a:gd name="T74" fmla="*/ 345 w 1332"/>
                <a:gd name="T75" fmla="*/ 897 h 1352"/>
                <a:gd name="T76" fmla="*/ 337 w 1332"/>
                <a:gd name="T77" fmla="*/ 881 h 1352"/>
                <a:gd name="T78" fmla="*/ 336 w 1332"/>
                <a:gd name="T79" fmla="*/ 878 h 1352"/>
                <a:gd name="T80" fmla="*/ 480 w 1332"/>
                <a:gd name="T81" fmla="*/ 628 h 1352"/>
                <a:gd name="T82" fmla="*/ 954 w 1332"/>
                <a:gd name="T83" fmla="*/ 689 h 1352"/>
                <a:gd name="T84" fmla="*/ 976 w 1332"/>
                <a:gd name="T85" fmla="*/ 749 h 1352"/>
                <a:gd name="T86" fmla="*/ 971 w 1332"/>
                <a:gd name="T87" fmla="*/ 806 h 1352"/>
                <a:gd name="T88" fmla="*/ 1182 w 1332"/>
                <a:gd name="T89" fmla="*/ 1352 h 1352"/>
                <a:gd name="T90" fmla="*/ 1210 w 1332"/>
                <a:gd name="T91" fmla="*/ 771 h 1352"/>
                <a:gd name="T92" fmla="*/ 1186 w 1332"/>
                <a:gd name="T93" fmla="*/ 741 h 1352"/>
                <a:gd name="T94" fmla="*/ 1049 w 1332"/>
                <a:gd name="T95" fmla="*/ 287 h 1352"/>
                <a:gd name="T96" fmla="*/ 1046 w 1332"/>
                <a:gd name="T97" fmla="*/ 35 h 1352"/>
                <a:gd name="T98" fmla="*/ 1046 w 1332"/>
                <a:gd name="T99" fmla="*/ 28 h 1352"/>
                <a:gd name="T100" fmla="*/ 1046 w 1332"/>
                <a:gd name="T101" fmla="*/ 1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2" h="1352">
                  <a:moveTo>
                    <a:pt x="1046" y="517"/>
                  </a:moveTo>
                  <a:cubicBezTo>
                    <a:pt x="1046" y="447"/>
                    <a:pt x="1046" y="447"/>
                    <a:pt x="1046" y="447"/>
                  </a:cubicBezTo>
                  <a:cubicBezTo>
                    <a:pt x="1050" y="451"/>
                    <a:pt x="1052" y="457"/>
                    <a:pt x="1055" y="462"/>
                  </a:cubicBezTo>
                  <a:cubicBezTo>
                    <a:pt x="1058" y="486"/>
                    <a:pt x="1058" y="507"/>
                    <a:pt x="1046" y="517"/>
                  </a:cubicBezTo>
                  <a:moveTo>
                    <a:pt x="104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2"/>
                    <a:pt x="226" y="12"/>
                    <a:pt x="226" y="12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88"/>
                    <a:pt x="226" y="88"/>
                    <a:pt x="226" y="88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56"/>
                    <a:pt x="226" y="156"/>
                    <a:pt x="226" y="156"/>
                  </a:cubicBezTo>
                  <a:cubicBezTo>
                    <a:pt x="226" y="164"/>
                    <a:pt x="226" y="164"/>
                    <a:pt x="226" y="164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6" y="192"/>
                    <a:pt x="226" y="192"/>
                    <a:pt x="226" y="192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26" y="212"/>
                    <a:pt x="226" y="212"/>
                    <a:pt x="226" y="212"/>
                  </a:cubicBezTo>
                  <a:cubicBezTo>
                    <a:pt x="226" y="224"/>
                    <a:pt x="226" y="224"/>
                    <a:pt x="226" y="224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4"/>
                    <a:pt x="226" y="244"/>
                    <a:pt x="226" y="244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26" y="272"/>
                    <a:pt x="226" y="272"/>
                    <a:pt x="226" y="272"/>
                  </a:cubicBezTo>
                  <a:cubicBezTo>
                    <a:pt x="226" y="280"/>
                    <a:pt x="226" y="280"/>
                    <a:pt x="226" y="280"/>
                  </a:cubicBezTo>
                  <a:cubicBezTo>
                    <a:pt x="226" y="292"/>
                    <a:pt x="226" y="292"/>
                    <a:pt x="226" y="292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6" y="320"/>
                    <a:pt x="226" y="320"/>
                    <a:pt x="226" y="320"/>
                  </a:cubicBezTo>
                  <a:cubicBezTo>
                    <a:pt x="226" y="328"/>
                    <a:pt x="226" y="328"/>
                    <a:pt x="226" y="328"/>
                  </a:cubicBezTo>
                  <a:cubicBezTo>
                    <a:pt x="226" y="340"/>
                    <a:pt x="226" y="340"/>
                    <a:pt x="226" y="340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26" y="368"/>
                    <a:pt x="226" y="368"/>
                    <a:pt x="226" y="368"/>
                  </a:cubicBezTo>
                  <a:cubicBezTo>
                    <a:pt x="226" y="376"/>
                    <a:pt x="226" y="376"/>
                    <a:pt x="226" y="376"/>
                  </a:cubicBezTo>
                  <a:cubicBezTo>
                    <a:pt x="226" y="388"/>
                    <a:pt x="226" y="388"/>
                    <a:pt x="226" y="388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26" y="408"/>
                    <a:pt x="226" y="408"/>
                    <a:pt x="226" y="408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28"/>
                    <a:pt x="226" y="428"/>
                    <a:pt x="226" y="428"/>
                  </a:cubicBezTo>
                  <a:cubicBezTo>
                    <a:pt x="226" y="436"/>
                    <a:pt x="226" y="436"/>
                    <a:pt x="226" y="436"/>
                  </a:cubicBezTo>
                  <a:cubicBezTo>
                    <a:pt x="226" y="444"/>
                    <a:pt x="226" y="444"/>
                    <a:pt x="226" y="444"/>
                  </a:cubicBezTo>
                  <a:cubicBezTo>
                    <a:pt x="226" y="456"/>
                    <a:pt x="226" y="456"/>
                    <a:pt x="226" y="456"/>
                  </a:cubicBezTo>
                  <a:cubicBezTo>
                    <a:pt x="226" y="464"/>
                    <a:pt x="226" y="464"/>
                    <a:pt x="226" y="464"/>
                  </a:cubicBezTo>
                  <a:cubicBezTo>
                    <a:pt x="226" y="476"/>
                    <a:pt x="226" y="476"/>
                    <a:pt x="226" y="476"/>
                  </a:cubicBezTo>
                  <a:cubicBezTo>
                    <a:pt x="226" y="484"/>
                    <a:pt x="226" y="484"/>
                    <a:pt x="226" y="484"/>
                  </a:cubicBezTo>
                  <a:cubicBezTo>
                    <a:pt x="226" y="492"/>
                    <a:pt x="226" y="492"/>
                    <a:pt x="226" y="492"/>
                  </a:cubicBezTo>
                  <a:cubicBezTo>
                    <a:pt x="226" y="504"/>
                    <a:pt x="226" y="504"/>
                    <a:pt x="226" y="504"/>
                  </a:cubicBezTo>
                  <a:cubicBezTo>
                    <a:pt x="226" y="512"/>
                    <a:pt x="226" y="512"/>
                    <a:pt x="226" y="512"/>
                  </a:cubicBezTo>
                  <a:cubicBezTo>
                    <a:pt x="226" y="524"/>
                    <a:pt x="226" y="524"/>
                    <a:pt x="226" y="524"/>
                  </a:cubicBezTo>
                  <a:cubicBezTo>
                    <a:pt x="226" y="532"/>
                    <a:pt x="226" y="532"/>
                    <a:pt x="226" y="532"/>
                  </a:cubicBezTo>
                  <a:cubicBezTo>
                    <a:pt x="226" y="539"/>
                    <a:pt x="226" y="539"/>
                    <a:pt x="226" y="539"/>
                  </a:cubicBezTo>
                  <a:cubicBezTo>
                    <a:pt x="221" y="545"/>
                    <a:pt x="216" y="553"/>
                    <a:pt x="215" y="563"/>
                  </a:cubicBezTo>
                  <a:cubicBezTo>
                    <a:pt x="209" y="602"/>
                    <a:pt x="209" y="602"/>
                    <a:pt x="209" y="602"/>
                  </a:cubicBezTo>
                  <a:cubicBezTo>
                    <a:pt x="206" y="602"/>
                    <a:pt x="206" y="602"/>
                    <a:pt x="206" y="602"/>
                  </a:cubicBezTo>
                  <a:cubicBezTo>
                    <a:pt x="209" y="586"/>
                    <a:pt x="209" y="586"/>
                    <a:pt x="209" y="586"/>
                  </a:cubicBezTo>
                  <a:cubicBezTo>
                    <a:pt x="214" y="554"/>
                    <a:pt x="198" y="539"/>
                    <a:pt x="179" y="539"/>
                  </a:cubicBezTo>
                  <a:cubicBezTo>
                    <a:pt x="163" y="539"/>
                    <a:pt x="146" y="551"/>
                    <a:pt x="143" y="574"/>
                  </a:cubicBezTo>
                  <a:cubicBezTo>
                    <a:pt x="138" y="608"/>
                    <a:pt x="138" y="608"/>
                    <a:pt x="138" y="608"/>
                  </a:cubicBezTo>
                  <a:cubicBezTo>
                    <a:pt x="121" y="685"/>
                    <a:pt x="110" y="781"/>
                    <a:pt x="132" y="848"/>
                  </a:cubicBezTo>
                  <a:cubicBezTo>
                    <a:pt x="129" y="866"/>
                    <a:pt x="129" y="866"/>
                    <a:pt x="129" y="866"/>
                  </a:cubicBezTo>
                  <a:cubicBezTo>
                    <a:pt x="118" y="863"/>
                    <a:pt x="118" y="863"/>
                    <a:pt x="118" y="863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131" y="1352"/>
                    <a:pt x="131" y="1352"/>
                    <a:pt x="131" y="1352"/>
                  </a:cubicBezTo>
                  <a:cubicBezTo>
                    <a:pt x="263" y="1352"/>
                    <a:pt x="263" y="1352"/>
                    <a:pt x="263" y="1352"/>
                  </a:cubicBezTo>
                  <a:cubicBezTo>
                    <a:pt x="345" y="897"/>
                    <a:pt x="345" y="897"/>
                    <a:pt x="345" y="897"/>
                  </a:cubicBezTo>
                  <a:cubicBezTo>
                    <a:pt x="334" y="895"/>
                    <a:pt x="334" y="895"/>
                    <a:pt x="334" y="895"/>
                  </a:cubicBezTo>
                  <a:cubicBezTo>
                    <a:pt x="337" y="881"/>
                    <a:pt x="337" y="881"/>
                    <a:pt x="337" y="881"/>
                  </a:cubicBezTo>
                  <a:cubicBezTo>
                    <a:pt x="335" y="880"/>
                    <a:pt x="335" y="880"/>
                    <a:pt x="335" y="880"/>
                  </a:cubicBezTo>
                  <a:cubicBezTo>
                    <a:pt x="335" y="879"/>
                    <a:pt x="336" y="879"/>
                    <a:pt x="336" y="878"/>
                  </a:cubicBezTo>
                  <a:cubicBezTo>
                    <a:pt x="352" y="860"/>
                    <a:pt x="367" y="847"/>
                    <a:pt x="377" y="833"/>
                  </a:cubicBezTo>
                  <a:cubicBezTo>
                    <a:pt x="416" y="802"/>
                    <a:pt x="458" y="688"/>
                    <a:pt x="480" y="628"/>
                  </a:cubicBezTo>
                  <a:cubicBezTo>
                    <a:pt x="947" y="628"/>
                    <a:pt x="947" y="628"/>
                    <a:pt x="947" y="628"/>
                  </a:cubicBezTo>
                  <a:cubicBezTo>
                    <a:pt x="947" y="660"/>
                    <a:pt x="954" y="688"/>
                    <a:pt x="954" y="689"/>
                  </a:cubicBezTo>
                  <a:cubicBezTo>
                    <a:pt x="954" y="689"/>
                    <a:pt x="954" y="689"/>
                    <a:pt x="954" y="689"/>
                  </a:cubicBezTo>
                  <a:cubicBezTo>
                    <a:pt x="962" y="716"/>
                    <a:pt x="970" y="738"/>
                    <a:pt x="976" y="749"/>
                  </a:cubicBezTo>
                  <a:cubicBezTo>
                    <a:pt x="979" y="753"/>
                    <a:pt x="985" y="773"/>
                    <a:pt x="992" y="803"/>
                  </a:cubicBezTo>
                  <a:cubicBezTo>
                    <a:pt x="971" y="806"/>
                    <a:pt x="971" y="806"/>
                    <a:pt x="971" y="806"/>
                  </a:cubicBezTo>
                  <a:cubicBezTo>
                    <a:pt x="1054" y="1352"/>
                    <a:pt x="1054" y="1352"/>
                    <a:pt x="1054" y="1352"/>
                  </a:cubicBezTo>
                  <a:cubicBezTo>
                    <a:pt x="1182" y="1352"/>
                    <a:pt x="1182" y="1352"/>
                    <a:pt x="1182" y="1352"/>
                  </a:cubicBezTo>
                  <a:cubicBezTo>
                    <a:pt x="1332" y="1352"/>
                    <a:pt x="1332" y="1352"/>
                    <a:pt x="1332" y="1352"/>
                  </a:cubicBezTo>
                  <a:cubicBezTo>
                    <a:pt x="1210" y="771"/>
                    <a:pt x="1210" y="771"/>
                    <a:pt x="1210" y="771"/>
                  </a:cubicBezTo>
                  <a:cubicBezTo>
                    <a:pt x="1193" y="774"/>
                    <a:pt x="1193" y="774"/>
                    <a:pt x="1193" y="774"/>
                  </a:cubicBezTo>
                  <a:cubicBezTo>
                    <a:pt x="1189" y="756"/>
                    <a:pt x="1187" y="745"/>
                    <a:pt x="1186" y="741"/>
                  </a:cubicBezTo>
                  <a:cubicBezTo>
                    <a:pt x="1184" y="707"/>
                    <a:pt x="1241" y="492"/>
                    <a:pt x="1203" y="450"/>
                  </a:cubicBezTo>
                  <a:cubicBezTo>
                    <a:pt x="1144" y="382"/>
                    <a:pt x="1072" y="295"/>
                    <a:pt x="1049" y="287"/>
                  </a:cubicBezTo>
                  <a:cubicBezTo>
                    <a:pt x="1048" y="286"/>
                    <a:pt x="1046" y="286"/>
                    <a:pt x="1046" y="286"/>
                  </a:cubicBezTo>
                  <a:cubicBezTo>
                    <a:pt x="1046" y="35"/>
                    <a:pt x="1046" y="35"/>
                    <a:pt x="1046" y="35"/>
                  </a:cubicBezTo>
                  <a:cubicBezTo>
                    <a:pt x="1046" y="32"/>
                    <a:pt x="1046" y="30"/>
                    <a:pt x="1046" y="28"/>
                  </a:cubicBezTo>
                  <a:cubicBezTo>
                    <a:pt x="1046" y="28"/>
                    <a:pt x="1046" y="28"/>
                    <a:pt x="1046" y="28"/>
                  </a:cubicBezTo>
                  <a:cubicBezTo>
                    <a:pt x="1046" y="20"/>
                    <a:pt x="1046" y="20"/>
                    <a:pt x="1046" y="20"/>
                  </a:cubicBezTo>
                  <a:cubicBezTo>
                    <a:pt x="1046" y="12"/>
                    <a:pt x="1046" y="12"/>
                    <a:pt x="1046" y="12"/>
                  </a:cubicBezTo>
                  <a:cubicBezTo>
                    <a:pt x="1046" y="0"/>
                    <a:pt x="1046" y="0"/>
                    <a:pt x="1046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156858" y="4998353"/>
              <a:ext cx="431115" cy="391920"/>
            </a:xfrm>
            <a:custGeom>
              <a:avLst/>
              <a:gdLst>
                <a:gd name="T0" fmla="*/ 238 w 238"/>
                <a:gd name="T1" fmla="*/ 137 h 217"/>
                <a:gd name="T2" fmla="*/ 162 w 238"/>
                <a:gd name="T3" fmla="*/ 23 h 217"/>
                <a:gd name="T4" fmla="*/ 8 w 238"/>
                <a:gd name="T5" fmla="*/ 37 h 217"/>
                <a:gd name="T6" fmla="*/ 128 w 238"/>
                <a:gd name="T7" fmla="*/ 104 h 217"/>
                <a:gd name="T8" fmla="*/ 198 w 238"/>
                <a:gd name="T9" fmla="*/ 213 h 217"/>
                <a:gd name="T10" fmla="*/ 238 w 238"/>
                <a:gd name="T11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217">
                  <a:moveTo>
                    <a:pt x="238" y="137"/>
                  </a:moveTo>
                  <a:cubicBezTo>
                    <a:pt x="234" y="132"/>
                    <a:pt x="162" y="23"/>
                    <a:pt x="162" y="23"/>
                  </a:cubicBezTo>
                  <a:cubicBezTo>
                    <a:pt x="162" y="23"/>
                    <a:pt x="0" y="0"/>
                    <a:pt x="8" y="37"/>
                  </a:cubicBezTo>
                  <a:cubicBezTo>
                    <a:pt x="17" y="75"/>
                    <a:pt x="128" y="104"/>
                    <a:pt x="128" y="104"/>
                  </a:cubicBezTo>
                  <a:cubicBezTo>
                    <a:pt x="128" y="104"/>
                    <a:pt x="193" y="217"/>
                    <a:pt x="198" y="213"/>
                  </a:cubicBezTo>
                  <a:cubicBezTo>
                    <a:pt x="203" y="209"/>
                    <a:pt x="238" y="137"/>
                    <a:pt x="238" y="137"/>
                  </a:cubicBezTo>
                  <a:close/>
                </a:path>
              </a:pathLst>
            </a:custGeom>
            <a:solidFill>
              <a:srgbClr val="E5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094691" y="4913212"/>
              <a:ext cx="736545" cy="1523082"/>
            </a:xfrm>
            <a:custGeom>
              <a:avLst/>
              <a:gdLst>
                <a:gd name="T0" fmla="*/ 314 w 408"/>
                <a:gd name="T1" fmla="*/ 464 h 843"/>
                <a:gd name="T2" fmla="*/ 331 w 408"/>
                <a:gd name="T3" fmla="*/ 172 h 843"/>
                <a:gd name="T4" fmla="*/ 176 w 408"/>
                <a:gd name="T5" fmla="*/ 9 h 843"/>
                <a:gd name="T6" fmla="*/ 21 w 408"/>
                <a:gd name="T7" fmla="*/ 1 h 843"/>
                <a:gd name="T8" fmla="*/ 37 w 408"/>
                <a:gd name="T9" fmla="*/ 46 h 843"/>
                <a:gd name="T10" fmla="*/ 158 w 408"/>
                <a:gd name="T11" fmla="*/ 101 h 843"/>
                <a:gd name="T12" fmla="*/ 170 w 408"/>
                <a:gd name="T13" fmla="*/ 243 h 843"/>
                <a:gd name="T14" fmla="*/ 121 w 408"/>
                <a:gd name="T15" fmla="*/ 230 h 843"/>
                <a:gd name="T16" fmla="*/ 74 w 408"/>
                <a:gd name="T17" fmla="*/ 277 h 843"/>
                <a:gd name="T18" fmla="*/ 75 w 408"/>
                <a:gd name="T19" fmla="*/ 313 h 843"/>
                <a:gd name="T20" fmla="*/ 104 w 408"/>
                <a:gd name="T21" fmla="*/ 472 h 843"/>
                <a:gd name="T22" fmla="*/ 167 w 408"/>
                <a:gd name="T23" fmla="*/ 843 h 843"/>
                <a:gd name="T24" fmla="*/ 408 w 408"/>
                <a:gd name="T25" fmla="*/ 843 h 843"/>
                <a:gd name="T26" fmla="*/ 314 w 408"/>
                <a:gd name="T27" fmla="*/ 46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8" h="843">
                  <a:moveTo>
                    <a:pt x="314" y="464"/>
                  </a:moveTo>
                  <a:cubicBezTo>
                    <a:pt x="311" y="430"/>
                    <a:pt x="368" y="215"/>
                    <a:pt x="331" y="172"/>
                  </a:cubicBezTo>
                  <a:cubicBezTo>
                    <a:pt x="271" y="105"/>
                    <a:pt x="200" y="18"/>
                    <a:pt x="176" y="9"/>
                  </a:cubicBezTo>
                  <a:cubicBezTo>
                    <a:pt x="153" y="1"/>
                    <a:pt x="42" y="2"/>
                    <a:pt x="21" y="1"/>
                  </a:cubicBezTo>
                  <a:cubicBezTo>
                    <a:pt x="0" y="0"/>
                    <a:pt x="2" y="13"/>
                    <a:pt x="37" y="46"/>
                  </a:cubicBezTo>
                  <a:cubicBezTo>
                    <a:pt x="73" y="79"/>
                    <a:pt x="143" y="71"/>
                    <a:pt x="158" y="101"/>
                  </a:cubicBezTo>
                  <a:cubicBezTo>
                    <a:pt x="172" y="130"/>
                    <a:pt x="203" y="224"/>
                    <a:pt x="170" y="243"/>
                  </a:cubicBezTo>
                  <a:cubicBezTo>
                    <a:pt x="151" y="253"/>
                    <a:pt x="164" y="255"/>
                    <a:pt x="121" y="230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6" y="289"/>
                    <a:pt x="77" y="301"/>
                    <a:pt x="75" y="313"/>
                  </a:cubicBezTo>
                  <a:cubicBezTo>
                    <a:pt x="68" y="372"/>
                    <a:pt x="90" y="449"/>
                    <a:pt x="104" y="472"/>
                  </a:cubicBezTo>
                  <a:cubicBezTo>
                    <a:pt x="113" y="485"/>
                    <a:pt x="150" y="639"/>
                    <a:pt x="167" y="843"/>
                  </a:cubicBezTo>
                  <a:cubicBezTo>
                    <a:pt x="408" y="843"/>
                    <a:pt x="408" y="843"/>
                    <a:pt x="408" y="843"/>
                  </a:cubicBezTo>
                  <a:cubicBezTo>
                    <a:pt x="349" y="613"/>
                    <a:pt x="315" y="479"/>
                    <a:pt x="314" y="464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3273084" y="5807871"/>
              <a:ext cx="652754" cy="1050075"/>
            </a:xfrm>
            <a:custGeom>
              <a:avLst/>
              <a:gdLst>
                <a:gd name="T0" fmla="*/ 483 w 483"/>
                <a:gd name="T1" fmla="*/ 777 h 777"/>
                <a:gd name="T2" fmla="*/ 318 w 483"/>
                <a:gd name="T3" fmla="*/ 0 h 777"/>
                <a:gd name="T4" fmla="*/ 0 w 483"/>
                <a:gd name="T5" fmla="*/ 46 h 777"/>
                <a:gd name="T6" fmla="*/ 110 w 483"/>
                <a:gd name="T7" fmla="*/ 777 h 777"/>
                <a:gd name="T8" fmla="*/ 483 w 483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777">
                  <a:moveTo>
                    <a:pt x="483" y="777"/>
                  </a:moveTo>
                  <a:lnTo>
                    <a:pt x="318" y="0"/>
                  </a:lnTo>
                  <a:lnTo>
                    <a:pt x="0" y="46"/>
                  </a:lnTo>
                  <a:lnTo>
                    <a:pt x="110" y="777"/>
                  </a:lnTo>
                  <a:lnTo>
                    <a:pt x="483" y="7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273084" y="5837602"/>
              <a:ext cx="379760" cy="1020344"/>
            </a:xfrm>
            <a:custGeom>
              <a:avLst/>
              <a:gdLst>
                <a:gd name="T0" fmla="*/ 164 w 281"/>
                <a:gd name="T1" fmla="*/ 0 h 755"/>
                <a:gd name="T2" fmla="*/ 0 w 281"/>
                <a:gd name="T3" fmla="*/ 24 h 755"/>
                <a:gd name="T4" fmla="*/ 110 w 281"/>
                <a:gd name="T5" fmla="*/ 755 h 755"/>
                <a:gd name="T6" fmla="*/ 281 w 281"/>
                <a:gd name="T7" fmla="*/ 755 h 755"/>
                <a:gd name="T8" fmla="*/ 164 w 281"/>
                <a:gd name="T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755">
                  <a:moveTo>
                    <a:pt x="164" y="0"/>
                  </a:moveTo>
                  <a:lnTo>
                    <a:pt x="0" y="24"/>
                  </a:lnTo>
                  <a:lnTo>
                    <a:pt x="110" y="755"/>
                  </a:lnTo>
                  <a:lnTo>
                    <a:pt x="281" y="7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1927031" y="4414528"/>
              <a:ext cx="1481198" cy="1133865"/>
            </a:xfrm>
            <a:custGeom>
              <a:avLst/>
              <a:gdLst>
                <a:gd name="T0" fmla="*/ 820 w 820"/>
                <a:gd name="T1" fmla="*/ 33 h 627"/>
                <a:gd name="T2" fmla="*/ 820 w 820"/>
                <a:gd name="T3" fmla="*/ 593 h 627"/>
                <a:gd name="T4" fmla="*/ 786 w 820"/>
                <a:gd name="T5" fmla="*/ 627 h 627"/>
                <a:gd name="T6" fmla="*/ 33 w 820"/>
                <a:gd name="T7" fmla="*/ 627 h 627"/>
                <a:gd name="T8" fmla="*/ 0 w 820"/>
                <a:gd name="T9" fmla="*/ 593 h 627"/>
                <a:gd name="T10" fmla="*/ 0 w 820"/>
                <a:gd name="T11" fmla="*/ 33 h 627"/>
                <a:gd name="T12" fmla="*/ 33 w 820"/>
                <a:gd name="T13" fmla="*/ 0 h 627"/>
                <a:gd name="T14" fmla="*/ 786 w 820"/>
                <a:gd name="T15" fmla="*/ 0 h 627"/>
                <a:gd name="T16" fmla="*/ 820 w 820"/>
                <a:gd name="T17" fmla="*/ 3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627">
                  <a:moveTo>
                    <a:pt x="820" y="33"/>
                  </a:moveTo>
                  <a:cubicBezTo>
                    <a:pt x="820" y="593"/>
                    <a:pt x="820" y="593"/>
                    <a:pt x="820" y="593"/>
                  </a:cubicBezTo>
                  <a:cubicBezTo>
                    <a:pt x="820" y="612"/>
                    <a:pt x="805" y="627"/>
                    <a:pt x="786" y="627"/>
                  </a:cubicBezTo>
                  <a:cubicBezTo>
                    <a:pt x="33" y="627"/>
                    <a:pt x="33" y="627"/>
                    <a:pt x="33" y="627"/>
                  </a:cubicBezTo>
                  <a:cubicBezTo>
                    <a:pt x="15" y="627"/>
                    <a:pt x="0" y="612"/>
                    <a:pt x="0" y="59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86" y="0"/>
                    <a:pt x="786" y="0"/>
                    <a:pt x="786" y="0"/>
                  </a:cubicBezTo>
                  <a:cubicBezTo>
                    <a:pt x="805" y="0"/>
                    <a:pt x="820" y="15"/>
                    <a:pt x="820" y="3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923" y="4405068"/>
              <a:ext cx="1496064" cy="114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951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031093" y="5425411"/>
              <a:ext cx="1273073" cy="31083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090557" y="4792933"/>
              <a:ext cx="367597" cy="5905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120290" y="4837532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2270302" y="4884832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270302" y="4932133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2120290" y="4976730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270302" y="5024031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2270302" y="5071332"/>
              <a:ext cx="147309" cy="18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120290" y="5118633"/>
              <a:ext cx="297321" cy="18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2270302" y="5164581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270302" y="5211882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270302" y="5256480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120290" y="5303781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217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63518"/>
            </a:xfrm>
            <a:prstGeom prst="rect">
              <a:avLst/>
            </a:prstGeom>
            <a:solidFill>
              <a:srgbClr val="82C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85144" y="4969973"/>
              <a:ext cx="21624" cy="22974"/>
            </a:xfrm>
            <a:prstGeom prst="ellipse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pic>
          <p:nvPicPr>
            <p:cNvPr id="32" name="Picture 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035" y="4961865"/>
              <a:ext cx="37840" cy="3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950" y="4936187"/>
              <a:ext cx="93250" cy="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3314978" y="4948349"/>
              <a:ext cx="66222" cy="66221"/>
            </a:xfrm>
            <a:custGeom>
              <a:avLst/>
              <a:gdLst>
                <a:gd name="T0" fmla="*/ 37 w 37"/>
                <a:gd name="T1" fmla="*/ 7 h 37"/>
                <a:gd name="T2" fmla="*/ 37 w 37"/>
                <a:gd name="T3" fmla="*/ 29 h 37"/>
                <a:gd name="T4" fmla="*/ 30 w 37"/>
                <a:gd name="T5" fmla="*/ 37 h 37"/>
                <a:gd name="T6" fmla="*/ 7 w 37"/>
                <a:gd name="T7" fmla="*/ 37 h 37"/>
                <a:gd name="T8" fmla="*/ 0 w 37"/>
                <a:gd name="T9" fmla="*/ 29 h 37"/>
                <a:gd name="T10" fmla="*/ 0 w 37"/>
                <a:gd name="T11" fmla="*/ 7 h 37"/>
                <a:gd name="T12" fmla="*/ 7 w 37"/>
                <a:gd name="T13" fmla="*/ 0 h 37"/>
                <a:gd name="T14" fmla="*/ 30 w 37"/>
                <a:gd name="T15" fmla="*/ 0 h 37"/>
                <a:gd name="T16" fmla="*/ 37 w 37"/>
                <a:gd name="T17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33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3225782" y="5019976"/>
              <a:ext cx="245965" cy="664913"/>
            </a:xfrm>
            <a:custGeom>
              <a:avLst/>
              <a:gdLst>
                <a:gd name="T0" fmla="*/ 17 w 136"/>
                <a:gd name="T1" fmla="*/ 93 h 368"/>
                <a:gd name="T2" fmla="*/ 1 w 136"/>
                <a:gd name="T3" fmla="*/ 292 h 368"/>
                <a:gd name="T4" fmla="*/ 10 w 136"/>
                <a:gd name="T5" fmla="*/ 353 h 368"/>
                <a:gd name="T6" fmla="*/ 136 w 136"/>
                <a:gd name="T7" fmla="*/ 281 h 368"/>
                <a:gd name="T8" fmla="*/ 94 w 136"/>
                <a:gd name="T9" fmla="*/ 132 h 368"/>
                <a:gd name="T10" fmla="*/ 17 w 136"/>
                <a:gd name="T11" fmla="*/ 9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68">
                  <a:moveTo>
                    <a:pt x="17" y="93"/>
                  </a:moveTo>
                  <a:cubicBezTo>
                    <a:pt x="8" y="109"/>
                    <a:pt x="0" y="220"/>
                    <a:pt x="1" y="292"/>
                  </a:cubicBezTo>
                  <a:cubicBezTo>
                    <a:pt x="2" y="322"/>
                    <a:pt x="9" y="352"/>
                    <a:pt x="10" y="353"/>
                  </a:cubicBezTo>
                  <a:cubicBezTo>
                    <a:pt x="20" y="368"/>
                    <a:pt x="115" y="313"/>
                    <a:pt x="136" y="281"/>
                  </a:cubicBezTo>
                  <a:cubicBezTo>
                    <a:pt x="131" y="271"/>
                    <a:pt x="87" y="171"/>
                    <a:pt x="94" y="132"/>
                  </a:cubicBezTo>
                  <a:cubicBezTo>
                    <a:pt x="106" y="64"/>
                    <a:pt x="37" y="0"/>
                    <a:pt x="17" y="93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1674308" y="5910581"/>
              <a:ext cx="451387" cy="525713"/>
            </a:xfrm>
            <a:custGeom>
              <a:avLst/>
              <a:gdLst>
                <a:gd name="T0" fmla="*/ 64 w 334"/>
                <a:gd name="T1" fmla="*/ 0 h 389"/>
                <a:gd name="T2" fmla="*/ 0 w 334"/>
                <a:gd name="T3" fmla="*/ 389 h 389"/>
                <a:gd name="T4" fmla="*/ 234 w 334"/>
                <a:gd name="T5" fmla="*/ 389 h 389"/>
                <a:gd name="T6" fmla="*/ 288 w 334"/>
                <a:gd name="T7" fmla="*/ 345 h 389"/>
                <a:gd name="T8" fmla="*/ 334 w 334"/>
                <a:gd name="T9" fmla="*/ 69 h 389"/>
                <a:gd name="T10" fmla="*/ 64 w 334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389">
                  <a:moveTo>
                    <a:pt x="64" y="0"/>
                  </a:moveTo>
                  <a:lnTo>
                    <a:pt x="0" y="389"/>
                  </a:lnTo>
                  <a:lnTo>
                    <a:pt x="234" y="389"/>
                  </a:lnTo>
                  <a:lnTo>
                    <a:pt x="288" y="345"/>
                  </a:lnTo>
                  <a:lnTo>
                    <a:pt x="334" y="6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2055419" y="5448386"/>
              <a:ext cx="350028" cy="509495"/>
            </a:xfrm>
            <a:custGeom>
              <a:avLst/>
              <a:gdLst>
                <a:gd name="T0" fmla="*/ 194 w 194"/>
                <a:gd name="T1" fmla="*/ 18 h 282"/>
                <a:gd name="T2" fmla="*/ 54 w 194"/>
                <a:gd name="T3" fmla="*/ 267 h 282"/>
                <a:gd name="T4" fmla="*/ 111 w 194"/>
                <a:gd name="T5" fmla="*/ 65 h 282"/>
                <a:gd name="T6" fmla="*/ 194 w 194"/>
                <a:gd name="T7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82">
                  <a:moveTo>
                    <a:pt x="194" y="18"/>
                  </a:moveTo>
                  <a:cubicBezTo>
                    <a:pt x="183" y="47"/>
                    <a:pt x="109" y="282"/>
                    <a:pt x="54" y="267"/>
                  </a:cubicBezTo>
                  <a:cubicBezTo>
                    <a:pt x="0" y="252"/>
                    <a:pt x="98" y="89"/>
                    <a:pt x="111" y="65"/>
                  </a:cubicBezTo>
                  <a:cubicBezTo>
                    <a:pt x="139" y="0"/>
                    <a:pt x="173" y="2"/>
                    <a:pt x="194" y="18"/>
                  </a:cubicBezTo>
                  <a:close/>
                </a:path>
              </a:pathLst>
            </a:custGeom>
            <a:solidFill>
              <a:srgbClr val="F0C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1712150" y="5033492"/>
              <a:ext cx="645997" cy="1083861"/>
            </a:xfrm>
            <a:custGeom>
              <a:avLst/>
              <a:gdLst>
                <a:gd name="T0" fmla="*/ 273 w 358"/>
                <a:gd name="T1" fmla="*/ 49 h 600"/>
                <a:gd name="T2" fmla="*/ 253 w 358"/>
                <a:gd name="T3" fmla="*/ 182 h 600"/>
                <a:gd name="T4" fmla="*/ 243 w 358"/>
                <a:gd name="T5" fmla="*/ 245 h 600"/>
                <a:gd name="T6" fmla="*/ 241 w 358"/>
                <a:gd name="T7" fmla="*/ 246 h 600"/>
                <a:gd name="T8" fmla="*/ 244 w 358"/>
                <a:gd name="T9" fmla="*/ 224 h 600"/>
                <a:gd name="T10" fmla="*/ 178 w 358"/>
                <a:gd name="T11" fmla="*/ 212 h 600"/>
                <a:gd name="T12" fmla="*/ 172 w 358"/>
                <a:gd name="T13" fmla="*/ 252 h 600"/>
                <a:gd name="T14" fmla="*/ 170 w 358"/>
                <a:gd name="T15" fmla="*/ 252 h 600"/>
                <a:gd name="T16" fmla="*/ 173 w 358"/>
                <a:gd name="T17" fmla="*/ 231 h 600"/>
                <a:gd name="T18" fmla="*/ 107 w 358"/>
                <a:gd name="T19" fmla="*/ 220 h 600"/>
                <a:gd name="T20" fmla="*/ 101 w 358"/>
                <a:gd name="T21" fmla="*/ 258 h 600"/>
                <a:gd name="T22" fmla="*/ 98 w 358"/>
                <a:gd name="T23" fmla="*/ 258 h 600"/>
                <a:gd name="T24" fmla="*/ 101 w 358"/>
                <a:gd name="T25" fmla="*/ 242 h 600"/>
                <a:gd name="T26" fmla="*/ 35 w 358"/>
                <a:gd name="T27" fmla="*/ 231 h 600"/>
                <a:gd name="T28" fmla="*/ 30 w 358"/>
                <a:gd name="T29" fmla="*/ 265 h 600"/>
                <a:gd name="T30" fmla="*/ 30 w 358"/>
                <a:gd name="T31" fmla="*/ 519 h 600"/>
                <a:gd name="T32" fmla="*/ 228 w 358"/>
                <a:gd name="T33" fmla="*/ 535 h 600"/>
                <a:gd name="T34" fmla="*/ 281 w 358"/>
                <a:gd name="T35" fmla="*/ 462 h 600"/>
                <a:gd name="T36" fmla="*/ 347 w 358"/>
                <a:gd name="T37" fmla="*/ 62 h 600"/>
                <a:gd name="T38" fmla="*/ 273 w 358"/>
                <a:gd name="T39" fmla="*/ 4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8" h="600">
                  <a:moveTo>
                    <a:pt x="273" y="49"/>
                  </a:moveTo>
                  <a:cubicBezTo>
                    <a:pt x="253" y="182"/>
                    <a:pt x="253" y="182"/>
                    <a:pt x="253" y="182"/>
                  </a:cubicBezTo>
                  <a:cubicBezTo>
                    <a:pt x="243" y="245"/>
                    <a:pt x="243" y="245"/>
                    <a:pt x="243" y="245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55" y="165"/>
                    <a:pt x="186" y="163"/>
                    <a:pt x="178" y="212"/>
                  </a:cubicBezTo>
                  <a:cubicBezTo>
                    <a:pt x="172" y="252"/>
                    <a:pt x="172" y="252"/>
                    <a:pt x="172" y="252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83" y="172"/>
                    <a:pt x="114" y="171"/>
                    <a:pt x="107" y="220"/>
                  </a:cubicBezTo>
                  <a:cubicBezTo>
                    <a:pt x="101" y="258"/>
                    <a:pt x="101" y="258"/>
                    <a:pt x="101" y="25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11" y="183"/>
                    <a:pt x="42" y="182"/>
                    <a:pt x="35" y="231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12" y="347"/>
                    <a:pt x="0" y="453"/>
                    <a:pt x="30" y="519"/>
                  </a:cubicBezTo>
                  <a:cubicBezTo>
                    <a:pt x="78" y="600"/>
                    <a:pt x="195" y="573"/>
                    <a:pt x="228" y="535"/>
                  </a:cubicBezTo>
                  <a:cubicBezTo>
                    <a:pt x="255" y="506"/>
                    <a:pt x="277" y="488"/>
                    <a:pt x="281" y="462"/>
                  </a:cubicBezTo>
                  <a:cubicBezTo>
                    <a:pt x="347" y="62"/>
                    <a:pt x="347" y="62"/>
                    <a:pt x="347" y="62"/>
                  </a:cubicBezTo>
                  <a:cubicBezTo>
                    <a:pt x="358" y="3"/>
                    <a:pt x="280" y="0"/>
                    <a:pt x="273" y="49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1516187" y="5974099"/>
              <a:ext cx="625725" cy="883847"/>
            </a:xfrm>
            <a:custGeom>
              <a:avLst/>
              <a:gdLst>
                <a:gd name="T0" fmla="*/ 0 w 463"/>
                <a:gd name="T1" fmla="*/ 654 h 654"/>
                <a:gd name="T2" fmla="*/ 158 w 463"/>
                <a:gd name="T3" fmla="*/ 0 h 654"/>
                <a:gd name="T4" fmla="*/ 463 w 463"/>
                <a:gd name="T5" fmla="*/ 44 h 654"/>
                <a:gd name="T6" fmla="*/ 352 w 463"/>
                <a:gd name="T7" fmla="*/ 654 h 654"/>
                <a:gd name="T8" fmla="*/ 0 w 463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654">
                  <a:moveTo>
                    <a:pt x="0" y="654"/>
                  </a:moveTo>
                  <a:lnTo>
                    <a:pt x="158" y="0"/>
                  </a:lnTo>
                  <a:lnTo>
                    <a:pt x="463" y="44"/>
                  </a:lnTo>
                  <a:lnTo>
                    <a:pt x="352" y="654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1752694" y="6005182"/>
              <a:ext cx="389220" cy="852764"/>
            </a:xfrm>
            <a:custGeom>
              <a:avLst/>
              <a:gdLst>
                <a:gd name="T0" fmla="*/ 142 w 288"/>
                <a:gd name="T1" fmla="*/ 0 h 631"/>
                <a:gd name="T2" fmla="*/ 288 w 288"/>
                <a:gd name="T3" fmla="*/ 21 h 631"/>
                <a:gd name="T4" fmla="*/ 177 w 288"/>
                <a:gd name="T5" fmla="*/ 631 h 631"/>
                <a:gd name="T6" fmla="*/ 0 w 288"/>
                <a:gd name="T7" fmla="*/ 631 h 631"/>
                <a:gd name="T8" fmla="*/ 142 w 288"/>
                <a:gd name="T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631">
                  <a:moveTo>
                    <a:pt x="142" y="0"/>
                  </a:moveTo>
                  <a:lnTo>
                    <a:pt x="288" y="21"/>
                  </a:lnTo>
                  <a:lnTo>
                    <a:pt x="177" y="631"/>
                  </a:lnTo>
                  <a:lnTo>
                    <a:pt x="0" y="63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2575731" y="4637516"/>
              <a:ext cx="628428" cy="50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2" name="Freeform 45"/>
            <p:cNvSpPr>
              <a:spLocks noEditPoints="1"/>
            </p:cNvSpPr>
            <p:nvPr/>
          </p:nvSpPr>
          <p:spPr bwMode="auto">
            <a:xfrm>
              <a:off x="3231188" y="4636166"/>
              <a:ext cx="35138" cy="33786"/>
            </a:xfrm>
            <a:custGeom>
              <a:avLst/>
              <a:gdLst>
                <a:gd name="T0" fmla="*/ 10 w 19"/>
                <a:gd name="T1" fmla="*/ 3 h 19"/>
                <a:gd name="T2" fmla="*/ 3 w 19"/>
                <a:gd name="T3" fmla="*/ 10 h 19"/>
                <a:gd name="T4" fmla="*/ 10 w 19"/>
                <a:gd name="T5" fmla="*/ 16 h 19"/>
                <a:gd name="T6" fmla="*/ 16 w 19"/>
                <a:gd name="T7" fmla="*/ 10 h 19"/>
                <a:gd name="T8" fmla="*/ 10 w 19"/>
                <a:gd name="T9" fmla="*/ 3 h 19"/>
                <a:gd name="T10" fmla="*/ 3 w 19"/>
                <a:gd name="T11" fmla="*/ 3 h 19"/>
                <a:gd name="T12" fmla="*/ 16 w 19"/>
                <a:gd name="T13" fmla="*/ 3 h 19"/>
                <a:gd name="T14" fmla="*/ 16 w 19"/>
                <a:gd name="T15" fmla="*/ 16 h 19"/>
                <a:gd name="T16" fmla="*/ 3 w 19"/>
                <a:gd name="T17" fmla="*/ 16 h 19"/>
                <a:gd name="T18" fmla="*/ 3 w 19"/>
                <a:gd name="T1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3"/>
                  </a:moveTo>
                  <a:cubicBezTo>
                    <a:pt x="6" y="3"/>
                    <a:pt x="3" y="6"/>
                    <a:pt x="3" y="10"/>
                  </a:cubicBezTo>
                  <a:cubicBezTo>
                    <a:pt x="3" y="13"/>
                    <a:pt x="6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6"/>
                    <a:pt x="13" y="3"/>
                    <a:pt x="10" y="3"/>
                  </a:cubicBezTo>
                  <a:close/>
                  <a:moveTo>
                    <a:pt x="3" y="3"/>
                  </a:moveTo>
                  <a:cubicBezTo>
                    <a:pt x="7" y="0"/>
                    <a:pt x="13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3" y="16"/>
                  </a:cubicBezTo>
                  <a:cubicBezTo>
                    <a:pt x="0" y="12"/>
                    <a:pt x="0" y="7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3260920" y="4663194"/>
              <a:ext cx="6758" cy="675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1 w 4"/>
                <a:gd name="T5" fmla="*/ 1 h 4"/>
                <a:gd name="T6" fmla="*/ 2 w 4"/>
                <a:gd name="T7" fmla="*/ 0 h 4"/>
                <a:gd name="T8" fmla="*/ 4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3263624" y="4665897"/>
              <a:ext cx="20272" cy="20272"/>
            </a:xfrm>
            <a:custGeom>
              <a:avLst/>
              <a:gdLst>
                <a:gd name="T0" fmla="*/ 10 w 11"/>
                <a:gd name="T1" fmla="*/ 8 h 11"/>
                <a:gd name="T2" fmla="*/ 10 w 11"/>
                <a:gd name="T3" fmla="*/ 10 h 11"/>
                <a:gd name="T4" fmla="*/ 7 w 11"/>
                <a:gd name="T5" fmla="*/ 10 h 11"/>
                <a:gd name="T6" fmla="*/ 0 w 11"/>
                <a:gd name="T7" fmla="*/ 3 h 11"/>
                <a:gd name="T8" fmla="*/ 2 w 11"/>
                <a:gd name="T9" fmla="*/ 0 h 11"/>
                <a:gd name="T10" fmla="*/ 10 w 11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10" y="8"/>
                  </a:moveTo>
                  <a:cubicBezTo>
                    <a:pt x="11" y="8"/>
                    <a:pt x="11" y="10"/>
                    <a:pt x="10" y="10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3240648" y="4657788"/>
              <a:ext cx="10812" cy="5406"/>
            </a:xfrm>
            <a:custGeom>
              <a:avLst/>
              <a:gdLst>
                <a:gd name="T0" fmla="*/ 4 w 6"/>
                <a:gd name="T1" fmla="*/ 3 h 3"/>
                <a:gd name="T2" fmla="*/ 6 w 6"/>
                <a:gd name="T3" fmla="*/ 3 h 3"/>
                <a:gd name="T4" fmla="*/ 6 w 6"/>
                <a:gd name="T5" fmla="*/ 2 h 3"/>
                <a:gd name="T6" fmla="*/ 6 w 6"/>
                <a:gd name="T7" fmla="*/ 1 h 3"/>
                <a:gd name="T8" fmla="*/ 4 w 6"/>
                <a:gd name="T9" fmla="*/ 2 h 3"/>
                <a:gd name="T10" fmla="*/ 1 w 6"/>
                <a:gd name="T11" fmla="*/ 0 h 3"/>
                <a:gd name="T12" fmla="*/ 1 w 6"/>
                <a:gd name="T13" fmla="*/ 0 h 3"/>
                <a:gd name="T14" fmla="*/ 0 w 6"/>
                <a:gd name="T15" fmla="*/ 0 h 3"/>
                <a:gd name="T16" fmla="*/ 4 w 6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63518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2175700" y="4519941"/>
              <a:ext cx="983862" cy="37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2056771" y="4519941"/>
              <a:ext cx="41896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113533" y="4519941"/>
              <a:ext cx="39192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3186590" y="4519941"/>
              <a:ext cx="40544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3240648" y="4519941"/>
              <a:ext cx="41896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2575731" y="4786176"/>
              <a:ext cx="187853" cy="17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2791964" y="4786176"/>
              <a:ext cx="187853" cy="177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3016307" y="4786176"/>
              <a:ext cx="187853" cy="17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2575731" y="4992948"/>
              <a:ext cx="187853" cy="17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2791964" y="4992948"/>
              <a:ext cx="187853" cy="177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3016307" y="4992948"/>
              <a:ext cx="187853" cy="17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575731" y="5199719"/>
              <a:ext cx="187853" cy="17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791964" y="5199719"/>
              <a:ext cx="187853" cy="177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3016307" y="5199719"/>
              <a:ext cx="187853" cy="177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1" name="Freeform 64"/>
            <p:cNvSpPr>
              <a:spLocks noEditPoints="1"/>
            </p:cNvSpPr>
            <p:nvPr/>
          </p:nvSpPr>
          <p:spPr bwMode="auto">
            <a:xfrm>
              <a:off x="3044687" y="5245668"/>
              <a:ext cx="132443" cy="93249"/>
            </a:xfrm>
            <a:custGeom>
              <a:avLst/>
              <a:gdLst>
                <a:gd name="T0" fmla="*/ 73 w 73"/>
                <a:gd name="T1" fmla="*/ 22 h 51"/>
                <a:gd name="T2" fmla="*/ 37 w 73"/>
                <a:gd name="T3" fmla="*/ 23 h 51"/>
                <a:gd name="T4" fmla="*/ 36 w 73"/>
                <a:gd name="T5" fmla="*/ 23 h 51"/>
                <a:gd name="T6" fmla="*/ 35 w 73"/>
                <a:gd name="T7" fmla="*/ 23 h 51"/>
                <a:gd name="T8" fmla="*/ 0 w 73"/>
                <a:gd name="T9" fmla="*/ 22 h 51"/>
                <a:gd name="T10" fmla="*/ 3 w 73"/>
                <a:gd name="T11" fmla="*/ 17 h 51"/>
                <a:gd name="T12" fmla="*/ 23 w 73"/>
                <a:gd name="T13" fmla="*/ 8 h 51"/>
                <a:gd name="T14" fmla="*/ 22 w 73"/>
                <a:gd name="T15" fmla="*/ 10 h 51"/>
                <a:gd name="T16" fmla="*/ 10 w 73"/>
                <a:gd name="T17" fmla="*/ 17 h 51"/>
                <a:gd name="T18" fmla="*/ 34 w 73"/>
                <a:gd name="T19" fmla="*/ 17 h 51"/>
                <a:gd name="T20" fmla="*/ 36 w 73"/>
                <a:gd name="T21" fmla="*/ 17 h 51"/>
                <a:gd name="T22" fmla="*/ 39 w 73"/>
                <a:gd name="T23" fmla="*/ 17 h 51"/>
                <a:gd name="T24" fmla="*/ 62 w 73"/>
                <a:gd name="T25" fmla="*/ 17 h 51"/>
                <a:gd name="T26" fmla="*/ 51 w 73"/>
                <a:gd name="T27" fmla="*/ 10 h 51"/>
                <a:gd name="T28" fmla="*/ 50 w 73"/>
                <a:gd name="T29" fmla="*/ 8 h 51"/>
                <a:gd name="T30" fmla="*/ 69 w 73"/>
                <a:gd name="T31" fmla="*/ 17 h 51"/>
                <a:gd name="T32" fmla="*/ 73 w 73"/>
                <a:gd name="T33" fmla="*/ 22 h 51"/>
                <a:gd name="T34" fmla="*/ 32 w 73"/>
                <a:gd name="T35" fmla="*/ 21 h 51"/>
                <a:gd name="T36" fmla="*/ 6 w 73"/>
                <a:gd name="T37" fmla="*/ 21 h 51"/>
                <a:gd name="T38" fmla="*/ 6 w 73"/>
                <a:gd name="T39" fmla="*/ 21 h 51"/>
                <a:gd name="T40" fmla="*/ 5 w 73"/>
                <a:gd name="T41" fmla="*/ 21 h 51"/>
                <a:gd name="T42" fmla="*/ 4 w 73"/>
                <a:gd name="T43" fmla="*/ 23 h 51"/>
                <a:gd name="T44" fmla="*/ 14 w 73"/>
                <a:gd name="T45" fmla="*/ 38 h 51"/>
                <a:gd name="T46" fmla="*/ 25 w 73"/>
                <a:gd name="T47" fmla="*/ 34 h 51"/>
                <a:gd name="T48" fmla="*/ 32 w 73"/>
                <a:gd name="T49" fmla="*/ 22 h 51"/>
                <a:gd name="T50" fmla="*/ 32 w 73"/>
                <a:gd name="T51" fmla="*/ 21 h 51"/>
                <a:gd name="T52" fmla="*/ 41 w 73"/>
                <a:gd name="T53" fmla="*/ 21 h 51"/>
                <a:gd name="T54" fmla="*/ 41 w 73"/>
                <a:gd name="T55" fmla="*/ 22 h 51"/>
                <a:gd name="T56" fmla="*/ 48 w 73"/>
                <a:gd name="T57" fmla="*/ 34 h 51"/>
                <a:gd name="T58" fmla="*/ 58 w 73"/>
                <a:gd name="T59" fmla="*/ 38 h 51"/>
                <a:gd name="T60" fmla="*/ 69 w 73"/>
                <a:gd name="T61" fmla="*/ 23 h 51"/>
                <a:gd name="T62" fmla="*/ 67 w 73"/>
                <a:gd name="T63" fmla="*/ 21 h 51"/>
                <a:gd name="T64" fmla="*/ 67 w 73"/>
                <a:gd name="T65" fmla="*/ 21 h 51"/>
                <a:gd name="T66" fmla="*/ 67 w 73"/>
                <a:gd name="T67" fmla="*/ 21 h 51"/>
                <a:gd name="T68" fmla="*/ 41 w 73"/>
                <a:gd name="T6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1">
                  <a:moveTo>
                    <a:pt x="73" y="22"/>
                  </a:moveTo>
                  <a:cubicBezTo>
                    <a:pt x="70" y="51"/>
                    <a:pt x="42" y="44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0" y="44"/>
                    <a:pt x="3" y="51"/>
                    <a:pt x="0" y="22"/>
                  </a:cubicBezTo>
                  <a:cubicBezTo>
                    <a:pt x="1" y="19"/>
                    <a:pt x="2" y="18"/>
                    <a:pt x="3" y="17"/>
                  </a:cubicBezTo>
                  <a:cubicBezTo>
                    <a:pt x="8" y="12"/>
                    <a:pt x="16" y="0"/>
                    <a:pt x="23" y="8"/>
                  </a:cubicBezTo>
                  <a:cubicBezTo>
                    <a:pt x="25" y="11"/>
                    <a:pt x="23" y="12"/>
                    <a:pt x="22" y="10"/>
                  </a:cubicBezTo>
                  <a:cubicBezTo>
                    <a:pt x="17" y="5"/>
                    <a:pt x="13" y="13"/>
                    <a:pt x="1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3"/>
                    <a:pt x="55" y="5"/>
                    <a:pt x="51" y="10"/>
                  </a:cubicBezTo>
                  <a:cubicBezTo>
                    <a:pt x="49" y="12"/>
                    <a:pt x="47" y="11"/>
                    <a:pt x="50" y="8"/>
                  </a:cubicBezTo>
                  <a:cubicBezTo>
                    <a:pt x="57" y="0"/>
                    <a:pt x="65" y="12"/>
                    <a:pt x="69" y="17"/>
                  </a:cubicBezTo>
                  <a:cubicBezTo>
                    <a:pt x="71" y="18"/>
                    <a:pt x="71" y="19"/>
                    <a:pt x="73" y="22"/>
                  </a:cubicBezTo>
                  <a:close/>
                  <a:moveTo>
                    <a:pt x="32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3"/>
                  </a:cubicBezTo>
                  <a:cubicBezTo>
                    <a:pt x="4" y="29"/>
                    <a:pt x="7" y="37"/>
                    <a:pt x="14" y="38"/>
                  </a:cubicBezTo>
                  <a:cubicBezTo>
                    <a:pt x="18" y="39"/>
                    <a:pt x="22" y="37"/>
                    <a:pt x="25" y="34"/>
                  </a:cubicBezTo>
                  <a:cubicBezTo>
                    <a:pt x="29" y="31"/>
                    <a:pt x="31" y="27"/>
                    <a:pt x="32" y="22"/>
                  </a:cubicBezTo>
                  <a:cubicBezTo>
                    <a:pt x="32" y="21"/>
                    <a:pt x="32" y="21"/>
                    <a:pt x="32" y="21"/>
                  </a:cubicBezTo>
                  <a:close/>
                  <a:moveTo>
                    <a:pt x="41" y="21"/>
                  </a:moveTo>
                  <a:cubicBezTo>
                    <a:pt x="40" y="21"/>
                    <a:pt x="40" y="21"/>
                    <a:pt x="41" y="22"/>
                  </a:cubicBezTo>
                  <a:cubicBezTo>
                    <a:pt x="41" y="27"/>
                    <a:pt x="44" y="31"/>
                    <a:pt x="48" y="34"/>
                  </a:cubicBezTo>
                  <a:cubicBezTo>
                    <a:pt x="51" y="37"/>
                    <a:pt x="55" y="39"/>
                    <a:pt x="58" y="38"/>
                  </a:cubicBezTo>
                  <a:cubicBezTo>
                    <a:pt x="65" y="37"/>
                    <a:pt x="68" y="29"/>
                    <a:pt x="69" y="23"/>
                  </a:cubicBezTo>
                  <a:cubicBezTo>
                    <a:pt x="69" y="22"/>
                    <a:pt x="68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829805" y="4832126"/>
              <a:ext cx="114874" cy="83789"/>
            </a:xfrm>
            <a:custGeom>
              <a:avLst/>
              <a:gdLst>
                <a:gd name="T0" fmla="*/ 16 w 63"/>
                <a:gd name="T1" fmla="*/ 2 h 46"/>
                <a:gd name="T2" fmla="*/ 24 w 63"/>
                <a:gd name="T3" fmla="*/ 0 h 46"/>
                <a:gd name="T4" fmla="*/ 24 w 63"/>
                <a:gd name="T5" fmla="*/ 1 h 46"/>
                <a:gd name="T6" fmla="*/ 31 w 63"/>
                <a:gd name="T7" fmla="*/ 8 h 46"/>
                <a:gd name="T8" fmla="*/ 38 w 63"/>
                <a:gd name="T9" fmla="*/ 1 h 46"/>
                <a:gd name="T10" fmla="*/ 38 w 63"/>
                <a:gd name="T11" fmla="*/ 0 h 46"/>
                <a:gd name="T12" fmla="*/ 47 w 63"/>
                <a:gd name="T13" fmla="*/ 2 h 46"/>
                <a:gd name="T14" fmla="*/ 63 w 63"/>
                <a:gd name="T15" fmla="*/ 14 h 46"/>
                <a:gd name="T16" fmla="*/ 56 w 63"/>
                <a:gd name="T17" fmla="*/ 22 h 46"/>
                <a:gd name="T18" fmla="*/ 47 w 63"/>
                <a:gd name="T19" fmla="*/ 15 h 46"/>
                <a:gd name="T20" fmla="*/ 47 w 63"/>
                <a:gd name="T21" fmla="*/ 46 h 46"/>
                <a:gd name="T22" fmla="*/ 31 w 63"/>
                <a:gd name="T23" fmla="*/ 46 h 46"/>
                <a:gd name="T24" fmla="*/ 16 w 63"/>
                <a:gd name="T25" fmla="*/ 46 h 46"/>
                <a:gd name="T26" fmla="*/ 16 w 63"/>
                <a:gd name="T27" fmla="*/ 15 h 46"/>
                <a:gd name="T28" fmla="*/ 7 w 63"/>
                <a:gd name="T29" fmla="*/ 22 h 46"/>
                <a:gd name="T30" fmla="*/ 0 w 63"/>
                <a:gd name="T31" fmla="*/ 14 h 46"/>
                <a:gd name="T32" fmla="*/ 16 w 63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46">
                  <a:moveTo>
                    <a:pt x="16" y="2"/>
                  </a:moveTo>
                  <a:cubicBezTo>
                    <a:pt x="17" y="1"/>
                    <a:pt x="22" y="1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5"/>
                    <a:pt x="27" y="8"/>
                    <a:pt x="31" y="8"/>
                  </a:cubicBezTo>
                  <a:cubicBezTo>
                    <a:pt x="35" y="8"/>
                    <a:pt x="38" y="5"/>
                    <a:pt x="38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1"/>
                    <a:pt x="46" y="1"/>
                    <a:pt x="47" y="2"/>
                  </a:cubicBezTo>
                  <a:cubicBezTo>
                    <a:pt x="52" y="6"/>
                    <a:pt x="58" y="10"/>
                    <a:pt x="63" y="14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3"/>
                    <a:pt x="47" y="38"/>
                    <a:pt x="47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8"/>
                    <a:pt x="16" y="23"/>
                    <a:pt x="16" y="1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0"/>
                    <a:pt x="1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3" name="Freeform 66"/>
            <p:cNvSpPr>
              <a:spLocks noEditPoints="1"/>
            </p:cNvSpPr>
            <p:nvPr/>
          </p:nvSpPr>
          <p:spPr bwMode="auto">
            <a:xfrm>
              <a:off x="2859537" y="5028086"/>
              <a:ext cx="55410" cy="106765"/>
            </a:xfrm>
            <a:custGeom>
              <a:avLst/>
              <a:gdLst>
                <a:gd name="T0" fmla="*/ 2 w 31"/>
                <a:gd name="T1" fmla="*/ 0 h 59"/>
                <a:gd name="T2" fmla="*/ 29 w 31"/>
                <a:gd name="T3" fmla="*/ 0 h 59"/>
                <a:gd name="T4" fmla="*/ 31 w 31"/>
                <a:gd name="T5" fmla="*/ 3 h 59"/>
                <a:gd name="T6" fmla="*/ 31 w 31"/>
                <a:gd name="T7" fmla="*/ 56 h 59"/>
                <a:gd name="T8" fmla="*/ 29 w 31"/>
                <a:gd name="T9" fmla="*/ 59 h 59"/>
                <a:gd name="T10" fmla="*/ 2 w 31"/>
                <a:gd name="T11" fmla="*/ 59 h 59"/>
                <a:gd name="T12" fmla="*/ 0 w 31"/>
                <a:gd name="T13" fmla="*/ 56 h 59"/>
                <a:gd name="T14" fmla="*/ 0 w 31"/>
                <a:gd name="T15" fmla="*/ 3 h 59"/>
                <a:gd name="T16" fmla="*/ 2 w 31"/>
                <a:gd name="T17" fmla="*/ 0 h 59"/>
                <a:gd name="T18" fmla="*/ 14 w 31"/>
                <a:gd name="T19" fmla="*/ 54 h 59"/>
                <a:gd name="T20" fmla="*/ 13 w 31"/>
                <a:gd name="T21" fmla="*/ 54 h 59"/>
                <a:gd name="T22" fmla="*/ 13 w 31"/>
                <a:gd name="T23" fmla="*/ 57 h 59"/>
                <a:gd name="T24" fmla="*/ 14 w 31"/>
                <a:gd name="T25" fmla="*/ 57 h 59"/>
                <a:gd name="T26" fmla="*/ 17 w 31"/>
                <a:gd name="T27" fmla="*/ 57 h 59"/>
                <a:gd name="T28" fmla="*/ 18 w 31"/>
                <a:gd name="T29" fmla="*/ 57 h 59"/>
                <a:gd name="T30" fmla="*/ 18 w 31"/>
                <a:gd name="T31" fmla="*/ 54 h 59"/>
                <a:gd name="T32" fmla="*/ 17 w 31"/>
                <a:gd name="T33" fmla="*/ 54 h 59"/>
                <a:gd name="T34" fmla="*/ 14 w 31"/>
                <a:gd name="T35" fmla="*/ 54 h 59"/>
                <a:gd name="T36" fmla="*/ 12 w 31"/>
                <a:gd name="T37" fmla="*/ 3 h 59"/>
                <a:gd name="T38" fmla="*/ 12 w 31"/>
                <a:gd name="T39" fmla="*/ 3 h 59"/>
                <a:gd name="T40" fmla="*/ 12 w 31"/>
                <a:gd name="T41" fmla="*/ 3 h 59"/>
                <a:gd name="T42" fmla="*/ 12 w 31"/>
                <a:gd name="T43" fmla="*/ 3 h 59"/>
                <a:gd name="T44" fmla="*/ 19 w 31"/>
                <a:gd name="T45" fmla="*/ 3 h 59"/>
                <a:gd name="T46" fmla="*/ 19 w 31"/>
                <a:gd name="T47" fmla="*/ 3 h 59"/>
                <a:gd name="T48" fmla="*/ 19 w 31"/>
                <a:gd name="T49" fmla="*/ 3 h 59"/>
                <a:gd name="T50" fmla="*/ 19 w 31"/>
                <a:gd name="T51" fmla="*/ 3 h 59"/>
                <a:gd name="T52" fmla="*/ 12 w 31"/>
                <a:gd name="T53" fmla="*/ 3 h 59"/>
                <a:gd name="T54" fmla="*/ 22 w 31"/>
                <a:gd name="T55" fmla="*/ 4 h 59"/>
                <a:gd name="T56" fmla="*/ 23 w 31"/>
                <a:gd name="T57" fmla="*/ 3 h 59"/>
                <a:gd name="T58" fmla="*/ 22 w 31"/>
                <a:gd name="T59" fmla="*/ 2 h 59"/>
                <a:gd name="T60" fmla="*/ 21 w 31"/>
                <a:gd name="T61" fmla="*/ 3 h 59"/>
                <a:gd name="T62" fmla="*/ 22 w 31"/>
                <a:gd name="T63" fmla="*/ 4 h 59"/>
                <a:gd name="T64" fmla="*/ 3 w 31"/>
                <a:gd name="T65" fmla="*/ 6 h 59"/>
                <a:gd name="T66" fmla="*/ 2 w 31"/>
                <a:gd name="T67" fmla="*/ 7 h 59"/>
                <a:gd name="T68" fmla="*/ 2 w 31"/>
                <a:gd name="T69" fmla="*/ 51 h 59"/>
                <a:gd name="T70" fmla="*/ 3 w 31"/>
                <a:gd name="T71" fmla="*/ 52 h 59"/>
                <a:gd name="T72" fmla="*/ 28 w 31"/>
                <a:gd name="T73" fmla="*/ 52 h 59"/>
                <a:gd name="T74" fmla="*/ 29 w 31"/>
                <a:gd name="T75" fmla="*/ 51 h 59"/>
                <a:gd name="T76" fmla="*/ 29 w 31"/>
                <a:gd name="T77" fmla="*/ 7 h 59"/>
                <a:gd name="T78" fmla="*/ 28 w 31"/>
                <a:gd name="T79" fmla="*/ 6 h 59"/>
                <a:gd name="T80" fmla="*/ 3 w 31"/>
                <a:gd name="T81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" h="59">
                  <a:moveTo>
                    <a:pt x="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8"/>
                    <a:pt x="30" y="59"/>
                    <a:pt x="29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  <a:moveTo>
                    <a:pt x="14" y="54"/>
                  </a:move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4"/>
                    <a:pt x="17" y="54"/>
                    <a:pt x="17" y="54"/>
                  </a:cubicBezTo>
                  <a:lnTo>
                    <a:pt x="14" y="54"/>
                  </a:lnTo>
                  <a:close/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lnTo>
                    <a:pt x="12" y="3"/>
                  </a:lnTo>
                  <a:close/>
                  <a:moveTo>
                    <a:pt x="22" y="4"/>
                  </a:moveTo>
                  <a:cubicBezTo>
                    <a:pt x="22" y="4"/>
                    <a:pt x="23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4"/>
                    <a:pt x="22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8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866295" y="504970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881161" y="504970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894675" y="5049708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866295" y="5061872"/>
              <a:ext cx="1216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881161" y="5061872"/>
              <a:ext cx="1216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894675" y="5061872"/>
              <a:ext cx="1351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2866295" y="507673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2881161" y="507673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2894675" y="5076738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2866295" y="5090252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2881161" y="5090252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2894675" y="5090252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6" name="Freeform 79"/>
            <p:cNvSpPr>
              <a:spLocks noEditPoints="1"/>
            </p:cNvSpPr>
            <p:nvPr/>
          </p:nvSpPr>
          <p:spPr bwMode="auto">
            <a:xfrm>
              <a:off x="2617626" y="5034842"/>
              <a:ext cx="105414" cy="79735"/>
            </a:xfrm>
            <a:custGeom>
              <a:avLst/>
              <a:gdLst>
                <a:gd name="T0" fmla="*/ 3 w 59"/>
                <a:gd name="T1" fmla="*/ 0 h 44"/>
                <a:gd name="T2" fmla="*/ 56 w 59"/>
                <a:gd name="T3" fmla="*/ 0 h 44"/>
                <a:gd name="T4" fmla="*/ 59 w 59"/>
                <a:gd name="T5" fmla="*/ 3 h 44"/>
                <a:gd name="T6" fmla="*/ 59 w 59"/>
                <a:gd name="T7" fmla="*/ 41 h 44"/>
                <a:gd name="T8" fmla="*/ 56 w 59"/>
                <a:gd name="T9" fmla="*/ 44 h 44"/>
                <a:gd name="T10" fmla="*/ 3 w 59"/>
                <a:gd name="T11" fmla="*/ 44 h 44"/>
                <a:gd name="T12" fmla="*/ 0 w 59"/>
                <a:gd name="T13" fmla="*/ 41 h 44"/>
                <a:gd name="T14" fmla="*/ 0 w 59"/>
                <a:gd name="T15" fmla="*/ 3 h 44"/>
                <a:gd name="T16" fmla="*/ 3 w 59"/>
                <a:gd name="T17" fmla="*/ 0 h 44"/>
                <a:gd name="T18" fmla="*/ 3 w 59"/>
                <a:gd name="T19" fmla="*/ 3 h 44"/>
                <a:gd name="T20" fmla="*/ 3 w 59"/>
                <a:gd name="T21" fmla="*/ 4 h 44"/>
                <a:gd name="T22" fmla="*/ 3 w 59"/>
                <a:gd name="T23" fmla="*/ 37 h 44"/>
                <a:gd name="T24" fmla="*/ 3 w 59"/>
                <a:gd name="T25" fmla="*/ 38 h 44"/>
                <a:gd name="T26" fmla="*/ 55 w 59"/>
                <a:gd name="T27" fmla="*/ 38 h 44"/>
                <a:gd name="T28" fmla="*/ 56 w 59"/>
                <a:gd name="T29" fmla="*/ 37 h 44"/>
                <a:gd name="T30" fmla="*/ 56 w 59"/>
                <a:gd name="T31" fmla="*/ 4 h 44"/>
                <a:gd name="T32" fmla="*/ 55 w 59"/>
                <a:gd name="T33" fmla="*/ 3 h 44"/>
                <a:gd name="T34" fmla="*/ 3 w 59"/>
                <a:gd name="T3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4">
                  <a:moveTo>
                    <a:pt x="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2"/>
                    <a:pt x="59" y="3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3"/>
                    <a:pt x="58" y="44"/>
                    <a:pt x="56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"/>
                    <a:pt x="56" y="3"/>
                    <a:pt x="55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2647358" y="5115929"/>
              <a:ext cx="45950" cy="10812"/>
            </a:xfrm>
            <a:custGeom>
              <a:avLst/>
              <a:gdLst>
                <a:gd name="T0" fmla="*/ 8 w 25"/>
                <a:gd name="T1" fmla="*/ 0 h 6"/>
                <a:gd name="T2" fmla="*/ 17 w 25"/>
                <a:gd name="T3" fmla="*/ 0 h 6"/>
                <a:gd name="T4" fmla="*/ 17 w 25"/>
                <a:gd name="T5" fmla="*/ 4 h 6"/>
                <a:gd name="T6" fmla="*/ 25 w 25"/>
                <a:gd name="T7" fmla="*/ 6 h 6"/>
                <a:gd name="T8" fmla="*/ 0 w 25"/>
                <a:gd name="T9" fmla="*/ 6 h 6"/>
                <a:gd name="T10" fmla="*/ 8 w 25"/>
                <a:gd name="T11" fmla="*/ 4 h 6"/>
                <a:gd name="T12" fmla="*/ 8 w 2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4" y="5"/>
                    <a:pt x="25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4" y="4"/>
                    <a:pt x="8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8" name="Freeform 81"/>
            <p:cNvSpPr>
              <a:spLocks noEditPoints="1"/>
            </p:cNvSpPr>
            <p:nvPr/>
          </p:nvSpPr>
          <p:spPr bwMode="auto">
            <a:xfrm>
              <a:off x="2614923" y="4841586"/>
              <a:ext cx="110820" cy="71627"/>
            </a:xfrm>
            <a:custGeom>
              <a:avLst/>
              <a:gdLst>
                <a:gd name="T0" fmla="*/ 16 w 61"/>
                <a:gd name="T1" fmla="*/ 20 h 40"/>
                <a:gd name="T2" fmla="*/ 30 w 61"/>
                <a:gd name="T3" fmla="*/ 5 h 40"/>
                <a:gd name="T4" fmla="*/ 45 w 61"/>
                <a:gd name="T5" fmla="*/ 20 h 40"/>
                <a:gd name="T6" fmla="*/ 30 w 61"/>
                <a:gd name="T7" fmla="*/ 35 h 40"/>
                <a:gd name="T8" fmla="*/ 16 w 61"/>
                <a:gd name="T9" fmla="*/ 20 h 40"/>
                <a:gd name="T10" fmla="*/ 55 w 61"/>
                <a:gd name="T11" fmla="*/ 0 h 40"/>
                <a:gd name="T12" fmla="*/ 6 w 61"/>
                <a:gd name="T13" fmla="*/ 0 h 40"/>
                <a:gd name="T14" fmla="*/ 0 w 61"/>
                <a:gd name="T15" fmla="*/ 5 h 40"/>
                <a:gd name="T16" fmla="*/ 0 w 61"/>
                <a:gd name="T17" fmla="*/ 34 h 40"/>
                <a:gd name="T18" fmla="*/ 6 w 61"/>
                <a:gd name="T19" fmla="*/ 40 h 40"/>
                <a:gd name="T20" fmla="*/ 55 w 61"/>
                <a:gd name="T21" fmla="*/ 40 h 40"/>
                <a:gd name="T22" fmla="*/ 61 w 61"/>
                <a:gd name="T23" fmla="*/ 34 h 40"/>
                <a:gd name="T24" fmla="*/ 61 w 61"/>
                <a:gd name="T25" fmla="*/ 5 h 40"/>
                <a:gd name="T26" fmla="*/ 55 w 61"/>
                <a:gd name="T27" fmla="*/ 0 h 40"/>
                <a:gd name="T28" fmla="*/ 45 w 61"/>
                <a:gd name="T29" fmla="*/ 4 h 40"/>
                <a:gd name="T30" fmla="*/ 46 w 61"/>
                <a:gd name="T31" fmla="*/ 4 h 40"/>
                <a:gd name="T32" fmla="*/ 55 w 61"/>
                <a:gd name="T33" fmla="*/ 4 h 40"/>
                <a:gd name="T34" fmla="*/ 55 w 61"/>
                <a:gd name="T35" fmla="*/ 4 h 40"/>
                <a:gd name="T36" fmla="*/ 55 w 61"/>
                <a:gd name="T37" fmla="*/ 8 h 40"/>
                <a:gd name="T38" fmla="*/ 55 w 61"/>
                <a:gd name="T39" fmla="*/ 9 h 40"/>
                <a:gd name="T40" fmla="*/ 46 w 61"/>
                <a:gd name="T41" fmla="*/ 9 h 40"/>
                <a:gd name="T42" fmla="*/ 45 w 61"/>
                <a:gd name="T43" fmla="*/ 8 h 40"/>
                <a:gd name="T44" fmla="*/ 45 w 61"/>
                <a:gd name="T4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40">
                  <a:moveTo>
                    <a:pt x="16" y="20"/>
                  </a:moveTo>
                  <a:cubicBezTo>
                    <a:pt x="16" y="11"/>
                    <a:pt x="22" y="5"/>
                    <a:pt x="30" y="5"/>
                  </a:cubicBezTo>
                  <a:cubicBezTo>
                    <a:pt x="38" y="5"/>
                    <a:pt x="45" y="11"/>
                    <a:pt x="45" y="20"/>
                  </a:cubicBezTo>
                  <a:cubicBezTo>
                    <a:pt x="45" y="28"/>
                    <a:pt x="38" y="35"/>
                    <a:pt x="30" y="35"/>
                  </a:cubicBezTo>
                  <a:cubicBezTo>
                    <a:pt x="22" y="35"/>
                    <a:pt x="16" y="28"/>
                    <a:pt x="16" y="20"/>
                  </a:cubicBezTo>
                  <a:close/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3" y="40"/>
                    <a:pt x="6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0"/>
                    <a:pt x="61" y="37"/>
                    <a:pt x="61" y="3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2"/>
                    <a:pt x="58" y="0"/>
                    <a:pt x="55" y="0"/>
                  </a:cubicBezTo>
                  <a:close/>
                  <a:moveTo>
                    <a:pt x="45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2624384" y="4834828"/>
              <a:ext cx="14866" cy="5406"/>
            </a:xfrm>
            <a:custGeom>
              <a:avLst/>
              <a:gdLst>
                <a:gd name="T0" fmla="*/ 1 w 11"/>
                <a:gd name="T1" fmla="*/ 4 h 4"/>
                <a:gd name="T2" fmla="*/ 11 w 11"/>
                <a:gd name="T3" fmla="*/ 4 h 4"/>
                <a:gd name="T4" fmla="*/ 11 w 11"/>
                <a:gd name="T5" fmla="*/ 4 h 4"/>
                <a:gd name="T6" fmla="*/ 11 w 11"/>
                <a:gd name="T7" fmla="*/ 1 h 4"/>
                <a:gd name="T8" fmla="*/ 11 w 11"/>
                <a:gd name="T9" fmla="*/ 0 h 4"/>
                <a:gd name="T10" fmla="*/ 1 w 11"/>
                <a:gd name="T11" fmla="*/ 0 h 4"/>
                <a:gd name="T12" fmla="*/ 0 w 11"/>
                <a:gd name="T13" fmla="*/ 1 h 4"/>
                <a:gd name="T14" fmla="*/ 0 w 11"/>
                <a:gd name="T15" fmla="*/ 4 h 4"/>
                <a:gd name="T16" fmla="*/ 1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2652764" y="4859154"/>
              <a:ext cx="35138" cy="35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1" name="Freeform 84"/>
            <p:cNvSpPr>
              <a:spLocks noEditPoints="1"/>
            </p:cNvSpPr>
            <p:nvPr/>
          </p:nvSpPr>
          <p:spPr bwMode="auto">
            <a:xfrm>
              <a:off x="2647358" y="4856452"/>
              <a:ext cx="43246" cy="43246"/>
            </a:xfrm>
            <a:custGeom>
              <a:avLst/>
              <a:gdLst>
                <a:gd name="T0" fmla="*/ 12 w 24"/>
                <a:gd name="T1" fmla="*/ 1 h 24"/>
                <a:gd name="T2" fmla="*/ 23 w 24"/>
                <a:gd name="T3" fmla="*/ 12 h 24"/>
                <a:gd name="T4" fmla="*/ 12 w 24"/>
                <a:gd name="T5" fmla="*/ 22 h 24"/>
                <a:gd name="T6" fmla="*/ 2 w 24"/>
                <a:gd name="T7" fmla="*/ 12 h 24"/>
                <a:gd name="T8" fmla="*/ 12 w 24"/>
                <a:gd name="T9" fmla="*/ 1 h 24"/>
                <a:gd name="T10" fmla="*/ 24 w 24"/>
                <a:gd name="T11" fmla="*/ 12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1"/>
                  </a:moveTo>
                  <a:cubicBezTo>
                    <a:pt x="18" y="1"/>
                    <a:pt x="23" y="6"/>
                    <a:pt x="23" y="12"/>
                  </a:cubicBezTo>
                  <a:cubicBezTo>
                    <a:pt x="23" y="18"/>
                    <a:pt x="18" y="22"/>
                    <a:pt x="12" y="22"/>
                  </a:cubicBezTo>
                  <a:cubicBezTo>
                    <a:pt x="6" y="22"/>
                    <a:pt x="2" y="18"/>
                    <a:pt x="2" y="12"/>
                  </a:cubicBezTo>
                  <a:cubicBezTo>
                    <a:pt x="2" y="6"/>
                    <a:pt x="6" y="1"/>
                    <a:pt x="12" y="1"/>
                  </a:cubicBezTo>
                  <a:close/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2" name="Freeform 85"/>
            <p:cNvSpPr>
              <a:spLocks noEditPoints="1"/>
            </p:cNvSpPr>
            <p:nvPr/>
          </p:nvSpPr>
          <p:spPr bwMode="auto">
            <a:xfrm>
              <a:off x="3069013" y="4837532"/>
              <a:ext cx="82439" cy="48652"/>
            </a:xfrm>
            <a:custGeom>
              <a:avLst/>
              <a:gdLst>
                <a:gd name="T0" fmla="*/ 3 w 46"/>
                <a:gd name="T1" fmla="*/ 3 h 27"/>
                <a:gd name="T2" fmla="*/ 43 w 46"/>
                <a:gd name="T3" fmla="*/ 3 h 27"/>
                <a:gd name="T4" fmla="*/ 43 w 46"/>
                <a:gd name="T5" fmla="*/ 25 h 27"/>
                <a:gd name="T6" fmla="*/ 3 w 46"/>
                <a:gd name="T7" fmla="*/ 25 h 27"/>
                <a:gd name="T8" fmla="*/ 3 w 46"/>
                <a:gd name="T9" fmla="*/ 3 h 27"/>
                <a:gd name="T10" fmla="*/ 45 w 46"/>
                <a:gd name="T11" fmla="*/ 0 h 27"/>
                <a:gd name="T12" fmla="*/ 2 w 46"/>
                <a:gd name="T13" fmla="*/ 0 h 27"/>
                <a:gd name="T14" fmla="*/ 0 w 46"/>
                <a:gd name="T15" fmla="*/ 2 h 27"/>
                <a:gd name="T16" fmla="*/ 0 w 46"/>
                <a:gd name="T17" fmla="*/ 27 h 27"/>
                <a:gd name="T18" fmla="*/ 0 w 46"/>
                <a:gd name="T19" fmla="*/ 27 h 27"/>
                <a:gd name="T20" fmla="*/ 46 w 46"/>
                <a:gd name="T21" fmla="*/ 27 h 27"/>
                <a:gd name="T22" fmla="*/ 46 w 46"/>
                <a:gd name="T23" fmla="*/ 27 h 27"/>
                <a:gd name="T24" fmla="*/ 46 w 46"/>
                <a:gd name="T25" fmla="*/ 2 h 27"/>
                <a:gd name="T26" fmla="*/ 45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3" y="3"/>
                  </a:lnTo>
                  <a:close/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3" name="Freeform 86"/>
            <p:cNvSpPr>
              <a:spLocks noEditPoints="1"/>
            </p:cNvSpPr>
            <p:nvPr/>
          </p:nvSpPr>
          <p:spPr bwMode="auto">
            <a:xfrm>
              <a:off x="3054147" y="4888886"/>
              <a:ext cx="113522" cy="16218"/>
            </a:xfrm>
            <a:custGeom>
              <a:avLst/>
              <a:gdLst>
                <a:gd name="T0" fmla="*/ 54 w 63"/>
                <a:gd name="T1" fmla="*/ 0 h 9"/>
                <a:gd name="T2" fmla="*/ 15 w 63"/>
                <a:gd name="T3" fmla="*/ 5 h 9"/>
                <a:gd name="T4" fmla="*/ 21 w 63"/>
                <a:gd name="T5" fmla="*/ 4 h 9"/>
                <a:gd name="T6" fmla="*/ 23 w 63"/>
                <a:gd name="T7" fmla="*/ 5 h 9"/>
                <a:gd name="T8" fmla="*/ 23 w 63"/>
                <a:gd name="T9" fmla="*/ 5 h 9"/>
                <a:gd name="T10" fmla="*/ 14 w 63"/>
                <a:gd name="T11" fmla="*/ 5 h 9"/>
                <a:gd name="T12" fmla="*/ 21 w 63"/>
                <a:gd name="T13" fmla="*/ 3 h 9"/>
                <a:gd name="T14" fmla="*/ 26 w 63"/>
                <a:gd name="T15" fmla="*/ 3 h 9"/>
                <a:gd name="T16" fmla="*/ 29 w 63"/>
                <a:gd name="T17" fmla="*/ 3 h 9"/>
                <a:gd name="T18" fmla="*/ 12 w 63"/>
                <a:gd name="T19" fmla="*/ 5 h 9"/>
                <a:gd name="T20" fmla="*/ 19 w 63"/>
                <a:gd name="T21" fmla="*/ 3 h 9"/>
                <a:gd name="T22" fmla="*/ 14 w 63"/>
                <a:gd name="T23" fmla="*/ 3 h 9"/>
                <a:gd name="T24" fmla="*/ 13 w 63"/>
                <a:gd name="T25" fmla="*/ 3 h 9"/>
                <a:gd name="T26" fmla="*/ 24 w 63"/>
                <a:gd name="T27" fmla="*/ 2 h 9"/>
                <a:gd name="T28" fmla="*/ 29 w 63"/>
                <a:gd name="T29" fmla="*/ 2 h 9"/>
                <a:gd name="T30" fmla="*/ 19 w 63"/>
                <a:gd name="T31" fmla="*/ 2 h 9"/>
                <a:gd name="T32" fmla="*/ 19 w 63"/>
                <a:gd name="T33" fmla="*/ 2 h 9"/>
                <a:gd name="T34" fmla="*/ 11 w 63"/>
                <a:gd name="T35" fmla="*/ 2 h 9"/>
                <a:gd name="T36" fmla="*/ 8 w 63"/>
                <a:gd name="T37" fmla="*/ 3 h 9"/>
                <a:gd name="T38" fmla="*/ 11 w 63"/>
                <a:gd name="T39" fmla="*/ 2 h 9"/>
                <a:gd name="T40" fmla="*/ 27 w 63"/>
                <a:gd name="T41" fmla="*/ 1 h 9"/>
                <a:gd name="T42" fmla="*/ 19 w 63"/>
                <a:gd name="T43" fmla="*/ 1 h 9"/>
                <a:gd name="T44" fmla="*/ 24 w 63"/>
                <a:gd name="T45" fmla="*/ 1 h 9"/>
                <a:gd name="T46" fmla="*/ 19 w 63"/>
                <a:gd name="T47" fmla="*/ 1 h 9"/>
                <a:gd name="T48" fmla="*/ 14 w 63"/>
                <a:gd name="T49" fmla="*/ 1 h 9"/>
                <a:gd name="T50" fmla="*/ 9 w 63"/>
                <a:gd name="T51" fmla="*/ 1 h 9"/>
                <a:gd name="T52" fmla="*/ 36 w 63"/>
                <a:gd name="T53" fmla="*/ 5 h 9"/>
                <a:gd name="T54" fmla="*/ 42 w 63"/>
                <a:gd name="T55" fmla="*/ 4 h 9"/>
                <a:gd name="T56" fmla="*/ 43 w 63"/>
                <a:gd name="T57" fmla="*/ 5 h 9"/>
                <a:gd name="T58" fmla="*/ 48 w 63"/>
                <a:gd name="T59" fmla="*/ 5 h 9"/>
                <a:gd name="T60" fmla="*/ 50 w 63"/>
                <a:gd name="T61" fmla="*/ 4 h 9"/>
                <a:gd name="T62" fmla="*/ 31 w 63"/>
                <a:gd name="T63" fmla="*/ 4 h 9"/>
                <a:gd name="T64" fmla="*/ 34 w 63"/>
                <a:gd name="T65" fmla="*/ 5 h 9"/>
                <a:gd name="T66" fmla="*/ 34 w 63"/>
                <a:gd name="T67" fmla="*/ 5 h 9"/>
                <a:gd name="T68" fmla="*/ 40 w 63"/>
                <a:gd name="T69" fmla="*/ 3 h 9"/>
                <a:gd name="T70" fmla="*/ 42 w 63"/>
                <a:gd name="T71" fmla="*/ 3 h 9"/>
                <a:gd name="T72" fmla="*/ 47 w 63"/>
                <a:gd name="T73" fmla="*/ 3 h 9"/>
                <a:gd name="T74" fmla="*/ 50 w 63"/>
                <a:gd name="T75" fmla="*/ 3 h 9"/>
                <a:gd name="T76" fmla="*/ 50 w 63"/>
                <a:gd name="T77" fmla="*/ 3 h 9"/>
                <a:gd name="T78" fmla="*/ 53 w 63"/>
                <a:gd name="T79" fmla="*/ 3 h 9"/>
                <a:gd name="T80" fmla="*/ 29 w 63"/>
                <a:gd name="T81" fmla="*/ 3 h 9"/>
                <a:gd name="T82" fmla="*/ 34 w 63"/>
                <a:gd name="T83" fmla="*/ 3 h 9"/>
                <a:gd name="T84" fmla="*/ 37 w 63"/>
                <a:gd name="T85" fmla="*/ 3 h 9"/>
                <a:gd name="T86" fmla="*/ 37 w 63"/>
                <a:gd name="T87" fmla="*/ 3 h 9"/>
                <a:gd name="T88" fmla="*/ 44 w 63"/>
                <a:gd name="T89" fmla="*/ 2 h 9"/>
                <a:gd name="T90" fmla="*/ 49 w 63"/>
                <a:gd name="T91" fmla="*/ 2 h 9"/>
                <a:gd name="T92" fmla="*/ 52 w 63"/>
                <a:gd name="T93" fmla="*/ 2 h 9"/>
                <a:gd name="T94" fmla="*/ 52 w 63"/>
                <a:gd name="T95" fmla="*/ 2 h 9"/>
                <a:gd name="T96" fmla="*/ 34 w 63"/>
                <a:gd name="T97" fmla="*/ 2 h 9"/>
                <a:gd name="T98" fmla="*/ 39 w 63"/>
                <a:gd name="T99" fmla="*/ 2 h 9"/>
                <a:gd name="T100" fmla="*/ 42 w 63"/>
                <a:gd name="T101" fmla="*/ 2 h 9"/>
                <a:gd name="T102" fmla="*/ 29 w 63"/>
                <a:gd name="T103" fmla="*/ 2 h 9"/>
                <a:gd name="T104" fmla="*/ 46 w 63"/>
                <a:gd name="T105" fmla="*/ 1 h 9"/>
                <a:gd name="T106" fmla="*/ 50 w 63"/>
                <a:gd name="T107" fmla="*/ 1 h 9"/>
                <a:gd name="T108" fmla="*/ 53 w 63"/>
                <a:gd name="T109" fmla="*/ 1 h 9"/>
                <a:gd name="T110" fmla="*/ 37 w 63"/>
                <a:gd name="T111" fmla="*/ 1 h 9"/>
                <a:gd name="T112" fmla="*/ 42 w 63"/>
                <a:gd name="T113" fmla="*/ 1 h 9"/>
                <a:gd name="T114" fmla="*/ 29 w 63"/>
                <a:gd name="T115" fmla="*/ 1 h 9"/>
                <a:gd name="T116" fmla="*/ 34 w 63"/>
                <a:gd name="T117" fmla="*/ 1 h 9"/>
                <a:gd name="T118" fmla="*/ 34 w 63"/>
                <a:gd name="T11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">
                  <a:moveTo>
                    <a:pt x="9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9" y="5"/>
                  </a:lnTo>
                  <a:close/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3" y="9"/>
                    <a:pt x="63" y="9"/>
                    <a:pt x="63" y="9"/>
                  </a:cubicBezTo>
                  <a:lnTo>
                    <a:pt x="54" y="0"/>
                  </a:lnTo>
                  <a:close/>
                  <a:moveTo>
                    <a:pt x="17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7" y="5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4"/>
                    <a:pt x="21" y="4"/>
                  </a:cubicBezTo>
                  <a:cubicBezTo>
                    <a:pt x="20" y="5"/>
                    <a:pt x="20" y="5"/>
                    <a:pt x="20" y="5"/>
                  </a:cubicBezTo>
                  <a:lnTo>
                    <a:pt x="18" y="5"/>
                  </a:lnTo>
                  <a:close/>
                  <a:moveTo>
                    <a:pt x="21" y="5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21" y="5"/>
                  </a:lnTo>
                  <a:close/>
                  <a:moveTo>
                    <a:pt x="23" y="5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3" y="5"/>
                  </a:lnTo>
                  <a:close/>
                  <a:moveTo>
                    <a:pt x="26" y="5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6" y="5"/>
                  </a:lnTo>
                  <a:close/>
                  <a:moveTo>
                    <a:pt x="14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4" y="5"/>
                  </a:lnTo>
                  <a:close/>
                  <a:moveTo>
                    <a:pt x="23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3"/>
                    <a:pt x="24" y="3"/>
                    <a:pt x="24" y="3"/>
                  </a:cubicBezTo>
                  <a:lnTo>
                    <a:pt x="23" y="3"/>
                  </a:lnTo>
                  <a:close/>
                  <a:moveTo>
                    <a:pt x="24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4" y="3"/>
                  </a:lnTo>
                  <a:close/>
                  <a:moveTo>
                    <a:pt x="26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lnTo>
                    <a:pt x="26" y="3"/>
                  </a:lnTo>
                  <a:close/>
                  <a:moveTo>
                    <a:pt x="12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12" y="5"/>
                  </a:lnTo>
                  <a:close/>
                  <a:moveTo>
                    <a:pt x="18" y="3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3"/>
                    <a:pt x="18" y="3"/>
                    <a:pt x="18" y="3"/>
                  </a:cubicBezTo>
                  <a:close/>
                  <a:moveTo>
                    <a:pt x="18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lnTo>
                    <a:pt x="18" y="3"/>
                  </a:lnTo>
                  <a:close/>
                  <a:moveTo>
                    <a:pt x="15" y="3"/>
                  </a:moveTo>
                  <a:cubicBezTo>
                    <a:pt x="14" y="3"/>
                    <a:pt x="14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15" y="3"/>
                  </a:lnTo>
                  <a:close/>
                  <a:moveTo>
                    <a:pt x="13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lose/>
                  <a:moveTo>
                    <a:pt x="2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2"/>
                    <a:pt x="24" y="2"/>
                    <a:pt x="24" y="2"/>
                  </a:cubicBezTo>
                  <a:close/>
                  <a:moveTo>
                    <a:pt x="24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24" y="2"/>
                  </a:lnTo>
                  <a:close/>
                  <a:moveTo>
                    <a:pt x="27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7" y="2"/>
                  </a:lnTo>
                  <a:close/>
                  <a:moveTo>
                    <a:pt x="18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9" y="2"/>
                    <a:pt x="19" y="2"/>
                  </a:cubicBezTo>
                  <a:lnTo>
                    <a:pt x="18" y="2"/>
                  </a:ln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9" y="2"/>
                  </a:lnTo>
                  <a:close/>
                  <a:moveTo>
                    <a:pt x="16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3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2"/>
                    <a:pt x="14" y="2"/>
                    <a:pt x="14" y="2"/>
                  </a:cubicBezTo>
                  <a:lnTo>
                    <a:pt x="13" y="2"/>
                  </a:lnTo>
                  <a:close/>
                  <a:moveTo>
                    <a:pt x="10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0" y="3"/>
                  </a:lnTo>
                  <a:close/>
                  <a:moveTo>
                    <a:pt x="11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26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1"/>
                    <a:pt x="27" y="1"/>
                  </a:cubicBezTo>
                  <a:lnTo>
                    <a:pt x="26" y="1"/>
                  </a:lnTo>
                  <a:close/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7" y="1"/>
                  </a:lnTo>
                  <a:close/>
                  <a:moveTo>
                    <a:pt x="21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2" y="1"/>
                    <a:pt x="22" y="1"/>
                  </a:cubicBezTo>
                  <a:lnTo>
                    <a:pt x="21" y="1"/>
                  </a:ln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2" y="1"/>
                  </a:lnTo>
                  <a:close/>
                  <a:moveTo>
                    <a:pt x="19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6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16" y="1"/>
                  </a:lnTo>
                  <a:close/>
                  <a:moveTo>
                    <a:pt x="14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1"/>
                    <a:pt x="15" y="1"/>
                    <a:pt x="15" y="1"/>
                  </a:cubicBezTo>
                  <a:lnTo>
                    <a:pt x="14" y="1"/>
                  </a:lnTo>
                  <a:close/>
                  <a:moveTo>
                    <a:pt x="11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1"/>
                    <a:pt x="12" y="1"/>
                    <a:pt x="12" y="1"/>
                  </a:cubicBezTo>
                  <a:lnTo>
                    <a:pt x="11" y="1"/>
                  </a:lnTo>
                  <a:close/>
                  <a:moveTo>
                    <a:pt x="25" y="8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25" y="8"/>
                  </a:lnTo>
                  <a:close/>
                  <a:moveTo>
                    <a:pt x="42" y="5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2" y="4"/>
                    <a:pt x="42" y="4"/>
                  </a:cubicBezTo>
                  <a:lnTo>
                    <a:pt x="42" y="5"/>
                  </a:lnTo>
                  <a:close/>
                  <a:moveTo>
                    <a:pt x="43" y="5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43" y="5"/>
                  </a:lnTo>
                  <a:close/>
                  <a:moveTo>
                    <a:pt x="46" y="5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5"/>
                    <a:pt x="48" y="5"/>
                    <a:pt x="48" y="5"/>
                  </a:cubicBezTo>
                  <a:lnTo>
                    <a:pt x="46" y="5"/>
                  </a:lnTo>
                  <a:close/>
                  <a:moveTo>
                    <a:pt x="48" y="5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lnTo>
                    <a:pt x="48" y="5"/>
                  </a:lnTo>
                  <a:close/>
                  <a:moveTo>
                    <a:pt x="51" y="5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51" y="5"/>
                  </a:lnTo>
                  <a:close/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lnTo>
                    <a:pt x="29" y="5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4" y="5"/>
                    <a:pt x="34" y="5"/>
                  </a:cubicBezTo>
                  <a:lnTo>
                    <a:pt x="32" y="5"/>
                  </a:lnTo>
                  <a:close/>
                  <a:moveTo>
                    <a:pt x="34" y="5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34" y="5"/>
                  </a:lnTo>
                  <a:close/>
                  <a:moveTo>
                    <a:pt x="37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5"/>
                    <a:pt x="40" y="5"/>
                    <a:pt x="40" y="5"/>
                  </a:cubicBezTo>
                  <a:lnTo>
                    <a:pt x="37" y="5"/>
                  </a:lnTo>
                  <a:close/>
                  <a:moveTo>
                    <a:pt x="40" y="3"/>
                  </a:moveTo>
                  <a:cubicBezTo>
                    <a:pt x="39" y="3"/>
                    <a:pt x="39" y="3"/>
                    <a:pt x="39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lnTo>
                    <a:pt x="40" y="3"/>
                  </a:lnTo>
                  <a:close/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2" y="3"/>
                  </a:ln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5" y="3"/>
                  </a:cubicBezTo>
                  <a:close/>
                  <a:moveTo>
                    <a:pt x="48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8" y="3"/>
                  </a:lnTo>
                  <a:close/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3"/>
                    <a:pt x="53" y="3"/>
                  </a:cubicBezTo>
                  <a:lnTo>
                    <a:pt x="50" y="3"/>
                  </a:lnTo>
                  <a:close/>
                  <a:moveTo>
                    <a:pt x="54" y="5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54" y="5"/>
                  </a:lnTo>
                  <a:close/>
                  <a:moveTo>
                    <a:pt x="53" y="3"/>
                  </a:moveTo>
                  <a:cubicBezTo>
                    <a:pt x="52" y="3"/>
                    <a:pt x="52" y="3"/>
                    <a:pt x="52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5" y="3"/>
                    <a:pt x="55" y="3"/>
                    <a:pt x="55" y="3"/>
                  </a:cubicBezTo>
                  <a:lnTo>
                    <a:pt x="53" y="3"/>
                  </a:lnTo>
                  <a:close/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0" y="3"/>
                    <a:pt x="29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lnTo>
                    <a:pt x="32" y="3"/>
                  </a:lnTo>
                  <a:close/>
                  <a:moveTo>
                    <a:pt x="34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4" y="3"/>
                  </a:ln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7" y="3"/>
                  </a:lnTo>
                  <a:close/>
                  <a:moveTo>
                    <a:pt x="44" y="2"/>
                  </a:move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2"/>
                    <a:pt x="44" y="2"/>
                    <a:pt x="44" y="2"/>
                  </a:cubicBezTo>
                  <a:close/>
                  <a:moveTo>
                    <a:pt x="45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7" y="2"/>
                  </a:cubicBezTo>
                  <a:lnTo>
                    <a:pt x="45" y="2"/>
                  </a:lnTo>
                  <a:close/>
                  <a:moveTo>
                    <a:pt x="47" y="2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7" y="2"/>
                  </a:lnTo>
                  <a:close/>
                  <a:moveTo>
                    <a:pt x="50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lnTo>
                    <a:pt x="50" y="2"/>
                  </a:lnTo>
                  <a:close/>
                  <a:moveTo>
                    <a:pt x="52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lnTo>
                    <a:pt x="52" y="2"/>
                  </a:lnTo>
                  <a:close/>
                  <a:moveTo>
                    <a:pt x="34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2"/>
                    <a:pt x="34" y="2"/>
                    <a:pt x="34" y="2"/>
                  </a:cubicBez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34" y="2"/>
                  </a:lnTo>
                  <a:close/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lnTo>
                    <a:pt x="37" y="2"/>
                  </a:lnTo>
                  <a:close/>
                  <a:moveTo>
                    <a:pt x="3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9" y="2"/>
                  </a:lnTo>
                  <a:close/>
                  <a:moveTo>
                    <a:pt x="29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9" y="2"/>
                  </a:lnTo>
                  <a:close/>
                  <a:moveTo>
                    <a:pt x="46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lnTo>
                    <a:pt x="46" y="1"/>
                  </a:lnTo>
                  <a:close/>
                  <a:moveTo>
                    <a:pt x="49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lnTo>
                    <a:pt x="49" y="1"/>
                  </a:lnTo>
                  <a:close/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51" y="1"/>
                  </a:lnTo>
                  <a:close/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39" y="1"/>
                  </a:cubicBezTo>
                  <a:lnTo>
                    <a:pt x="37" y="1"/>
                  </a:lnTo>
                  <a:close/>
                  <a:moveTo>
                    <a:pt x="39" y="1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39" y="1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2" y="1"/>
                  </a:lnTo>
                  <a:close/>
                  <a:moveTo>
                    <a:pt x="31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2" y="1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054147" y="4905103"/>
              <a:ext cx="113522" cy="5406"/>
            </a:xfrm>
            <a:custGeom>
              <a:avLst/>
              <a:gdLst>
                <a:gd name="T0" fmla="*/ 84 w 84"/>
                <a:gd name="T1" fmla="*/ 0 h 4"/>
                <a:gd name="T2" fmla="*/ 0 w 84"/>
                <a:gd name="T3" fmla="*/ 0 h 4"/>
                <a:gd name="T4" fmla="*/ 0 w 84"/>
                <a:gd name="T5" fmla="*/ 2 h 4"/>
                <a:gd name="T6" fmla="*/ 0 w 84"/>
                <a:gd name="T7" fmla="*/ 4 h 4"/>
                <a:gd name="T8" fmla="*/ 1 w 84"/>
                <a:gd name="T9" fmla="*/ 4 h 4"/>
                <a:gd name="T10" fmla="*/ 84 w 84"/>
                <a:gd name="T11" fmla="*/ 4 h 4"/>
                <a:gd name="T12" fmla="*/ 84 w 8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">
                  <a:moveTo>
                    <a:pt x="8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84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5" name="Freeform 88"/>
            <p:cNvSpPr>
              <a:spLocks noEditPoints="1"/>
            </p:cNvSpPr>
            <p:nvPr/>
          </p:nvSpPr>
          <p:spPr bwMode="auto">
            <a:xfrm>
              <a:off x="3039281" y="5045654"/>
              <a:ext cx="143255" cy="72978"/>
            </a:xfrm>
            <a:custGeom>
              <a:avLst/>
              <a:gdLst>
                <a:gd name="T0" fmla="*/ 69 w 79"/>
                <a:gd name="T1" fmla="*/ 38 h 40"/>
                <a:gd name="T2" fmla="*/ 38 w 79"/>
                <a:gd name="T3" fmla="*/ 37 h 40"/>
                <a:gd name="T4" fmla="*/ 16 w 79"/>
                <a:gd name="T5" fmla="*/ 39 h 40"/>
                <a:gd name="T6" fmla="*/ 1 w 79"/>
                <a:gd name="T7" fmla="*/ 30 h 40"/>
                <a:gd name="T8" fmla="*/ 1 w 79"/>
                <a:gd name="T9" fmla="*/ 24 h 40"/>
                <a:gd name="T10" fmla="*/ 13 w 79"/>
                <a:gd name="T11" fmla="*/ 32 h 40"/>
                <a:gd name="T12" fmla="*/ 28 w 79"/>
                <a:gd name="T13" fmla="*/ 35 h 40"/>
                <a:gd name="T14" fmla="*/ 42 w 79"/>
                <a:gd name="T15" fmla="*/ 33 h 40"/>
                <a:gd name="T16" fmla="*/ 59 w 79"/>
                <a:gd name="T17" fmla="*/ 33 h 40"/>
                <a:gd name="T18" fmla="*/ 67 w 79"/>
                <a:gd name="T19" fmla="*/ 33 h 40"/>
                <a:gd name="T20" fmla="*/ 78 w 79"/>
                <a:gd name="T21" fmla="*/ 29 h 40"/>
                <a:gd name="T22" fmla="*/ 79 w 79"/>
                <a:gd name="T23" fmla="*/ 28 h 40"/>
                <a:gd name="T24" fmla="*/ 76 w 79"/>
                <a:gd name="T25" fmla="*/ 37 h 40"/>
                <a:gd name="T26" fmla="*/ 69 w 79"/>
                <a:gd name="T27" fmla="*/ 38 h 40"/>
                <a:gd name="T28" fmla="*/ 37 w 79"/>
                <a:gd name="T29" fmla="*/ 14 h 40"/>
                <a:gd name="T30" fmla="*/ 35 w 79"/>
                <a:gd name="T31" fmla="*/ 16 h 40"/>
                <a:gd name="T32" fmla="*/ 41 w 79"/>
                <a:gd name="T33" fmla="*/ 25 h 40"/>
                <a:gd name="T34" fmla="*/ 44 w 79"/>
                <a:gd name="T35" fmla="*/ 25 h 40"/>
                <a:gd name="T36" fmla="*/ 37 w 79"/>
                <a:gd name="T37" fmla="*/ 14 h 40"/>
                <a:gd name="T38" fmla="*/ 34 w 79"/>
                <a:gd name="T39" fmla="*/ 16 h 40"/>
                <a:gd name="T40" fmla="*/ 31 w 79"/>
                <a:gd name="T41" fmla="*/ 18 h 40"/>
                <a:gd name="T42" fmla="*/ 36 w 79"/>
                <a:gd name="T43" fmla="*/ 26 h 40"/>
                <a:gd name="T44" fmla="*/ 40 w 79"/>
                <a:gd name="T45" fmla="*/ 25 h 40"/>
                <a:gd name="T46" fmla="*/ 34 w 79"/>
                <a:gd name="T47" fmla="*/ 16 h 40"/>
                <a:gd name="T48" fmla="*/ 30 w 79"/>
                <a:gd name="T49" fmla="*/ 19 h 40"/>
                <a:gd name="T50" fmla="*/ 27 w 79"/>
                <a:gd name="T51" fmla="*/ 20 h 40"/>
                <a:gd name="T52" fmla="*/ 31 w 79"/>
                <a:gd name="T53" fmla="*/ 26 h 40"/>
                <a:gd name="T54" fmla="*/ 34 w 79"/>
                <a:gd name="T55" fmla="*/ 26 h 40"/>
                <a:gd name="T56" fmla="*/ 30 w 79"/>
                <a:gd name="T57" fmla="*/ 19 h 40"/>
                <a:gd name="T58" fmla="*/ 2 w 79"/>
                <a:gd name="T59" fmla="*/ 23 h 40"/>
                <a:gd name="T60" fmla="*/ 14 w 79"/>
                <a:gd name="T61" fmla="*/ 31 h 40"/>
                <a:gd name="T62" fmla="*/ 28 w 79"/>
                <a:gd name="T63" fmla="*/ 33 h 40"/>
                <a:gd name="T64" fmla="*/ 41 w 79"/>
                <a:gd name="T65" fmla="*/ 32 h 40"/>
                <a:gd name="T66" fmla="*/ 60 w 79"/>
                <a:gd name="T67" fmla="*/ 31 h 40"/>
                <a:gd name="T68" fmla="*/ 67 w 79"/>
                <a:gd name="T69" fmla="*/ 31 h 40"/>
                <a:gd name="T70" fmla="*/ 77 w 79"/>
                <a:gd name="T71" fmla="*/ 27 h 40"/>
                <a:gd name="T72" fmla="*/ 79 w 79"/>
                <a:gd name="T73" fmla="*/ 26 h 40"/>
                <a:gd name="T74" fmla="*/ 79 w 79"/>
                <a:gd name="T75" fmla="*/ 23 h 40"/>
                <a:gd name="T76" fmla="*/ 74 w 79"/>
                <a:gd name="T77" fmla="*/ 9 h 40"/>
                <a:gd name="T78" fmla="*/ 70 w 79"/>
                <a:gd name="T79" fmla="*/ 14 h 40"/>
                <a:gd name="T80" fmla="*/ 53 w 79"/>
                <a:gd name="T81" fmla="*/ 9 h 40"/>
                <a:gd name="T82" fmla="*/ 50 w 79"/>
                <a:gd name="T83" fmla="*/ 2 h 40"/>
                <a:gd name="T84" fmla="*/ 45 w 79"/>
                <a:gd name="T85" fmla="*/ 5 h 40"/>
                <a:gd name="T86" fmla="*/ 19 w 79"/>
                <a:gd name="T87" fmla="*/ 22 h 40"/>
                <a:gd name="T88" fmla="*/ 3 w 79"/>
                <a:gd name="T89" fmla="*/ 23 h 40"/>
                <a:gd name="T90" fmla="*/ 2 w 79"/>
                <a:gd name="T9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40">
                  <a:moveTo>
                    <a:pt x="69" y="38"/>
                  </a:moveTo>
                  <a:cubicBezTo>
                    <a:pt x="69" y="38"/>
                    <a:pt x="46" y="36"/>
                    <a:pt x="38" y="37"/>
                  </a:cubicBezTo>
                  <a:cubicBezTo>
                    <a:pt x="31" y="39"/>
                    <a:pt x="24" y="40"/>
                    <a:pt x="16" y="39"/>
                  </a:cubicBezTo>
                  <a:cubicBezTo>
                    <a:pt x="7" y="37"/>
                    <a:pt x="2" y="32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4" y="27"/>
                    <a:pt x="8" y="30"/>
                    <a:pt x="13" y="32"/>
                  </a:cubicBezTo>
                  <a:cubicBezTo>
                    <a:pt x="18" y="34"/>
                    <a:pt x="23" y="35"/>
                    <a:pt x="28" y="35"/>
                  </a:cubicBezTo>
                  <a:cubicBezTo>
                    <a:pt x="33" y="35"/>
                    <a:pt x="38" y="35"/>
                    <a:pt x="42" y="33"/>
                  </a:cubicBezTo>
                  <a:cubicBezTo>
                    <a:pt x="47" y="32"/>
                    <a:pt x="53" y="32"/>
                    <a:pt x="59" y="33"/>
                  </a:cubicBezTo>
                  <a:cubicBezTo>
                    <a:pt x="62" y="33"/>
                    <a:pt x="65" y="33"/>
                    <a:pt x="67" y="33"/>
                  </a:cubicBezTo>
                  <a:cubicBezTo>
                    <a:pt x="71" y="33"/>
                    <a:pt x="75" y="30"/>
                    <a:pt x="78" y="29"/>
                  </a:cubicBezTo>
                  <a:cubicBezTo>
                    <a:pt x="78" y="28"/>
                    <a:pt x="79" y="28"/>
                    <a:pt x="79" y="28"/>
                  </a:cubicBezTo>
                  <a:cubicBezTo>
                    <a:pt x="79" y="33"/>
                    <a:pt x="77" y="36"/>
                    <a:pt x="76" y="37"/>
                  </a:cubicBezTo>
                  <a:cubicBezTo>
                    <a:pt x="74" y="38"/>
                    <a:pt x="69" y="38"/>
                    <a:pt x="69" y="38"/>
                  </a:cubicBezTo>
                  <a:close/>
                  <a:moveTo>
                    <a:pt x="37" y="14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5"/>
                    <a:pt x="44" y="25"/>
                    <a:pt x="44" y="25"/>
                  </a:cubicBezTo>
                  <a:lnTo>
                    <a:pt x="37" y="14"/>
                  </a:lnTo>
                  <a:close/>
                  <a:moveTo>
                    <a:pt x="34" y="16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34" y="16"/>
                  </a:lnTo>
                  <a:close/>
                  <a:moveTo>
                    <a:pt x="30" y="19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0" y="19"/>
                  </a:lnTo>
                  <a:close/>
                  <a:moveTo>
                    <a:pt x="2" y="23"/>
                  </a:moveTo>
                  <a:cubicBezTo>
                    <a:pt x="5" y="25"/>
                    <a:pt x="9" y="29"/>
                    <a:pt x="14" y="31"/>
                  </a:cubicBezTo>
                  <a:cubicBezTo>
                    <a:pt x="18" y="32"/>
                    <a:pt x="23" y="33"/>
                    <a:pt x="28" y="33"/>
                  </a:cubicBezTo>
                  <a:cubicBezTo>
                    <a:pt x="33" y="33"/>
                    <a:pt x="38" y="33"/>
                    <a:pt x="41" y="32"/>
                  </a:cubicBezTo>
                  <a:cubicBezTo>
                    <a:pt x="46" y="30"/>
                    <a:pt x="53" y="31"/>
                    <a:pt x="60" y="31"/>
                  </a:cubicBezTo>
                  <a:cubicBezTo>
                    <a:pt x="62" y="31"/>
                    <a:pt x="65" y="31"/>
                    <a:pt x="67" y="31"/>
                  </a:cubicBezTo>
                  <a:cubicBezTo>
                    <a:pt x="71" y="31"/>
                    <a:pt x="74" y="29"/>
                    <a:pt x="77" y="27"/>
                  </a:cubicBezTo>
                  <a:cubicBezTo>
                    <a:pt x="78" y="27"/>
                    <a:pt x="78" y="26"/>
                    <a:pt x="79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78" y="16"/>
                    <a:pt x="76" y="9"/>
                    <a:pt x="74" y="9"/>
                  </a:cubicBezTo>
                  <a:cubicBezTo>
                    <a:pt x="72" y="8"/>
                    <a:pt x="73" y="13"/>
                    <a:pt x="70" y="14"/>
                  </a:cubicBezTo>
                  <a:cubicBezTo>
                    <a:pt x="67" y="15"/>
                    <a:pt x="57" y="11"/>
                    <a:pt x="53" y="9"/>
                  </a:cubicBezTo>
                  <a:cubicBezTo>
                    <a:pt x="50" y="7"/>
                    <a:pt x="53" y="3"/>
                    <a:pt x="50" y="2"/>
                  </a:cubicBezTo>
                  <a:cubicBezTo>
                    <a:pt x="48" y="0"/>
                    <a:pt x="47" y="2"/>
                    <a:pt x="45" y="5"/>
                  </a:cubicBezTo>
                  <a:cubicBezTo>
                    <a:pt x="43" y="7"/>
                    <a:pt x="25" y="20"/>
                    <a:pt x="19" y="22"/>
                  </a:cubicBezTo>
                  <a:cubicBezTo>
                    <a:pt x="13" y="24"/>
                    <a:pt x="6" y="20"/>
                    <a:pt x="3" y="23"/>
                  </a:cubicBezTo>
                  <a:lnTo>
                    <a:pt x="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2635195" y="5244316"/>
              <a:ext cx="17568" cy="6758"/>
            </a:xfrm>
            <a:custGeom>
              <a:avLst/>
              <a:gdLst>
                <a:gd name="T0" fmla="*/ 2 w 10"/>
                <a:gd name="T1" fmla="*/ 0 h 4"/>
                <a:gd name="T2" fmla="*/ 9 w 10"/>
                <a:gd name="T3" fmla="*/ 1 h 4"/>
                <a:gd name="T4" fmla="*/ 10 w 10"/>
                <a:gd name="T5" fmla="*/ 3 h 4"/>
                <a:gd name="T6" fmla="*/ 9 w 10"/>
                <a:gd name="T7" fmla="*/ 4 h 4"/>
                <a:gd name="T8" fmla="*/ 0 w 10"/>
                <a:gd name="T9" fmla="*/ 3 h 4"/>
                <a:gd name="T10" fmla="*/ 0 w 10"/>
                <a:gd name="T11" fmla="*/ 1 h 4"/>
                <a:gd name="T12" fmla="*/ 2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3"/>
                    <a:pt x="1" y="2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2687902" y="5244316"/>
              <a:ext cx="17568" cy="6758"/>
            </a:xfrm>
            <a:custGeom>
              <a:avLst/>
              <a:gdLst>
                <a:gd name="T0" fmla="*/ 8 w 10"/>
                <a:gd name="T1" fmla="*/ 0 h 4"/>
                <a:gd name="T2" fmla="*/ 1 w 10"/>
                <a:gd name="T3" fmla="*/ 1 h 4"/>
                <a:gd name="T4" fmla="*/ 0 w 10"/>
                <a:gd name="T5" fmla="*/ 3 h 4"/>
                <a:gd name="T6" fmla="*/ 0 w 10"/>
                <a:gd name="T7" fmla="*/ 4 h 4"/>
                <a:gd name="T8" fmla="*/ 10 w 10"/>
                <a:gd name="T9" fmla="*/ 3 h 4"/>
                <a:gd name="T10" fmla="*/ 9 w 10"/>
                <a:gd name="T11" fmla="*/ 1 h 4"/>
                <a:gd name="T12" fmla="*/ 8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9" y="2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8" name="Freeform 91"/>
            <p:cNvSpPr>
              <a:spLocks noEditPoints="1"/>
            </p:cNvSpPr>
            <p:nvPr/>
          </p:nvSpPr>
          <p:spPr bwMode="auto">
            <a:xfrm>
              <a:off x="2601409" y="5249722"/>
              <a:ext cx="137849" cy="81087"/>
            </a:xfrm>
            <a:custGeom>
              <a:avLst/>
              <a:gdLst>
                <a:gd name="T0" fmla="*/ 27 w 77"/>
                <a:gd name="T1" fmla="*/ 13 h 45"/>
                <a:gd name="T2" fmla="*/ 30 w 77"/>
                <a:gd name="T3" fmla="*/ 13 h 45"/>
                <a:gd name="T4" fmla="*/ 31 w 77"/>
                <a:gd name="T5" fmla="*/ 13 h 45"/>
                <a:gd name="T6" fmla="*/ 31 w 77"/>
                <a:gd name="T7" fmla="*/ 16 h 45"/>
                <a:gd name="T8" fmla="*/ 30 w 77"/>
                <a:gd name="T9" fmla="*/ 16 h 45"/>
                <a:gd name="T10" fmla="*/ 27 w 77"/>
                <a:gd name="T11" fmla="*/ 16 h 45"/>
                <a:gd name="T12" fmla="*/ 27 w 77"/>
                <a:gd name="T13" fmla="*/ 20 h 45"/>
                <a:gd name="T14" fmla="*/ 26 w 77"/>
                <a:gd name="T15" fmla="*/ 20 h 45"/>
                <a:gd name="T16" fmla="*/ 24 w 77"/>
                <a:gd name="T17" fmla="*/ 20 h 45"/>
                <a:gd name="T18" fmla="*/ 23 w 77"/>
                <a:gd name="T19" fmla="*/ 20 h 45"/>
                <a:gd name="T20" fmla="*/ 23 w 77"/>
                <a:gd name="T21" fmla="*/ 16 h 45"/>
                <a:gd name="T22" fmla="*/ 20 w 77"/>
                <a:gd name="T23" fmla="*/ 16 h 45"/>
                <a:gd name="T24" fmla="*/ 19 w 77"/>
                <a:gd name="T25" fmla="*/ 16 h 45"/>
                <a:gd name="T26" fmla="*/ 19 w 77"/>
                <a:gd name="T27" fmla="*/ 13 h 45"/>
                <a:gd name="T28" fmla="*/ 20 w 77"/>
                <a:gd name="T29" fmla="*/ 13 h 45"/>
                <a:gd name="T30" fmla="*/ 23 w 77"/>
                <a:gd name="T31" fmla="*/ 13 h 45"/>
                <a:gd name="T32" fmla="*/ 23 w 77"/>
                <a:gd name="T33" fmla="*/ 9 h 45"/>
                <a:gd name="T34" fmla="*/ 24 w 77"/>
                <a:gd name="T35" fmla="*/ 9 h 45"/>
                <a:gd name="T36" fmla="*/ 26 w 77"/>
                <a:gd name="T37" fmla="*/ 9 h 45"/>
                <a:gd name="T38" fmla="*/ 27 w 77"/>
                <a:gd name="T39" fmla="*/ 9 h 45"/>
                <a:gd name="T40" fmla="*/ 27 w 77"/>
                <a:gd name="T41" fmla="*/ 13 h 45"/>
                <a:gd name="T42" fmla="*/ 36 w 77"/>
                <a:gd name="T43" fmla="*/ 2 h 45"/>
                <a:gd name="T44" fmla="*/ 21 w 77"/>
                <a:gd name="T45" fmla="*/ 0 h 45"/>
                <a:gd name="T46" fmla="*/ 14 w 77"/>
                <a:gd name="T47" fmla="*/ 45 h 45"/>
                <a:gd name="T48" fmla="*/ 15 w 77"/>
                <a:gd name="T49" fmla="*/ 45 h 45"/>
                <a:gd name="T50" fmla="*/ 17 w 77"/>
                <a:gd name="T51" fmla="*/ 45 h 45"/>
                <a:gd name="T52" fmla="*/ 39 w 77"/>
                <a:gd name="T53" fmla="*/ 25 h 45"/>
                <a:gd name="T54" fmla="*/ 59 w 77"/>
                <a:gd name="T55" fmla="*/ 45 h 45"/>
                <a:gd name="T56" fmla="*/ 61 w 77"/>
                <a:gd name="T57" fmla="*/ 45 h 45"/>
                <a:gd name="T58" fmla="*/ 62 w 77"/>
                <a:gd name="T59" fmla="*/ 45 h 45"/>
                <a:gd name="T60" fmla="*/ 56 w 77"/>
                <a:gd name="T61" fmla="*/ 0 h 45"/>
                <a:gd name="T62" fmla="*/ 38 w 77"/>
                <a:gd name="T63" fmla="*/ 2 h 45"/>
                <a:gd name="T64" fmla="*/ 38 w 77"/>
                <a:gd name="T65" fmla="*/ 2 h 45"/>
                <a:gd name="T66" fmla="*/ 36 w 77"/>
                <a:gd name="T67" fmla="*/ 2 h 45"/>
                <a:gd name="T68" fmla="*/ 46 w 77"/>
                <a:gd name="T69" fmla="*/ 14 h 45"/>
                <a:gd name="T70" fmla="*/ 49 w 77"/>
                <a:gd name="T71" fmla="*/ 12 h 45"/>
                <a:gd name="T72" fmla="*/ 51 w 77"/>
                <a:gd name="T73" fmla="*/ 14 h 45"/>
                <a:gd name="T74" fmla="*/ 49 w 77"/>
                <a:gd name="T75" fmla="*/ 17 h 45"/>
                <a:gd name="T76" fmla="*/ 46 w 77"/>
                <a:gd name="T77" fmla="*/ 14 h 45"/>
                <a:gd name="T78" fmla="*/ 53 w 77"/>
                <a:gd name="T79" fmla="*/ 12 h 45"/>
                <a:gd name="T80" fmla="*/ 50 w 77"/>
                <a:gd name="T81" fmla="*/ 10 h 45"/>
                <a:gd name="T82" fmla="*/ 53 w 77"/>
                <a:gd name="T83" fmla="*/ 7 h 45"/>
                <a:gd name="T84" fmla="*/ 55 w 77"/>
                <a:gd name="T85" fmla="*/ 10 h 45"/>
                <a:gd name="T86" fmla="*/ 53 w 77"/>
                <a:gd name="T87" fmla="*/ 12 h 45"/>
                <a:gd name="T88" fmla="*/ 55 w 77"/>
                <a:gd name="T89" fmla="*/ 14 h 45"/>
                <a:gd name="T90" fmla="*/ 57 w 77"/>
                <a:gd name="T91" fmla="*/ 12 h 45"/>
                <a:gd name="T92" fmla="*/ 60 w 77"/>
                <a:gd name="T93" fmla="*/ 14 h 45"/>
                <a:gd name="T94" fmla="*/ 57 w 77"/>
                <a:gd name="T95" fmla="*/ 17 h 45"/>
                <a:gd name="T96" fmla="*/ 55 w 77"/>
                <a:gd name="T97" fmla="*/ 14 h 45"/>
                <a:gd name="T98" fmla="*/ 50 w 77"/>
                <a:gd name="T99" fmla="*/ 19 h 45"/>
                <a:gd name="T100" fmla="*/ 53 w 77"/>
                <a:gd name="T101" fmla="*/ 16 h 45"/>
                <a:gd name="T102" fmla="*/ 55 w 77"/>
                <a:gd name="T103" fmla="*/ 19 h 45"/>
                <a:gd name="T104" fmla="*/ 53 w 77"/>
                <a:gd name="T105" fmla="*/ 21 h 45"/>
                <a:gd name="T106" fmla="*/ 50 w 77"/>
                <a:gd name="T10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45"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27" y="13"/>
                  </a:lnTo>
                  <a:close/>
                  <a:moveTo>
                    <a:pt x="36" y="2"/>
                  </a:moveTo>
                  <a:cubicBezTo>
                    <a:pt x="29" y="2"/>
                    <a:pt x="24" y="0"/>
                    <a:pt x="21" y="0"/>
                  </a:cubicBezTo>
                  <a:cubicBezTo>
                    <a:pt x="11" y="0"/>
                    <a:pt x="0" y="34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6" y="45"/>
                    <a:pt x="17" y="45"/>
                  </a:cubicBezTo>
                  <a:cubicBezTo>
                    <a:pt x="23" y="40"/>
                    <a:pt x="15" y="25"/>
                    <a:pt x="39" y="25"/>
                  </a:cubicBezTo>
                  <a:cubicBezTo>
                    <a:pt x="61" y="25"/>
                    <a:pt x="53" y="36"/>
                    <a:pt x="59" y="45"/>
                  </a:cubicBezTo>
                  <a:cubicBezTo>
                    <a:pt x="60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77" y="34"/>
                    <a:pt x="65" y="0"/>
                    <a:pt x="56" y="0"/>
                  </a:cubicBezTo>
                  <a:cubicBezTo>
                    <a:pt x="52" y="0"/>
                    <a:pt x="44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36" y="2"/>
                  </a:lnTo>
                  <a:close/>
                  <a:moveTo>
                    <a:pt x="46" y="14"/>
                  </a:moveTo>
                  <a:cubicBezTo>
                    <a:pt x="46" y="13"/>
                    <a:pt x="47" y="12"/>
                    <a:pt x="49" y="12"/>
                  </a:cubicBezTo>
                  <a:cubicBezTo>
                    <a:pt x="50" y="12"/>
                    <a:pt x="51" y="13"/>
                    <a:pt x="51" y="14"/>
                  </a:cubicBezTo>
                  <a:cubicBezTo>
                    <a:pt x="51" y="16"/>
                    <a:pt x="50" y="17"/>
                    <a:pt x="49" y="17"/>
                  </a:cubicBezTo>
                  <a:cubicBezTo>
                    <a:pt x="47" y="17"/>
                    <a:pt x="46" y="16"/>
                    <a:pt x="46" y="14"/>
                  </a:cubicBezTo>
                  <a:close/>
                  <a:moveTo>
                    <a:pt x="53" y="12"/>
                  </a:moveTo>
                  <a:cubicBezTo>
                    <a:pt x="52" y="12"/>
                    <a:pt x="50" y="11"/>
                    <a:pt x="50" y="10"/>
                  </a:cubicBezTo>
                  <a:cubicBezTo>
                    <a:pt x="50" y="9"/>
                    <a:pt x="52" y="7"/>
                    <a:pt x="53" y="7"/>
                  </a:cubicBezTo>
                  <a:cubicBezTo>
                    <a:pt x="54" y="7"/>
                    <a:pt x="55" y="9"/>
                    <a:pt x="55" y="10"/>
                  </a:cubicBezTo>
                  <a:cubicBezTo>
                    <a:pt x="55" y="11"/>
                    <a:pt x="54" y="12"/>
                    <a:pt x="53" y="12"/>
                  </a:cubicBezTo>
                  <a:close/>
                  <a:moveTo>
                    <a:pt x="55" y="14"/>
                  </a:moveTo>
                  <a:cubicBezTo>
                    <a:pt x="55" y="13"/>
                    <a:pt x="56" y="12"/>
                    <a:pt x="57" y="12"/>
                  </a:cubicBezTo>
                  <a:cubicBezTo>
                    <a:pt x="59" y="12"/>
                    <a:pt x="60" y="13"/>
                    <a:pt x="60" y="14"/>
                  </a:cubicBezTo>
                  <a:cubicBezTo>
                    <a:pt x="60" y="16"/>
                    <a:pt x="59" y="17"/>
                    <a:pt x="57" y="17"/>
                  </a:cubicBezTo>
                  <a:cubicBezTo>
                    <a:pt x="56" y="17"/>
                    <a:pt x="55" y="16"/>
                    <a:pt x="55" y="14"/>
                  </a:cubicBezTo>
                  <a:close/>
                  <a:moveTo>
                    <a:pt x="50" y="19"/>
                  </a:moveTo>
                  <a:cubicBezTo>
                    <a:pt x="50" y="17"/>
                    <a:pt x="52" y="16"/>
                    <a:pt x="53" y="16"/>
                  </a:cubicBezTo>
                  <a:cubicBezTo>
                    <a:pt x="54" y="16"/>
                    <a:pt x="55" y="17"/>
                    <a:pt x="55" y="19"/>
                  </a:cubicBezTo>
                  <a:cubicBezTo>
                    <a:pt x="55" y="20"/>
                    <a:pt x="54" y="21"/>
                    <a:pt x="53" y="21"/>
                  </a:cubicBezTo>
                  <a:cubicBezTo>
                    <a:pt x="52" y="21"/>
                    <a:pt x="50" y="20"/>
                    <a:pt x="5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89" name="Freeform 92"/>
            <p:cNvSpPr>
              <a:spLocks noEditPoints="1"/>
            </p:cNvSpPr>
            <p:nvPr/>
          </p:nvSpPr>
          <p:spPr bwMode="auto">
            <a:xfrm>
              <a:off x="2833860" y="5233506"/>
              <a:ext cx="106765" cy="108115"/>
            </a:xfrm>
            <a:custGeom>
              <a:avLst/>
              <a:gdLst>
                <a:gd name="T0" fmla="*/ 56 w 59"/>
                <a:gd name="T1" fmla="*/ 29 h 60"/>
                <a:gd name="T2" fmla="*/ 55 w 59"/>
                <a:gd name="T3" fmla="*/ 29 h 60"/>
                <a:gd name="T4" fmla="*/ 55 w 59"/>
                <a:gd name="T5" fmla="*/ 26 h 60"/>
                <a:gd name="T6" fmla="*/ 29 w 59"/>
                <a:gd name="T7" fmla="*/ 0 h 60"/>
                <a:gd name="T8" fmla="*/ 4 w 59"/>
                <a:gd name="T9" fmla="*/ 26 h 60"/>
                <a:gd name="T10" fmla="*/ 4 w 59"/>
                <a:gd name="T11" fmla="*/ 29 h 60"/>
                <a:gd name="T12" fmla="*/ 3 w 59"/>
                <a:gd name="T13" fmla="*/ 29 h 60"/>
                <a:gd name="T14" fmla="*/ 3 w 59"/>
                <a:gd name="T15" fmla="*/ 31 h 60"/>
                <a:gd name="T16" fmla="*/ 3 w 59"/>
                <a:gd name="T17" fmla="*/ 31 h 60"/>
                <a:gd name="T18" fmla="*/ 1 w 59"/>
                <a:gd name="T19" fmla="*/ 42 h 60"/>
                <a:gd name="T20" fmla="*/ 9 w 59"/>
                <a:gd name="T21" fmla="*/ 51 h 60"/>
                <a:gd name="T22" fmla="*/ 9 w 59"/>
                <a:gd name="T23" fmla="*/ 52 h 60"/>
                <a:gd name="T24" fmla="*/ 10 w 59"/>
                <a:gd name="T25" fmla="*/ 52 h 60"/>
                <a:gd name="T26" fmla="*/ 14 w 59"/>
                <a:gd name="T27" fmla="*/ 51 h 60"/>
                <a:gd name="T28" fmla="*/ 15 w 59"/>
                <a:gd name="T29" fmla="*/ 50 h 60"/>
                <a:gd name="T30" fmla="*/ 13 w 59"/>
                <a:gd name="T31" fmla="*/ 41 h 60"/>
                <a:gd name="T32" fmla="*/ 13 w 59"/>
                <a:gd name="T33" fmla="*/ 41 h 60"/>
                <a:gd name="T34" fmla="*/ 13 w 59"/>
                <a:gd name="T35" fmla="*/ 41 h 60"/>
                <a:gd name="T36" fmla="*/ 9 w 59"/>
                <a:gd name="T37" fmla="*/ 29 h 60"/>
                <a:gd name="T38" fmla="*/ 8 w 59"/>
                <a:gd name="T39" fmla="*/ 28 h 60"/>
                <a:gd name="T40" fmla="*/ 7 w 59"/>
                <a:gd name="T41" fmla="*/ 28 h 60"/>
                <a:gd name="T42" fmla="*/ 7 w 59"/>
                <a:gd name="T43" fmla="*/ 26 h 60"/>
                <a:gd name="T44" fmla="*/ 14 w 59"/>
                <a:gd name="T45" fmla="*/ 10 h 60"/>
                <a:gd name="T46" fmla="*/ 29 w 59"/>
                <a:gd name="T47" fmla="*/ 4 h 60"/>
                <a:gd name="T48" fmla="*/ 45 w 59"/>
                <a:gd name="T49" fmla="*/ 10 h 60"/>
                <a:gd name="T50" fmla="*/ 52 w 59"/>
                <a:gd name="T51" fmla="*/ 26 h 60"/>
                <a:gd name="T52" fmla="*/ 52 w 59"/>
                <a:gd name="T53" fmla="*/ 28 h 60"/>
                <a:gd name="T54" fmla="*/ 51 w 59"/>
                <a:gd name="T55" fmla="*/ 28 h 60"/>
                <a:gd name="T56" fmla="*/ 50 w 59"/>
                <a:gd name="T57" fmla="*/ 29 h 60"/>
                <a:gd name="T58" fmla="*/ 44 w 59"/>
                <a:gd name="T59" fmla="*/ 50 h 60"/>
                <a:gd name="T60" fmla="*/ 44 w 59"/>
                <a:gd name="T61" fmla="*/ 51 h 60"/>
                <a:gd name="T62" fmla="*/ 47 w 59"/>
                <a:gd name="T63" fmla="*/ 52 h 60"/>
                <a:gd name="T64" fmla="*/ 28 w 59"/>
                <a:gd name="T65" fmla="*/ 58 h 60"/>
                <a:gd name="T66" fmla="*/ 26 w 59"/>
                <a:gd name="T67" fmla="*/ 57 h 60"/>
                <a:gd name="T68" fmla="*/ 24 w 59"/>
                <a:gd name="T69" fmla="*/ 58 h 60"/>
                <a:gd name="T70" fmla="*/ 26 w 59"/>
                <a:gd name="T71" fmla="*/ 60 h 60"/>
                <a:gd name="T72" fmla="*/ 28 w 59"/>
                <a:gd name="T73" fmla="*/ 59 h 60"/>
                <a:gd name="T74" fmla="*/ 49 w 59"/>
                <a:gd name="T75" fmla="*/ 52 h 60"/>
                <a:gd name="T76" fmla="*/ 49 w 59"/>
                <a:gd name="T77" fmla="*/ 52 h 60"/>
                <a:gd name="T78" fmla="*/ 50 w 59"/>
                <a:gd name="T79" fmla="*/ 52 h 60"/>
                <a:gd name="T80" fmla="*/ 50 w 59"/>
                <a:gd name="T81" fmla="*/ 51 h 60"/>
                <a:gd name="T82" fmla="*/ 58 w 59"/>
                <a:gd name="T83" fmla="*/ 42 h 60"/>
                <a:gd name="T84" fmla="*/ 56 w 59"/>
                <a:gd name="T85" fmla="*/ 31 h 60"/>
                <a:gd name="T86" fmla="*/ 56 w 59"/>
                <a:gd name="T87" fmla="*/ 31 h 60"/>
                <a:gd name="T88" fmla="*/ 56 w 59"/>
                <a:gd name="T89" fmla="*/ 29 h 60"/>
                <a:gd name="T90" fmla="*/ 10 w 59"/>
                <a:gd name="T91" fmla="*/ 28 h 60"/>
                <a:gd name="T92" fmla="*/ 12 w 59"/>
                <a:gd name="T93" fmla="*/ 28 h 60"/>
                <a:gd name="T94" fmla="*/ 13 w 59"/>
                <a:gd name="T95" fmla="*/ 28 h 60"/>
                <a:gd name="T96" fmla="*/ 19 w 59"/>
                <a:gd name="T97" fmla="*/ 48 h 60"/>
                <a:gd name="T98" fmla="*/ 18 w 59"/>
                <a:gd name="T99" fmla="*/ 49 h 60"/>
                <a:gd name="T100" fmla="*/ 17 w 59"/>
                <a:gd name="T101" fmla="*/ 49 h 60"/>
                <a:gd name="T102" fmla="*/ 16 w 59"/>
                <a:gd name="T103" fmla="*/ 49 h 60"/>
                <a:gd name="T104" fmla="*/ 10 w 59"/>
                <a:gd name="T105" fmla="*/ 29 h 60"/>
                <a:gd name="T106" fmla="*/ 10 w 59"/>
                <a:gd name="T107" fmla="*/ 28 h 60"/>
                <a:gd name="T108" fmla="*/ 48 w 59"/>
                <a:gd name="T109" fmla="*/ 28 h 60"/>
                <a:gd name="T110" fmla="*/ 49 w 59"/>
                <a:gd name="T111" fmla="*/ 29 h 60"/>
                <a:gd name="T112" fmla="*/ 43 w 59"/>
                <a:gd name="T113" fmla="*/ 49 h 60"/>
                <a:gd name="T114" fmla="*/ 42 w 59"/>
                <a:gd name="T115" fmla="*/ 49 h 60"/>
                <a:gd name="T116" fmla="*/ 40 w 59"/>
                <a:gd name="T117" fmla="*/ 49 h 60"/>
                <a:gd name="T118" fmla="*/ 40 w 59"/>
                <a:gd name="T119" fmla="*/ 48 h 60"/>
                <a:gd name="T120" fmla="*/ 46 w 59"/>
                <a:gd name="T121" fmla="*/ 28 h 60"/>
                <a:gd name="T122" fmla="*/ 47 w 59"/>
                <a:gd name="T123" fmla="*/ 28 h 60"/>
                <a:gd name="T124" fmla="*/ 48 w 59"/>
                <a:gd name="T125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60">
                  <a:moveTo>
                    <a:pt x="56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5" y="27"/>
                    <a:pt x="55" y="26"/>
                  </a:cubicBezTo>
                  <a:cubicBezTo>
                    <a:pt x="55" y="12"/>
                    <a:pt x="44" y="0"/>
                    <a:pt x="29" y="0"/>
                  </a:cubicBezTo>
                  <a:cubicBezTo>
                    <a:pt x="15" y="0"/>
                    <a:pt x="4" y="12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3"/>
                    <a:pt x="0" y="37"/>
                    <a:pt x="1" y="42"/>
                  </a:cubicBezTo>
                  <a:cubicBezTo>
                    <a:pt x="2" y="47"/>
                    <a:pt x="6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0"/>
                    <a:pt x="9" y="15"/>
                    <a:pt x="14" y="10"/>
                  </a:cubicBezTo>
                  <a:cubicBezTo>
                    <a:pt x="18" y="6"/>
                    <a:pt x="23" y="4"/>
                    <a:pt x="29" y="4"/>
                  </a:cubicBezTo>
                  <a:cubicBezTo>
                    <a:pt x="35" y="4"/>
                    <a:pt x="41" y="6"/>
                    <a:pt x="45" y="10"/>
                  </a:cubicBezTo>
                  <a:cubicBezTo>
                    <a:pt x="49" y="15"/>
                    <a:pt x="52" y="20"/>
                    <a:pt x="52" y="26"/>
                  </a:cubicBezTo>
                  <a:cubicBezTo>
                    <a:pt x="52" y="27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50"/>
                    <a:pt x="44" y="51"/>
                    <a:pt x="44" y="51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3" y="57"/>
                    <a:pt x="35" y="57"/>
                    <a:pt x="28" y="58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5" y="57"/>
                    <a:pt x="24" y="58"/>
                    <a:pt x="24" y="58"/>
                  </a:cubicBezTo>
                  <a:cubicBezTo>
                    <a:pt x="24" y="59"/>
                    <a:pt x="25" y="60"/>
                    <a:pt x="26" y="60"/>
                  </a:cubicBezTo>
                  <a:cubicBezTo>
                    <a:pt x="27" y="60"/>
                    <a:pt x="27" y="60"/>
                    <a:pt x="28" y="59"/>
                  </a:cubicBezTo>
                  <a:cubicBezTo>
                    <a:pt x="35" y="58"/>
                    <a:pt x="44" y="57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50" y="52"/>
                    <a:pt x="50" y="52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3" y="51"/>
                    <a:pt x="56" y="47"/>
                    <a:pt x="58" y="42"/>
                  </a:cubicBezTo>
                  <a:cubicBezTo>
                    <a:pt x="59" y="37"/>
                    <a:pt x="59" y="33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29"/>
                  </a:cubicBezTo>
                  <a:close/>
                  <a:moveTo>
                    <a:pt x="1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lose/>
                  <a:moveTo>
                    <a:pt x="48" y="28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2" y="49"/>
                    <a:pt x="42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7" y="28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2191917" y="4530753"/>
              <a:ext cx="427061" cy="14866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203999" y="2488327"/>
            <a:ext cx="939188" cy="1419961"/>
            <a:chOff x="613414" y="2503581"/>
            <a:chExt cx="1448763" cy="1882567"/>
          </a:xfrm>
        </p:grpSpPr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45849" y="2507635"/>
              <a:ext cx="1416328" cy="1878513"/>
            </a:xfrm>
            <a:custGeom>
              <a:avLst/>
              <a:gdLst>
                <a:gd name="T0" fmla="*/ 363 w 784"/>
                <a:gd name="T1" fmla="*/ 0 h 1040"/>
                <a:gd name="T2" fmla="*/ 0 w 784"/>
                <a:gd name="T3" fmla="*/ 362 h 1040"/>
                <a:gd name="T4" fmla="*/ 363 w 784"/>
                <a:gd name="T5" fmla="*/ 725 h 1040"/>
                <a:gd name="T6" fmla="*/ 413 w 784"/>
                <a:gd name="T7" fmla="*/ 722 h 1040"/>
                <a:gd name="T8" fmla="*/ 784 w 784"/>
                <a:gd name="T9" fmla="*/ 1040 h 1040"/>
                <a:gd name="T10" fmla="*/ 547 w 784"/>
                <a:gd name="T11" fmla="*/ 675 h 1040"/>
                <a:gd name="T12" fmla="*/ 726 w 784"/>
                <a:gd name="T13" fmla="*/ 362 h 1040"/>
                <a:gd name="T14" fmla="*/ 363 w 784"/>
                <a:gd name="T15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4" h="1040">
                  <a:moveTo>
                    <a:pt x="363" y="0"/>
                  </a:moveTo>
                  <a:cubicBezTo>
                    <a:pt x="162" y="0"/>
                    <a:pt x="0" y="162"/>
                    <a:pt x="0" y="362"/>
                  </a:cubicBezTo>
                  <a:cubicBezTo>
                    <a:pt x="0" y="563"/>
                    <a:pt x="162" y="725"/>
                    <a:pt x="363" y="725"/>
                  </a:cubicBezTo>
                  <a:cubicBezTo>
                    <a:pt x="381" y="725"/>
                    <a:pt x="396" y="724"/>
                    <a:pt x="413" y="722"/>
                  </a:cubicBezTo>
                  <a:cubicBezTo>
                    <a:pt x="537" y="828"/>
                    <a:pt x="661" y="934"/>
                    <a:pt x="784" y="1040"/>
                  </a:cubicBezTo>
                  <a:cubicBezTo>
                    <a:pt x="547" y="675"/>
                    <a:pt x="626" y="797"/>
                    <a:pt x="547" y="675"/>
                  </a:cubicBezTo>
                  <a:cubicBezTo>
                    <a:pt x="661" y="608"/>
                    <a:pt x="726" y="485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613414" y="2503581"/>
              <a:ext cx="1417680" cy="1881216"/>
            </a:xfrm>
            <a:custGeom>
              <a:avLst/>
              <a:gdLst>
                <a:gd name="T0" fmla="*/ 547 w 785"/>
                <a:gd name="T1" fmla="*/ 676 h 1041"/>
                <a:gd name="T2" fmla="*/ 726 w 785"/>
                <a:gd name="T3" fmla="*/ 363 h 1041"/>
                <a:gd name="T4" fmla="*/ 363 w 785"/>
                <a:gd name="T5" fmla="*/ 0 h 1041"/>
                <a:gd name="T6" fmla="*/ 0 w 785"/>
                <a:gd name="T7" fmla="*/ 363 h 1041"/>
                <a:gd name="T8" fmla="*/ 363 w 785"/>
                <a:gd name="T9" fmla="*/ 726 h 1041"/>
                <a:gd name="T10" fmla="*/ 413 w 785"/>
                <a:gd name="T11" fmla="*/ 722 h 1041"/>
                <a:gd name="T12" fmla="*/ 785 w 785"/>
                <a:gd name="T13" fmla="*/ 1041 h 1041"/>
                <a:gd name="T14" fmla="*/ 547 w 785"/>
                <a:gd name="T15" fmla="*/ 676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5" h="1041">
                  <a:moveTo>
                    <a:pt x="547" y="676"/>
                  </a:moveTo>
                  <a:cubicBezTo>
                    <a:pt x="661" y="608"/>
                    <a:pt x="726" y="486"/>
                    <a:pt x="726" y="363"/>
                  </a:cubicBezTo>
                  <a:cubicBezTo>
                    <a:pt x="726" y="163"/>
                    <a:pt x="563" y="0"/>
                    <a:pt x="363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563"/>
                    <a:pt x="163" y="726"/>
                    <a:pt x="363" y="726"/>
                  </a:cubicBezTo>
                  <a:cubicBezTo>
                    <a:pt x="381" y="726"/>
                    <a:pt x="396" y="725"/>
                    <a:pt x="413" y="722"/>
                  </a:cubicBezTo>
                  <a:cubicBezTo>
                    <a:pt x="537" y="828"/>
                    <a:pt x="661" y="935"/>
                    <a:pt x="785" y="1041"/>
                  </a:cubicBezTo>
                  <a:cubicBezTo>
                    <a:pt x="547" y="676"/>
                    <a:pt x="626" y="797"/>
                    <a:pt x="547" y="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19539" y="3755828"/>
            <a:ext cx="891879" cy="791019"/>
            <a:chOff x="510703" y="4188836"/>
            <a:chExt cx="1375784" cy="1048724"/>
          </a:xfrm>
        </p:grpSpPr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543138" y="4192890"/>
              <a:ext cx="1343349" cy="1044670"/>
            </a:xfrm>
            <a:custGeom>
              <a:avLst/>
              <a:gdLst>
                <a:gd name="T0" fmla="*/ 290 w 744"/>
                <a:gd name="T1" fmla="*/ 0 h 578"/>
                <a:gd name="T2" fmla="*/ 0 w 744"/>
                <a:gd name="T3" fmla="*/ 289 h 578"/>
                <a:gd name="T4" fmla="*/ 290 w 744"/>
                <a:gd name="T5" fmla="*/ 578 h 578"/>
                <a:gd name="T6" fmla="*/ 454 w 744"/>
                <a:gd name="T7" fmla="*/ 527 h 578"/>
                <a:gd name="T8" fmla="*/ 744 w 744"/>
                <a:gd name="T9" fmla="*/ 536 h 578"/>
                <a:gd name="T10" fmla="*/ 533 w 744"/>
                <a:gd name="T11" fmla="*/ 446 h 578"/>
                <a:gd name="T12" fmla="*/ 579 w 744"/>
                <a:gd name="T13" fmla="*/ 289 h 578"/>
                <a:gd name="T14" fmla="*/ 290 w 744"/>
                <a:gd name="T15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578">
                  <a:moveTo>
                    <a:pt x="290" y="0"/>
                  </a:moveTo>
                  <a:cubicBezTo>
                    <a:pt x="130" y="0"/>
                    <a:pt x="0" y="129"/>
                    <a:pt x="0" y="289"/>
                  </a:cubicBezTo>
                  <a:cubicBezTo>
                    <a:pt x="0" y="449"/>
                    <a:pt x="130" y="578"/>
                    <a:pt x="290" y="578"/>
                  </a:cubicBezTo>
                  <a:cubicBezTo>
                    <a:pt x="351" y="578"/>
                    <a:pt x="407" y="560"/>
                    <a:pt x="454" y="527"/>
                  </a:cubicBezTo>
                  <a:cubicBezTo>
                    <a:pt x="551" y="530"/>
                    <a:pt x="647" y="533"/>
                    <a:pt x="744" y="536"/>
                  </a:cubicBezTo>
                  <a:cubicBezTo>
                    <a:pt x="533" y="446"/>
                    <a:pt x="603" y="476"/>
                    <a:pt x="533" y="446"/>
                  </a:cubicBezTo>
                  <a:cubicBezTo>
                    <a:pt x="564" y="397"/>
                    <a:pt x="579" y="344"/>
                    <a:pt x="579" y="289"/>
                  </a:cubicBezTo>
                  <a:cubicBezTo>
                    <a:pt x="579" y="129"/>
                    <a:pt x="449" y="0"/>
                    <a:pt x="29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510703" y="4188836"/>
              <a:ext cx="1343349" cy="1046021"/>
            </a:xfrm>
            <a:custGeom>
              <a:avLst/>
              <a:gdLst>
                <a:gd name="T0" fmla="*/ 533 w 744"/>
                <a:gd name="T1" fmla="*/ 447 h 579"/>
                <a:gd name="T2" fmla="*/ 579 w 744"/>
                <a:gd name="T3" fmla="*/ 290 h 579"/>
                <a:gd name="T4" fmla="*/ 290 w 744"/>
                <a:gd name="T5" fmla="*/ 0 h 579"/>
                <a:gd name="T6" fmla="*/ 0 w 744"/>
                <a:gd name="T7" fmla="*/ 290 h 579"/>
                <a:gd name="T8" fmla="*/ 290 w 744"/>
                <a:gd name="T9" fmla="*/ 579 h 579"/>
                <a:gd name="T10" fmla="*/ 454 w 744"/>
                <a:gd name="T11" fmla="*/ 528 h 579"/>
                <a:gd name="T12" fmla="*/ 744 w 744"/>
                <a:gd name="T13" fmla="*/ 537 h 579"/>
                <a:gd name="T14" fmla="*/ 533 w 744"/>
                <a:gd name="T15" fmla="*/ 44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579">
                  <a:moveTo>
                    <a:pt x="533" y="447"/>
                  </a:moveTo>
                  <a:cubicBezTo>
                    <a:pt x="564" y="398"/>
                    <a:pt x="579" y="344"/>
                    <a:pt x="579" y="290"/>
                  </a:cubicBezTo>
                  <a:cubicBezTo>
                    <a:pt x="579" y="130"/>
                    <a:pt x="449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49"/>
                    <a:pt x="130" y="579"/>
                    <a:pt x="290" y="579"/>
                  </a:cubicBezTo>
                  <a:cubicBezTo>
                    <a:pt x="351" y="579"/>
                    <a:pt x="407" y="560"/>
                    <a:pt x="454" y="528"/>
                  </a:cubicBezTo>
                  <a:cubicBezTo>
                    <a:pt x="551" y="531"/>
                    <a:pt x="647" y="534"/>
                    <a:pt x="744" y="537"/>
                  </a:cubicBezTo>
                  <a:cubicBezTo>
                    <a:pt x="533" y="447"/>
                    <a:pt x="603" y="477"/>
                    <a:pt x="533" y="4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ea typeface="微軟正黑體 Light" panose="020B0304030504040204" pitchFamily="34" charset="-120"/>
              </a:endParaRPr>
            </a:p>
          </p:txBody>
        </p:sp>
      </p:grpSp>
      <p:sp>
        <p:nvSpPr>
          <p:cNvPr id="97" name="AutoShape 115"/>
          <p:cNvSpPr>
            <a:spLocks noChangeAspect="1"/>
          </p:cNvSpPr>
          <p:nvPr/>
        </p:nvSpPr>
        <p:spPr bwMode="auto">
          <a:xfrm>
            <a:off x="8202540" y="3965792"/>
            <a:ext cx="354841" cy="3508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微軟正黑體 Light" panose="020B0304030504040204" pitchFamily="34" charset="-120"/>
              <a:cs typeface="Gill Sans" charset="0"/>
              <a:sym typeface="Gill Sans" charset="0"/>
            </a:endParaRPr>
          </a:p>
        </p:txBody>
      </p:sp>
      <p:pic>
        <p:nvPicPr>
          <p:cNvPr id="98" name="صورة 163">
            <a:extLst>
              <a:ext uri="{FF2B5EF4-FFF2-40B4-BE49-F238E27FC236}">
                <a16:creationId xmlns:a16="http://schemas.microsoft.com/office/drawing/2014/main" id="{8DCBA391-0DD4-46C4-B85C-945164E7C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24113">
            <a:off x="9372343" y="2591115"/>
            <a:ext cx="876736" cy="8767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6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https://www.facebook.com/</a:t>
            </a:r>
            <a:r>
              <a:rPr lang="en-US" dirty="0"/>
              <a:t>Sticky-Notes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QR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403</TotalTime>
  <Words>184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 Light</vt:lpstr>
      <vt:lpstr>Arial</vt:lpstr>
      <vt:lpstr>Garamond</vt:lpstr>
      <vt:lpstr>Gill Sans</vt:lpstr>
      <vt:lpstr>Times New Roman</vt:lpstr>
      <vt:lpstr>Organic</vt:lpstr>
      <vt:lpstr>Sticky-Notes</vt:lpstr>
      <vt:lpstr>Content :</vt:lpstr>
      <vt:lpstr>PowerPoint Presentation</vt:lpstr>
      <vt:lpstr>What is Sticky-Notes ? </vt:lpstr>
      <vt:lpstr> What is operating system  run the Sticky-Notes ? </vt:lpstr>
      <vt:lpstr>How to market my service ?</vt:lpstr>
      <vt:lpstr>How to reach Sticky-Notes ?</vt:lpstr>
      <vt:lpstr>How to use Sticky-Notes ?</vt:lpstr>
      <vt:lpstr>Add user name</vt:lpstr>
      <vt:lpstr>Add user note</vt:lpstr>
      <vt:lpstr>View notes for a specific user</vt:lpstr>
      <vt:lpstr>PowerPoint Presentation</vt:lpstr>
      <vt:lpstr>PowerPoint Presentation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12</cp:revision>
  <dcterms:created xsi:type="dcterms:W3CDTF">2019-07-27T17:07:07Z</dcterms:created>
  <dcterms:modified xsi:type="dcterms:W3CDTF">2019-07-28T17:23:23Z</dcterms:modified>
</cp:coreProperties>
</file>