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7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2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2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08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901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55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75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48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99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99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7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8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5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4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355F384-320A-4C3F-86FC-4ED2582FFE5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FAA403-32FD-4668-B4C2-7B16688E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1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Sticky-Notes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: </a:t>
            </a:r>
          </a:p>
          <a:p>
            <a:r>
              <a:rPr lang="en-US" dirty="0"/>
              <a:t>Ibrahim </a:t>
            </a:r>
            <a:r>
              <a:rPr lang="en-US" dirty="0" err="1"/>
              <a:t>AbuSamrah</a:t>
            </a:r>
            <a:r>
              <a:rPr lang="en-US" dirty="0"/>
              <a:t>     Abed Al-Fattah </a:t>
            </a:r>
            <a:r>
              <a:rPr lang="en-US" dirty="0" err="1"/>
              <a:t>Hroub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notes for a specific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94947"/>
            <a:ext cx="8331924" cy="364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06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Future Plans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Compatible with all systems</a:t>
            </a:r>
            <a:endParaRPr lang="ar-MA" dirty="0"/>
          </a:p>
          <a:p>
            <a:r>
              <a:rPr lang="en-US" dirty="0"/>
              <a:t>Online</a:t>
            </a:r>
          </a:p>
          <a:p>
            <a:r>
              <a:rPr lang="en-US" dirty="0"/>
              <a:t>Edit the note and user</a:t>
            </a:r>
          </a:p>
          <a:p>
            <a:r>
              <a:rPr lang="en-US" dirty="0"/>
              <a:t>Notification</a:t>
            </a:r>
          </a:p>
          <a:p>
            <a:r>
              <a:rPr lang="en-US" dirty="0"/>
              <a:t>GUI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43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Sticky-Notes ?</a:t>
            </a:r>
          </a:p>
          <a:p>
            <a:r>
              <a:rPr lang="en-US" dirty="0"/>
              <a:t> What is operating system  run </a:t>
            </a:r>
            <a:r>
              <a:rPr lang="en-US" dirty="0" smtClean="0"/>
              <a:t>Sticky-Notes ?</a:t>
            </a:r>
          </a:p>
          <a:p>
            <a:r>
              <a:rPr lang="en-US" dirty="0" smtClean="0"/>
              <a:t>How to reach Sticky-Notes ?</a:t>
            </a:r>
            <a:endParaRPr lang="en-US" dirty="0"/>
          </a:p>
          <a:p>
            <a:r>
              <a:rPr lang="en-US" dirty="0"/>
              <a:t>How to use Sticky-Notes ?</a:t>
            </a:r>
            <a:endParaRPr lang="ar-MA" dirty="0"/>
          </a:p>
          <a:p>
            <a:r>
              <a:rPr lang="en-US" dirty="0"/>
              <a:t>What is Future Plans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30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D50704E-1440-49DD-9D12-165E95D2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C2363CF1-6829-488F-AFA7-3FC8F34C5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753" y="1328361"/>
            <a:ext cx="9499845" cy="4468757"/>
          </a:xfrm>
        </p:spPr>
      </p:pic>
    </p:spTree>
    <p:extLst>
      <p:ext uri="{BB962C8B-B14F-4D97-AF65-F5344CB8AC3E}">
        <p14:creationId xmlns:p14="http://schemas.microsoft.com/office/powerpoint/2010/main" val="276090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6CE76F1-D796-4E65-A415-09D97D64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726" y="1603569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Sticky-Notes ?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02751AD-E32C-459A-8FB2-1790F4B6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simple interface that contains several options that help the user store his or her notes in a file that is specific to his / her name .</a:t>
            </a:r>
          </a:p>
          <a:p>
            <a:r>
              <a:rPr lang="en-US" dirty="0"/>
              <a:t>Contains several options including adding a new user And add new notes in addition to displaying all the notes stored with a specific user name</a:t>
            </a:r>
          </a:p>
          <a:p>
            <a:r>
              <a:rPr lang="en-US" sz="3600" dirty="0"/>
              <a:t>Offline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735" y="1483092"/>
            <a:ext cx="9912529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What is operating system  run the Sticky-Notes ?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1" y="3269633"/>
            <a:ext cx="3618411" cy="1007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99" y="3269633"/>
            <a:ext cx="3369150" cy="1001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376" y="4754227"/>
            <a:ext cx="2650693" cy="100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21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reach Sticky-Notes 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862" y="2597219"/>
            <a:ext cx="3317875" cy="33178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975" y="2776123"/>
            <a:ext cx="2574442" cy="25744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913" y="5656023"/>
            <a:ext cx="393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www.facebook.com/</a:t>
            </a:r>
            <a:r>
              <a:rPr lang="en-US" dirty="0" smtClean="0"/>
              <a:t>Sticky-Notes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0922" y="573042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Scan QR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3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Sticky-Notes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7208519" cy="356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72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897" y="2575372"/>
            <a:ext cx="778328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86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user note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3"/>
            <a:ext cx="8018416" cy="347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12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151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Sticky-Notes</vt:lpstr>
      <vt:lpstr>Content :</vt:lpstr>
      <vt:lpstr>PowerPoint Presentation</vt:lpstr>
      <vt:lpstr>What is Sticky-Notes ? </vt:lpstr>
      <vt:lpstr> What is operating system  run the Sticky-Notes ? </vt:lpstr>
      <vt:lpstr>How to reach Sticky-Notes ?</vt:lpstr>
      <vt:lpstr>How to use Sticky-Notes ?</vt:lpstr>
      <vt:lpstr>Add user name</vt:lpstr>
      <vt:lpstr>Add user note</vt:lpstr>
      <vt:lpstr>View notes for a specific user</vt:lpstr>
      <vt:lpstr>What is Future Plans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Sticky-Notes</dc:title>
  <dc:creator>Just work</dc:creator>
  <cp:lastModifiedBy>Just work</cp:lastModifiedBy>
  <cp:revision>7</cp:revision>
  <dcterms:created xsi:type="dcterms:W3CDTF">2019-07-27T17:07:07Z</dcterms:created>
  <dcterms:modified xsi:type="dcterms:W3CDTF">2019-07-27T18:34:50Z</dcterms:modified>
</cp:coreProperties>
</file>