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67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12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hyperlink" Target="https://www.facebook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</a:t>
            </a:r>
          </a:p>
          <a:p>
            <a:r>
              <a:rPr lang="en-US" dirty="0"/>
              <a:t>Ibrahim </a:t>
            </a:r>
            <a:r>
              <a:rPr lang="en-US" dirty="0" err="1"/>
              <a:t>AbuSamrah</a:t>
            </a:r>
            <a:r>
              <a:rPr lang="en-US" dirty="0"/>
              <a:t>     Abed Al-Fattah </a:t>
            </a:r>
            <a:r>
              <a:rPr lang="en-US" dirty="0" err="1"/>
              <a:t>Hroub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9242" y="1600198"/>
            <a:ext cx="1683679" cy="112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7544" y="1600198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systems</a:t>
            </a:r>
            <a:endParaRPr lang="ar-MA" dirty="0"/>
          </a:p>
          <a:p>
            <a:r>
              <a:rPr lang="en-US" dirty="0"/>
              <a:t>Online</a:t>
            </a:r>
          </a:p>
          <a:p>
            <a:r>
              <a:rPr lang="en-US" dirty="0"/>
              <a:t>Edit the note and user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GUI interface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Sticky-Notes ?</a:t>
            </a:r>
          </a:p>
          <a:p>
            <a:r>
              <a:rPr lang="en-US" dirty="0"/>
              <a:t> What is operating system  run </a:t>
            </a:r>
            <a:r>
              <a:rPr lang="en-US" dirty="0" smtClean="0"/>
              <a:t>Sticky-Notes ?</a:t>
            </a:r>
          </a:p>
          <a:p>
            <a:r>
              <a:rPr lang="en-US" dirty="0" smtClean="0"/>
              <a:t>How to reach Sticky-Notes ?</a:t>
            </a:r>
            <a:endParaRPr lang="en-US" dirty="0"/>
          </a:p>
          <a:p>
            <a:r>
              <a:rPr lang="en-US" dirty="0"/>
              <a:t>How to use Sticky-Notes ?</a:t>
            </a:r>
            <a:endParaRPr lang="ar-MA" dirty="0"/>
          </a:p>
          <a:p>
            <a:r>
              <a:rPr lang="en-US" dirty="0"/>
              <a:t>What is Future Plans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50704E-1440-49DD-9D12-165E95D2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2363CF1-6829-488F-AFA7-3FC8F34C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53" y="1328361"/>
            <a:ext cx="9499845" cy="446875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E76F1-D796-4E65-A415-09D97D6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26" y="160356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Sticky-Notes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2751AD-E32C-459A-8FB2-1790F4B6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simple interface that contains several options that help the user store his or her notes in a file that is specific to his / her name .</a:t>
            </a:r>
          </a:p>
          <a:p>
            <a:r>
              <a:rPr lang="en-US" dirty="0"/>
              <a:t>Contains several options including adding a new user And add new notes in addition to displaying all the notes stored with a specific user name</a:t>
            </a:r>
          </a:p>
          <a:p>
            <a:r>
              <a:rPr lang="en-US" sz="3600" dirty="0"/>
              <a:t>Offline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792" y="735895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35" y="148309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reach Sticky-Notes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62" y="2597219"/>
            <a:ext cx="3317875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5" y="2776123"/>
            <a:ext cx="2574442" cy="2574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5913" y="5656023"/>
            <a:ext cx="393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www.facebook.com/</a:t>
            </a:r>
            <a:r>
              <a:rPr lang="en-US" dirty="0" smtClean="0"/>
              <a:t>Sticky-Notes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0922" y="573042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QR code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151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Sticky-Notes</vt:lpstr>
      <vt:lpstr>Content :</vt:lpstr>
      <vt:lpstr>PowerPoint Presentation</vt:lpstr>
      <vt:lpstr>What is Sticky-Notes ? </vt:lpstr>
      <vt:lpstr> What is operating system  run the Sticky-Notes ? </vt:lpstr>
      <vt:lpstr>How to reach Sticky-Notes ?</vt:lpstr>
      <vt:lpstr>How to use Sticky-Notes ?</vt:lpstr>
      <vt:lpstr>Add user name</vt:lpstr>
      <vt:lpstr>Add user note</vt:lpstr>
      <vt:lpstr>View notes for a specific user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Just work</cp:lastModifiedBy>
  <cp:revision>8</cp:revision>
  <dcterms:created xsi:type="dcterms:W3CDTF">2019-07-27T17:07:07Z</dcterms:created>
  <dcterms:modified xsi:type="dcterms:W3CDTF">2019-07-27T18:39:54Z</dcterms:modified>
</cp:coreProperties>
</file>