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Sticky-Notes ?</a:t>
            </a:r>
          </a:p>
          <a:p>
            <a:r>
              <a:rPr lang="en-US" dirty="0"/>
              <a:t> What is operating system  run the Sticky-Notes ?</a:t>
            </a:r>
          </a:p>
          <a:p>
            <a:r>
              <a:rPr lang="en-US" dirty="0"/>
              <a:t>How to use Sticky-Notes ?</a:t>
            </a:r>
            <a:endParaRPr lang="ar-MA" dirty="0"/>
          </a:p>
          <a:p>
            <a:r>
              <a:rPr lang="en-US" dirty="0"/>
              <a:t>What is Future Plans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50704E-1440-49DD-9D12-165E95D2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2363CF1-6829-488F-AFA7-3FC8F34C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53" y="1328361"/>
            <a:ext cx="9499845" cy="4468757"/>
          </a:xfrm>
        </p:spPr>
      </p:pic>
    </p:spTree>
    <p:extLst>
      <p:ext uri="{BB962C8B-B14F-4D97-AF65-F5344CB8AC3E}">
        <p14:creationId xmlns:p14="http://schemas.microsoft.com/office/powerpoint/2010/main" val="27609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/>
              <a:t>Offline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136</Words>
  <Application>Microsoft Office PowerPoint</Application>
  <PresentationFormat>شاشة عريضة</PresentationFormat>
  <Paragraphs>23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Sticky-Notes</vt:lpstr>
      <vt:lpstr>Content :</vt:lpstr>
      <vt:lpstr>عرض تقديمي في PowerPoint</vt:lpstr>
      <vt:lpstr>What is Sticky-Notes ? </vt:lpstr>
      <vt:lpstr> What is operating system  run the Sticky-Notes ? </vt:lpstr>
      <vt:lpstr>How to use Sticky-Notes ?</vt:lpstr>
      <vt:lpstr>Add user name</vt:lpstr>
      <vt:lpstr>Add user note</vt:lpstr>
      <vt:lpstr>View notes for a specific user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Abed AL-Fattah</cp:lastModifiedBy>
  <cp:revision>6</cp:revision>
  <dcterms:created xsi:type="dcterms:W3CDTF">2019-07-27T17:07:07Z</dcterms:created>
  <dcterms:modified xsi:type="dcterms:W3CDTF">2019-07-27T17:57:28Z</dcterms:modified>
</cp:coreProperties>
</file>