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62" r:id="rId3"/>
    <p:sldId id="263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35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86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359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82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054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915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378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67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51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20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67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86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31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51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8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44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CFDD-9A05-4E92-94AB-D258C1537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8BC5D95-F43C-478B-B874-4E48F24DD31A}" type="datetimeFigureOut">
              <a:rPr lang="fr-FR" smtClean="0"/>
              <a:pPr/>
              <a:t>26/01/2023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CFDD-9A05-4E92-94AB-D258C1537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06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95142" y="745291"/>
            <a:ext cx="8641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Nom du site :</a:t>
            </a:r>
          </a:p>
          <a:p>
            <a:endParaRPr lang="fr-FR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Watchnow</a:t>
            </a:r>
            <a:endParaRPr lang="fr-FR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395142" y="2561173"/>
            <a:ext cx="8595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Solution Proposée :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95142" y="3084393"/>
            <a:ext cx="5513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Application web pour streaming des films</a:t>
            </a:r>
          </a:p>
        </p:txBody>
      </p:sp>
    </p:spTree>
    <p:extLst>
      <p:ext uri="{BB962C8B-B14F-4D97-AF65-F5344CB8AC3E}">
        <p14:creationId xmlns:p14="http://schemas.microsoft.com/office/powerpoint/2010/main" val="392130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Les choix technologiques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App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 MERN</a:t>
            </a:r>
          </a:p>
          <a:p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Mongo,express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react,nodeJs,Reduxthunk,Redux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Reactbootstrap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Diagramme de cas</a:t>
            </a:r>
          </a:p>
        </p:txBody>
      </p:sp>
      <p:pic>
        <p:nvPicPr>
          <p:cNvPr id="4" name="Espace réservé du contenu 3" descr="Diagramme de ca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64692" y="1463556"/>
            <a:ext cx="6814742" cy="4817620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738D2C0-C26B-CC46-9E52-1EA1856DC5CA}"/>
              </a:ext>
            </a:extLst>
          </p:cNvPr>
          <p:cNvSpPr/>
          <p:nvPr/>
        </p:nvSpPr>
        <p:spPr>
          <a:xfrm>
            <a:off x="2795176" y="2556847"/>
            <a:ext cx="2180492" cy="510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Gérer son compte</a:t>
            </a:r>
            <a:endParaRPr lang="fr-TN" sz="11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155191-9170-F50F-8B3A-7022C63AFC9F}"/>
              </a:ext>
            </a:extLst>
          </p:cNvPr>
          <p:cNvSpPr/>
          <p:nvPr/>
        </p:nvSpPr>
        <p:spPr>
          <a:xfrm>
            <a:off x="2707780" y="4946288"/>
            <a:ext cx="2420288" cy="8234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A0A9DE-504C-B6E7-9FE8-448A5EC57471}"/>
              </a:ext>
            </a:extLst>
          </p:cNvPr>
          <p:cNvSpPr/>
          <p:nvPr/>
        </p:nvSpPr>
        <p:spPr>
          <a:xfrm>
            <a:off x="2947576" y="3371150"/>
            <a:ext cx="2180492" cy="39389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Gérer ses films</a:t>
            </a:r>
            <a:endParaRPr lang="fr-TN" sz="11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58F500-533B-9963-66FC-051E1DDCFBE1}"/>
              </a:ext>
            </a:extLst>
          </p:cNvPr>
          <p:cNvSpPr/>
          <p:nvPr/>
        </p:nvSpPr>
        <p:spPr>
          <a:xfrm>
            <a:off x="2707780" y="4927602"/>
            <a:ext cx="2420288" cy="9667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Gérer les films</a:t>
            </a:r>
            <a:endParaRPr lang="fr-TN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Conception Graphique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Interface:</a:t>
            </a:r>
          </a:p>
          <a:p>
            <a:pPr lvl="1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Couleur</a:t>
            </a:r>
            <a:r>
              <a:rPr lang="fr-FR" b="1" i="1" u="sng" dirty="0"/>
              <a:t> Blanc</a:t>
            </a:r>
          </a:p>
          <a:p>
            <a:pPr lvl="1"/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Navbar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 : Red</a:t>
            </a:r>
          </a:p>
          <a:p>
            <a:pPr lvl="1"/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Bouton : Bleu/rouge</a:t>
            </a:r>
          </a:p>
          <a:p>
            <a:pPr lvl="1"/>
            <a:endParaRPr lang="fr-FR" b="1" i="1" u="sn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314</TotalTime>
  <Words>57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Century Gothic</vt:lpstr>
      <vt:lpstr>Wingdings 3</vt:lpstr>
      <vt:lpstr>Ion</vt:lpstr>
      <vt:lpstr>PowerPoint Presentation</vt:lpstr>
      <vt:lpstr>Les choix technologiques</vt:lpstr>
      <vt:lpstr>Diagramme de cas</vt:lpstr>
      <vt:lpstr>Conception Graphique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Achref ZIEDI</cp:lastModifiedBy>
  <cp:revision>15</cp:revision>
  <dcterms:created xsi:type="dcterms:W3CDTF">2023-01-22T19:11:40Z</dcterms:created>
  <dcterms:modified xsi:type="dcterms:W3CDTF">2023-01-26T19:58:11Z</dcterms:modified>
</cp:coreProperties>
</file>