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F50-48C7-4A0F-98D6-B77A7265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08E3-A318-45D8-936F-941E0136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4562-4B32-49A9-84E6-EBAB8460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02C3-64E3-4698-AAD3-62B2A41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293F-0990-44B7-96CE-9782110D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0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50AA-D492-42F6-8C61-81E70953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3E72-D63A-4FCE-B131-D428DD6B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1D96-5284-4909-AF1A-520B4959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C7BD-DBEF-461F-915D-CD2032BC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5E7-4BE8-4C13-93CA-591B19D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44845-43C4-4A26-9D8E-231999B12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B1D0A-5351-448B-8D2A-AAA2E659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A72-DCC0-4315-9425-D742F22D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CED4-2A97-4024-8DFD-59AB53E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06B4-10EF-4FA8-97F0-D288CC7E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B073-EE43-4BEE-96BD-9C09CDFF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6DB8-9028-4CF9-B460-8271ED20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19FA-10FF-415E-A577-447021ED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B184-74F9-4EB2-942D-63B30CE8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22DB-D7B6-43EF-9683-824CC6F0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9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C9E1-6D02-44D1-B796-0185301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D332-98DD-4C30-A1FC-DADC37D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EF2F-C020-459D-A380-562EA80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9C7D-CB85-42B6-8D59-F3C81DAD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D71A-9D2E-4CC5-9132-628670FF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5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D482-BE47-4074-BFA7-93AF325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8EBA-BEB6-49AC-8C02-FDBC2AFAA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B5CE7-96DB-4F4C-97A6-2C1D46D74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6B3A-1E23-400A-876A-82DE5388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3B47-AAB2-4598-9AFF-E217CED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F213-A2E5-4F72-BE24-813C883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7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E906-B446-475B-A7D9-2CB06A0C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382-AFCE-4006-BE7B-401C3189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8012C-D39D-423A-801C-9185E6A4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AAAB-9E86-4988-8F9A-0BF5822F9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9D80F-A32F-4354-86F4-27EE1F868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30C53-E357-4D00-91DB-7D79CE3E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AEE52-4979-4901-9917-7E19E17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6C84E-6FFD-4408-94DD-1D59B462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546B-399C-497B-8D23-C673F527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5DFE8-27AD-4996-9430-FD03FE37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E3E15-C898-403F-A469-7C40616A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D7B01-2ADC-43C8-80F9-C8DC6052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3B376-30A4-4EFB-8035-FB91D20B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03272-B5A7-45E3-9859-7250C69F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C8F39-331B-4BDB-8E39-DD0F6857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3BA6-917E-4EEC-A396-70842D90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4DAF-1403-42CC-8C65-34EF918F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4683-BD09-490D-9BB5-846FF8FF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4EC5F-1660-48E6-964B-9FC145ED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25418-46DF-4366-B6AC-2C623528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EB0C-E48A-47D8-BB14-653C160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7C0-9205-42D5-A40F-7FC40771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2056D-A3F4-4974-8EB7-523D37639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77B2-7A00-4506-B16A-1548A41B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2771-5233-41D9-B888-884CE72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9AF20-782A-4E06-8F73-57522396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DE5B0-A51B-4BF5-B5DE-D2215E3E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B7634-FB05-4161-B7D3-763EF788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83C1-75B2-427C-9A74-C702E004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854B-15B4-429F-95C3-DE8DE9F0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5976-0DF7-4C72-91A1-012F2EC2258D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4576-B771-4601-BF30-1514A9B4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6145-43C3-4C64-93DA-1077BDC93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EF66-5D60-4829-BC26-88C8945E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1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A2CA1C-FF8A-4827-80D4-3E8706C52AB2}"/>
              </a:ext>
            </a:extLst>
          </p:cNvPr>
          <p:cNvSpPr/>
          <p:nvPr/>
        </p:nvSpPr>
        <p:spPr>
          <a:xfrm>
            <a:off x="2500604" y="1604865"/>
            <a:ext cx="6606073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Group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05D01-BA6B-48E9-BEAE-A7212EED6C6E}"/>
              </a:ext>
            </a:extLst>
          </p:cNvPr>
          <p:cNvSpPr/>
          <p:nvPr/>
        </p:nvSpPr>
        <p:spPr>
          <a:xfrm>
            <a:off x="3135086" y="2519265"/>
            <a:ext cx="5150498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Maximum Users in Age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31B80-C660-4B2D-8F5B-A2D1E9FF216A}"/>
              </a:ext>
            </a:extLst>
          </p:cNvPr>
          <p:cNvSpPr/>
          <p:nvPr/>
        </p:nvSpPr>
        <p:spPr>
          <a:xfrm>
            <a:off x="3620278" y="3433665"/>
            <a:ext cx="427342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FFF49-5DD7-4162-9B4A-6FD7498A1B7C}"/>
              </a:ext>
            </a:extLst>
          </p:cNvPr>
          <p:cNvSpPr/>
          <p:nvPr/>
        </p:nvSpPr>
        <p:spPr>
          <a:xfrm>
            <a:off x="4114800" y="4348065"/>
            <a:ext cx="3387012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Emily Chat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A220B-C142-4E21-842A-58A3A2FECF67}"/>
              </a:ext>
            </a:extLst>
          </p:cNvPr>
          <p:cNvSpPr/>
          <p:nvPr/>
        </p:nvSpPr>
        <p:spPr>
          <a:xfrm>
            <a:off x="4575111" y="5262465"/>
            <a:ext cx="2631232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990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5DC00-3F81-4671-A8B0-B7C9FCB0B54B}"/>
              </a:ext>
            </a:extLst>
          </p:cNvPr>
          <p:cNvSpPr/>
          <p:nvPr/>
        </p:nvSpPr>
        <p:spPr>
          <a:xfrm>
            <a:off x="2239343" y="1476260"/>
            <a:ext cx="7567127" cy="6531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201CD-9EB8-4224-9A50-8F3A6EBADA35}"/>
              </a:ext>
            </a:extLst>
          </p:cNvPr>
          <p:cNvSpPr/>
          <p:nvPr/>
        </p:nvSpPr>
        <p:spPr>
          <a:xfrm>
            <a:off x="2729204" y="2127380"/>
            <a:ext cx="6410129" cy="669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Email Sent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2E029-E2D6-495F-BC91-A20DC6FA2322}"/>
              </a:ext>
            </a:extLst>
          </p:cNvPr>
          <p:cNvSpPr/>
          <p:nvPr/>
        </p:nvSpPr>
        <p:spPr>
          <a:xfrm>
            <a:off x="3219058" y="2797162"/>
            <a:ext cx="5589037" cy="669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Email opened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72E42-306D-4938-A272-6DB9ED4B4C82}"/>
              </a:ext>
            </a:extLst>
          </p:cNvPr>
          <p:cNvSpPr/>
          <p:nvPr/>
        </p:nvSpPr>
        <p:spPr>
          <a:xfrm>
            <a:off x="3503643" y="3466944"/>
            <a:ext cx="4861249" cy="750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Email clicked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FED44-EB2D-4D8F-804E-D9EC4B18498C}"/>
              </a:ext>
            </a:extLst>
          </p:cNvPr>
          <p:cNvSpPr/>
          <p:nvPr/>
        </p:nvSpPr>
        <p:spPr>
          <a:xfrm>
            <a:off x="3713582" y="4217436"/>
            <a:ext cx="4441370" cy="669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74DFB-6AF8-41B2-AF3C-3CB097F500BC}"/>
              </a:ext>
            </a:extLst>
          </p:cNvPr>
          <p:cNvSpPr txBox="1"/>
          <p:nvPr/>
        </p:nvSpPr>
        <p:spPr>
          <a:xfrm>
            <a:off x="4376990" y="19510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94D08-3791-4F86-8BF1-3D4221B57FC5}"/>
              </a:ext>
            </a:extLst>
          </p:cNvPr>
          <p:cNvSpPr/>
          <p:nvPr/>
        </p:nvSpPr>
        <p:spPr>
          <a:xfrm>
            <a:off x="4030822" y="4887218"/>
            <a:ext cx="3806889" cy="750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What”s</a:t>
            </a:r>
            <a:r>
              <a:rPr lang="en-IN" dirty="0"/>
              <a:t> Up with My eyes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E4A70-6C26-4DED-8EAA-5A2478E0F90A}"/>
              </a:ext>
            </a:extLst>
          </p:cNvPr>
          <p:cNvSpPr/>
          <p:nvPr/>
        </p:nvSpPr>
        <p:spPr>
          <a:xfrm>
            <a:off x="4226765" y="5637710"/>
            <a:ext cx="3340359" cy="743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42293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Acculytixs Pte Ltd</dc:creator>
  <cp:lastModifiedBy>Acculytixs Pte Ltd</cp:lastModifiedBy>
  <cp:revision>1</cp:revision>
  <dcterms:created xsi:type="dcterms:W3CDTF">2021-09-23T09:39:11Z</dcterms:created>
  <dcterms:modified xsi:type="dcterms:W3CDTF">2021-09-23T11:02:49Z</dcterms:modified>
</cp:coreProperties>
</file>