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DF8E-9271-47E8-94FE-3F8F81A61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FB5A7-0DB0-419C-95E2-BC9740E28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BE5A-5F23-47D8-B7DF-BA995A6E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1304-A83E-4BC3-9CB9-5293BF421C16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09679-4B66-46D1-9BD8-245F8B91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0FCA8-2CC1-404F-8641-EF093377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2BE1-98E6-4F52-A282-ABBF5E5DE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6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C775-D807-45EC-81E9-E69A79A16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89F87-06BF-42E2-BFAF-183817A39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CBF09-B3C4-44C0-AC0E-889CF175C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1304-A83E-4BC3-9CB9-5293BF421C16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B8474-2E15-4391-B8D3-B0033669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C8BB-D9EB-493C-9A89-2E2E2139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2BE1-98E6-4F52-A282-ABBF5E5DE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59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F5FF1-C2C9-40DD-822B-3419178FF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AFBDE-9267-4748-9123-F7B24BB5E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92FD7-7AFB-476A-89D1-21A662B3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1304-A83E-4BC3-9CB9-5293BF421C16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D66C1-03BD-4A1F-9015-755598BF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596E0-3256-4AC8-847A-95649D2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2BE1-98E6-4F52-A282-ABBF5E5DE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58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075-5318-4D6D-84CD-136A2E83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C30E-6388-490F-8903-6160AC9EB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3D635-2A77-473F-A05F-EAD29D1C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1304-A83E-4BC3-9CB9-5293BF421C16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6580D-1B3E-4D7B-851C-65A2F8B6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CC3E4-6D37-47A3-964B-17946768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2BE1-98E6-4F52-A282-ABBF5E5DE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7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B58A-CBFB-4657-ADB5-9EED7C1E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EAF29-7A65-4BB1-A1D7-8610EE886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7DD7-762C-4638-BA0F-869F5824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1304-A83E-4BC3-9CB9-5293BF421C16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8FDD7-3BD1-494B-9099-1133CC29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06A24-EBC8-49B4-B807-77160A6C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2BE1-98E6-4F52-A282-ABBF5E5DE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34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5E93-038C-4C06-975A-D0AFBECC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344F4-DFF1-4859-97B1-5920F3C8E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8C4F0-453E-412B-8523-67F97DEDF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ECF2C-1F65-4CD3-9166-21244161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1304-A83E-4BC3-9CB9-5293BF421C16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DBE17-FC07-4301-9182-6053458F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D99C5-87DD-44ED-BB0D-8094B7ED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2BE1-98E6-4F52-A282-ABBF5E5DE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31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4AF0-284B-4A81-A955-D50969337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D5AF0-A56E-48A8-8AC8-9C65C57EA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FBD35-F29D-451E-8496-04101A79E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280AF-FE94-45E3-A1F4-1DC35EB0E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15C54-60E6-4DCC-99AE-2457CAFD1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93A61-3F2C-4E65-A1FF-0CCD78D4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1304-A83E-4BC3-9CB9-5293BF421C16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0FA1C-9D6A-4E4A-BA6E-6F885832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923A0-B8CB-46FB-BE7B-2BFFA731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2BE1-98E6-4F52-A282-ABBF5E5DE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62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B425-2B90-4EE2-8BBF-24F5DDB7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609D9-0515-4617-AD64-9BB21AEC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1304-A83E-4BC3-9CB9-5293BF421C16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EDCE5-6DA5-4D5F-97DC-0C3A90EE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31C47-3657-41BA-AE0A-40614DF1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2BE1-98E6-4F52-A282-ABBF5E5DE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36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7DDCA-835F-46FF-A5A8-CE36797A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1304-A83E-4BC3-9CB9-5293BF421C16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1F7ED-E590-4EFC-9762-9CC2119B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5BC85-60B7-44C2-A2D2-B094FE63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2BE1-98E6-4F52-A282-ABBF5E5DE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9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CBB2-74B6-46E7-B05A-C91AE4F4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7F49-D6A7-4BAB-ACC8-CA457AD9D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505BA-6782-4296-8469-489943E47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16E41-C759-47C6-A009-E4E465B2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1304-A83E-4BC3-9CB9-5293BF421C16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AB9A4-A57E-42B1-8062-8AF71A8C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E06B3-F863-4DFE-9DF1-593EBD58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2BE1-98E6-4F52-A282-ABBF5E5DE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90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F0F9-C04E-4506-BD71-D7E3957C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0BA10-AD88-4BF2-9CA0-8E123059C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62244-BDFE-47A8-9012-29D41D442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1E0EF-81DA-4FA5-9296-72314C4C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1304-A83E-4BC3-9CB9-5293BF421C16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416D2-32F5-4187-BE00-D4E1BCF1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B55AB-9ACA-4A6C-B9DE-4CCBEAF3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C2BE1-98E6-4F52-A282-ABBF5E5DE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78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11930-BA71-46AE-AA11-BCB1595A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4AD6B-9C68-4763-82B0-D5A74B5D9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15AF-F8A8-463C-BBB0-D1451EA39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F1304-A83E-4BC3-9CB9-5293BF421C16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E7502-675C-4F27-B3C6-78B8FE246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6747D-0933-44A7-A8E7-93C85C5E3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2BE1-98E6-4F52-A282-ABBF5E5DE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618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F3C6-BFE3-43F4-BD58-8D98E638C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476"/>
            <a:ext cx="9144000" cy="666750"/>
          </a:xfrm>
        </p:spPr>
        <p:txBody>
          <a:bodyPr>
            <a:normAutofit/>
          </a:bodyPr>
          <a:lstStyle/>
          <a:p>
            <a:r>
              <a:rPr lang="en-IN" sz="4000" dirty="0"/>
              <a:t>FUNNEL 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7AAB5-2268-44FF-8AC0-F60331229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57300"/>
            <a:ext cx="9144000" cy="5229224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53E8A-1813-4E77-BB4A-1752809DC378}"/>
              </a:ext>
            </a:extLst>
          </p:cNvPr>
          <p:cNvSpPr/>
          <p:nvPr/>
        </p:nvSpPr>
        <p:spPr>
          <a:xfrm flipH="1">
            <a:off x="3228973" y="1476383"/>
            <a:ext cx="5734053" cy="552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Visitors ( country)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A6FEB-53C7-4530-826F-DB4C833A7B88}"/>
              </a:ext>
            </a:extLst>
          </p:cNvPr>
          <p:cNvSpPr/>
          <p:nvPr/>
        </p:nvSpPr>
        <p:spPr>
          <a:xfrm>
            <a:off x="3619500" y="2238377"/>
            <a:ext cx="5162550" cy="4095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Paid traffic users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49066C-DB92-4E75-A41E-12BE1C90F5E4}"/>
              </a:ext>
            </a:extLst>
          </p:cNvPr>
          <p:cNvSpPr/>
          <p:nvPr/>
        </p:nvSpPr>
        <p:spPr>
          <a:xfrm>
            <a:off x="3781425" y="2857502"/>
            <a:ext cx="4838700" cy="504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Segment----Device category –desktop/mobile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F36C4-813E-4EE4-8E5C-DD8E2D04613A}"/>
              </a:ext>
            </a:extLst>
          </p:cNvPr>
          <p:cNvSpPr/>
          <p:nvPr/>
        </p:nvSpPr>
        <p:spPr>
          <a:xfrm>
            <a:off x="4038599" y="3581400"/>
            <a:ext cx="4505325" cy="504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Channel grouping --- organic/social/email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AD20A-253A-4C21-9C2E-86E817D4C7C3}"/>
              </a:ext>
            </a:extLst>
          </p:cNvPr>
          <p:cNvSpPr/>
          <p:nvPr/>
        </p:nvSpPr>
        <p:spPr>
          <a:xfrm>
            <a:off x="4190999" y="4314827"/>
            <a:ext cx="4229101" cy="3905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Time they spent on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E131C9-4237-4CCC-B4D6-91E3EFAD50BE}"/>
              </a:ext>
            </a:extLst>
          </p:cNvPr>
          <p:cNvSpPr/>
          <p:nvPr/>
        </p:nvSpPr>
        <p:spPr>
          <a:xfrm>
            <a:off x="4343399" y="4924423"/>
            <a:ext cx="3924301" cy="3905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Take the dry eye quiz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B2D75E-6760-48A1-BC56-429B9CA642F0}"/>
              </a:ext>
            </a:extLst>
          </p:cNvPr>
          <p:cNvSpPr/>
          <p:nvPr/>
        </p:nvSpPr>
        <p:spPr>
          <a:xfrm>
            <a:off x="4491035" y="5438773"/>
            <a:ext cx="3600451" cy="5619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Get the report card through email/download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CFCC4E-E302-4D9E-B11D-4DD3BD30E37C}"/>
              </a:ext>
            </a:extLst>
          </p:cNvPr>
          <p:cNvSpPr/>
          <p:nvPr/>
        </p:nvSpPr>
        <p:spPr>
          <a:xfrm>
            <a:off x="4648199" y="6134099"/>
            <a:ext cx="3295651" cy="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Click on the  registration from</a:t>
            </a:r>
          </a:p>
        </p:txBody>
      </p:sp>
    </p:spTree>
    <p:extLst>
      <p:ext uri="{BB962C8B-B14F-4D97-AF65-F5344CB8AC3E}">
        <p14:creationId xmlns:p14="http://schemas.microsoft.com/office/powerpoint/2010/main" val="275564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F3C6-BFE3-43F4-BD58-8D98E638C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476"/>
            <a:ext cx="9144000" cy="666750"/>
          </a:xfrm>
        </p:spPr>
        <p:txBody>
          <a:bodyPr>
            <a:normAutofit/>
          </a:bodyPr>
          <a:lstStyle/>
          <a:p>
            <a:r>
              <a:rPr lang="en-IN" sz="4000" dirty="0"/>
              <a:t>FUNNEL 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7AAB5-2268-44FF-8AC0-F60331229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57300"/>
            <a:ext cx="9144000" cy="5229224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953E8A-1813-4E77-BB4A-1752809DC378}"/>
              </a:ext>
            </a:extLst>
          </p:cNvPr>
          <p:cNvSpPr/>
          <p:nvPr/>
        </p:nvSpPr>
        <p:spPr>
          <a:xfrm flipH="1">
            <a:off x="3228971" y="1390650"/>
            <a:ext cx="5734053" cy="581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Visitors from Affinity categories or interest groups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A6FEB-53C7-4530-826F-DB4C833A7B88}"/>
              </a:ext>
            </a:extLst>
          </p:cNvPr>
          <p:cNvSpPr/>
          <p:nvPr/>
        </p:nvSpPr>
        <p:spPr>
          <a:xfrm>
            <a:off x="3619500" y="2133605"/>
            <a:ext cx="5162550" cy="514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Users(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Default Channel Grouping</a:t>
            </a:r>
            <a:r>
              <a:rPr lang="en-IN" dirty="0"/>
              <a:t> 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49066C-DB92-4E75-A41E-12BE1C90F5E4}"/>
              </a:ext>
            </a:extLst>
          </p:cNvPr>
          <p:cNvSpPr/>
          <p:nvPr/>
        </p:nvSpPr>
        <p:spPr>
          <a:xfrm>
            <a:off x="3781425" y="2857502"/>
            <a:ext cx="4838700" cy="504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Sessions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AD20A-253A-4C21-9C2E-86E817D4C7C3}"/>
              </a:ext>
            </a:extLst>
          </p:cNvPr>
          <p:cNvSpPr/>
          <p:nvPr/>
        </p:nvSpPr>
        <p:spPr>
          <a:xfrm>
            <a:off x="4543425" y="3581400"/>
            <a:ext cx="3600450" cy="5048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Take the dry eye quiz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B2D75E-6760-48A1-BC56-429B9CA642F0}"/>
              </a:ext>
            </a:extLst>
          </p:cNvPr>
          <p:cNvSpPr/>
          <p:nvPr/>
        </p:nvSpPr>
        <p:spPr>
          <a:xfrm>
            <a:off x="4733925" y="4419602"/>
            <a:ext cx="3219449" cy="5238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Get the report card through email/download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CFCC4E-E302-4D9E-B11D-4DD3BD30E37C}"/>
              </a:ext>
            </a:extLst>
          </p:cNvPr>
          <p:cNvSpPr/>
          <p:nvPr/>
        </p:nvSpPr>
        <p:spPr>
          <a:xfrm>
            <a:off x="5000625" y="5162551"/>
            <a:ext cx="2838450" cy="619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Click on  the  registration from</a:t>
            </a:r>
          </a:p>
        </p:txBody>
      </p:sp>
    </p:spTree>
    <p:extLst>
      <p:ext uri="{BB962C8B-B14F-4D97-AF65-F5344CB8AC3E}">
        <p14:creationId xmlns:p14="http://schemas.microsoft.com/office/powerpoint/2010/main" val="204735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FUNNEL CHART</vt:lpstr>
      <vt:lpstr>FUNNEL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kumar</dc:creator>
  <cp:lastModifiedBy>sunil kumar</cp:lastModifiedBy>
  <cp:revision>11</cp:revision>
  <dcterms:created xsi:type="dcterms:W3CDTF">2021-09-23T08:57:49Z</dcterms:created>
  <dcterms:modified xsi:type="dcterms:W3CDTF">2021-09-23T11:44:58Z</dcterms:modified>
</cp:coreProperties>
</file>