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0080625" cy="567055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Segoe UI" panose="020B0502040204020203" pitchFamily="34"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Segoe UI" panose="020B0502040204020203" pitchFamily="34"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Segoe UI" panose="020B0502040204020203" pitchFamily="34"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Segoe UI" panose="020B0502040204020203" pitchFamily="34"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Segoe UI" panose="020B0502040204020203"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87" y="3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tr-TR" altLang="tr-TR" noProof="0" smtClean="0"/>
          </a:p>
        </p:txBody>
      </p:sp>
      <p:sp>
        <p:nvSpPr>
          <p:cNvPr id="5123"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defRPr>
            </a:lvl1pPr>
          </a:lstStyle>
          <a:p>
            <a:pPr>
              <a:defRPr/>
            </a:pPr>
            <a:endParaRPr lang="tr-TR" altLang="tr-TR"/>
          </a:p>
        </p:txBody>
      </p:sp>
      <p:sp>
        <p:nvSpPr>
          <p:cNvPr id="5124"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defRPr>
            </a:lvl1pPr>
          </a:lstStyle>
          <a:p>
            <a:pPr>
              <a:defRPr/>
            </a:pPr>
            <a:endParaRPr lang="tr-TR" altLang="tr-TR"/>
          </a:p>
        </p:txBody>
      </p:sp>
      <p:sp>
        <p:nvSpPr>
          <p:cNvPr id="5125"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defRPr>
            </a:lvl1pPr>
          </a:lstStyle>
          <a:p>
            <a:pPr>
              <a:defRPr/>
            </a:pPr>
            <a:endParaRPr lang="tr-TR" altLang="tr-TR"/>
          </a:p>
        </p:txBody>
      </p:sp>
      <p:sp>
        <p:nvSpPr>
          <p:cNvPr id="5126"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defRPr>
            </a:lvl1pPr>
          </a:lstStyle>
          <a:p>
            <a:pPr>
              <a:defRPr/>
            </a:pPr>
            <a:fld id="{414CCE52-6958-448A-BC70-7AB05145E224}" type="slidenum">
              <a:rPr lang="tr-TR" altLang="tr-TR"/>
              <a:pPr>
                <a:defRPr/>
              </a:pPr>
              <a:t>‹#›</a:t>
            </a:fld>
            <a:endParaRPr lang="tr-TR" altLang="tr-TR"/>
          </a:p>
        </p:txBody>
      </p:sp>
    </p:spTree>
    <p:extLst>
      <p:ext uri="{BB962C8B-B14F-4D97-AF65-F5344CB8AC3E}">
        <p14:creationId xmlns:p14="http://schemas.microsoft.com/office/powerpoint/2010/main" val="205050016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FF91B42-2F80-484D-B205-133E273F2072}" type="slidenum">
              <a:rPr lang="tr-TR" altLang="tr-TR" sz="1400" smtClean="0">
                <a:latin typeface="Arial" panose="020B0604020202020204" pitchFamily="34" charset="0"/>
              </a:rPr>
              <a:pPr>
                <a:spcBef>
                  <a:spcPct val="0"/>
                </a:spcBef>
              </a:pPr>
              <a:t>1</a:t>
            </a:fld>
            <a:endParaRPr lang="tr-TR" altLang="tr-TR" sz="1400" smtClean="0">
              <a:latin typeface="Arial" panose="020B0604020202020204" pitchFamily="34" charset="0"/>
            </a:endParaRPr>
          </a:p>
        </p:txBody>
      </p:sp>
      <p:sp>
        <p:nvSpPr>
          <p:cNvPr id="7171"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336183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9B6F1340-D8AE-4F52-88F9-97E6B1642C1B}" type="slidenum">
              <a:rPr lang="tr-TR" altLang="tr-TR" sz="1400" smtClean="0">
                <a:latin typeface="Arial" panose="020B0604020202020204" pitchFamily="34" charset="0"/>
              </a:rPr>
              <a:pPr>
                <a:spcBef>
                  <a:spcPct val="0"/>
                </a:spcBef>
              </a:pPr>
              <a:t>2</a:t>
            </a:fld>
            <a:endParaRPr lang="tr-TR" altLang="tr-TR" sz="1400" smtClean="0">
              <a:latin typeface="Arial" panose="020B0604020202020204" pitchFamily="34" charset="0"/>
            </a:endParaRPr>
          </a:p>
        </p:txBody>
      </p:sp>
      <p:sp>
        <p:nvSpPr>
          <p:cNvPr id="9219"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329289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20BA10E-C754-4611-88F2-29BFB306010E}" type="slidenum">
              <a:rPr lang="tr-TR" altLang="tr-TR" sz="1400" smtClean="0">
                <a:latin typeface="Arial" panose="020B0604020202020204" pitchFamily="34" charset="0"/>
              </a:rPr>
              <a:pPr>
                <a:spcBef>
                  <a:spcPct val="0"/>
                </a:spcBef>
              </a:pPr>
              <a:t>3</a:t>
            </a:fld>
            <a:endParaRPr lang="tr-TR" altLang="tr-TR" sz="1400" smtClean="0">
              <a:latin typeface="Arial" panose="020B0604020202020204" pitchFamily="34" charset="0"/>
            </a:endParaRPr>
          </a:p>
        </p:txBody>
      </p:sp>
      <p:sp>
        <p:nvSpPr>
          <p:cNvPr id="11267"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187181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A5A035B-0824-4D86-8E29-FAF717554A1B}" type="slidenum">
              <a:rPr lang="tr-TR" altLang="tr-TR" sz="1400" smtClean="0">
                <a:latin typeface="Arial" panose="020B0604020202020204" pitchFamily="34" charset="0"/>
              </a:rPr>
              <a:pPr>
                <a:spcBef>
                  <a:spcPct val="0"/>
                </a:spcBef>
              </a:pPr>
              <a:t>4</a:t>
            </a:fld>
            <a:endParaRPr lang="tr-TR" altLang="tr-TR" sz="1400" smtClean="0">
              <a:latin typeface="Arial" panose="020B0604020202020204" pitchFamily="34" charset="0"/>
            </a:endParaRPr>
          </a:p>
        </p:txBody>
      </p:sp>
      <p:sp>
        <p:nvSpPr>
          <p:cNvPr id="13315"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18367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2C79363-A6BF-40D7-8F85-D456FCDEA916}" type="slidenum">
              <a:rPr lang="tr-TR" altLang="tr-TR" sz="1400" smtClean="0">
                <a:latin typeface="Arial" panose="020B0604020202020204" pitchFamily="34" charset="0"/>
              </a:rPr>
              <a:pPr>
                <a:spcBef>
                  <a:spcPct val="0"/>
                </a:spcBef>
              </a:pPr>
              <a:t>5</a:t>
            </a:fld>
            <a:endParaRPr lang="tr-TR" altLang="tr-TR" sz="1400" smtClean="0">
              <a:latin typeface="Arial" panose="020B0604020202020204" pitchFamily="34" charset="0"/>
            </a:endParaRPr>
          </a:p>
        </p:txBody>
      </p:sp>
      <p:sp>
        <p:nvSpPr>
          <p:cNvPr id="15363"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84246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35E21C4-ACCD-40E6-A093-D498BB1C3921}" type="slidenum">
              <a:rPr lang="tr-TR" altLang="tr-TR" sz="1400" smtClean="0">
                <a:latin typeface="Arial" panose="020B0604020202020204" pitchFamily="34" charset="0"/>
              </a:rPr>
              <a:pPr>
                <a:spcBef>
                  <a:spcPct val="0"/>
                </a:spcBef>
              </a:pPr>
              <a:t>6</a:t>
            </a:fld>
            <a:endParaRPr lang="tr-TR" altLang="tr-TR" sz="1400" smtClean="0">
              <a:latin typeface="Arial" panose="020B0604020202020204" pitchFamily="34" charset="0"/>
            </a:endParaRPr>
          </a:p>
        </p:txBody>
      </p:sp>
      <p:sp>
        <p:nvSpPr>
          <p:cNvPr id="17411"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85885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70D4D10D-5749-4043-95AC-C30675DB3B0A}" type="slidenum">
              <a:rPr lang="tr-TR" altLang="tr-TR" sz="1400" smtClean="0">
                <a:latin typeface="Arial" panose="020B0604020202020204" pitchFamily="34" charset="0"/>
              </a:rPr>
              <a:pPr>
                <a:spcBef>
                  <a:spcPct val="0"/>
                </a:spcBef>
              </a:pPr>
              <a:t>7</a:t>
            </a:fld>
            <a:endParaRPr lang="tr-TR" altLang="tr-TR" sz="1400" smtClean="0">
              <a:latin typeface="Arial" panose="020B0604020202020204" pitchFamily="34" charset="0"/>
            </a:endParaRPr>
          </a:p>
        </p:txBody>
      </p:sp>
      <p:sp>
        <p:nvSpPr>
          <p:cNvPr id="19459"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79565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6F83B44-9057-411C-BBF0-F425B7BDE09B}" type="slidenum">
              <a:rPr lang="tr-TR" altLang="tr-TR" sz="1400" smtClean="0">
                <a:latin typeface="Arial" panose="020B0604020202020204" pitchFamily="34" charset="0"/>
              </a:rPr>
              <a:pPr>
                <a:spcBef>
                  <a:spcPct val="0"/>
                </a:spcBef>
              </a:pPr>
              <a:t>8</a:t>
            </a:fld>
            <a:endParaRPr lang="tr-TR" altLang="tr-TR" sz="1400" smtClean="0">
              <a:latin typeface="Arial" panose="020B0604020202020204" pitchFamily="34" charset="0"/>
            </a:endParaRPr>
          </a:p>
        </p:txBody>
      </p:sp>
      <p:sp>
        <p:nvSpPr>
          <p:cNvPr id="21507" name="Rectangle 1"/>
          <p:cNvSpPr>
            <a:spLocks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smtClean="0"/>
          </a:p>
        </p:txBody>
      </p:sp>
    </p:spTree>
    <p:extLst>
      <p:ext uri="{BB962C8B-B14F-4D97-AF65-F5344CB8AC3E}">
        <p14:creationId xmlns:p14="http://schemas.microsoft.com/office/powerpoint/2010/main" val="122896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260475" y="928688"/>
            <a:ext cx="7559675" cy="1973262"/>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1255790C-801A-47BE-99DF-6CF568DFC708}" type="slidenum">
              <a:rPr lang="tr-TR" altLang="tr-TR"/>
              <a:pPr>
                <a:defRPr/>
              </a:pPr>
              <a:t>‹#›</a:t>
            </a:fld>
            <a:endParaRPr lang="tr-TR" altLang="tr-TR"/>
          </a:p>
        </p:txBody>
      </p:sp>
    </p:spTree>
    <p:extLst>
      <p:ext uri="{BB962C8B-B14F-4D97-AF65-F5344CB8AC3E}">
        <p14:creationId xmlns:p14="http://schemas.microsoft.com/office/powerpoint/2010/main" val="3025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9C14CEC4-00C6-4813-AFC2-E126BB781EA8}" type="slidenum">
              <a:rPr lang="tr-TR" altLang="tr-TR"/>
              <a:pPr>
                <a:defRPr/>
              </a:pPr>
              <a:t>‹#›</a:t>
            </a:fld>
            <a:endParaRPr lang="tr-TR" altLang="tr-TR"/>
          </a:p>
        </p:txBody>
      </p:sp>
    </p:spTree>
    <p:extLst>
      <p:ext uri="{BB962C8B-B14F-4D97-AF65-F5344CB8AC3E}">
        <p14:creationId xmlns:p14="http://schemas.microsoft.com/office/powerpoint/2010/main" val="213476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305675" y="809625"/>
            <a:ext cx="2266950" cy="431958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503238" y="809625"/>
            <a:ext cx="6650037" cy="43195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6B8C8238-B9EA-471F-A92D-AF1D95B3DEFE}" type="slidenum">
              <a:rPr lang="tr-TR" altLang="tr-TR"/>
              <a:pPr>
                <a:defRPr/>
              </a:pPr>
              <a:t>‹#›</a:t>
            </a:fld>
            <a:endParaRPr lang="tr-TR" altLang="tr-TR"/>
          </a:p>
        </p:txBody>
      </p:sp>
    </p:spTree>
    <p:extLst>
      <p:ext uri="{BB962C8B-B14F-4D97-AF65-F5344CB8AC3E}">
        <p14:creationId xmlns:p14="http://schemas.microsoft.com/office/powerpoint/2010/main" val="387240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Özel Düzen">
    <p:spTree>
      <p:nvGrpSpPr>
        <p:cNvPr id="1" name=""/>
        <p:cNvGrpSpPr/>
        <p:nvPr/>
      </p:nvGrpSpPr>
      <p:grpSpPr>
        <a:xfrm>
          <a:off x="0" y="0"/>
          <a:ext cx="0" cy="0"/>
          <a:chOff x="0" y="0"/>
          <a:chExt cx="0" cy="0"/>
        </a:xfrm>
      </p:grpSpPr>
      <p:sp>
        <p:nvSpPr>
          <p:cNvPr id="2" name="Unvan 1"/>
          <p:cNvSpPr>
            <a:spLocks noGrp="1"/>
          </p:cNvSpPr>
          <p:nvPr>
            <p:ph type="title"/>
          </p:nvPr>
        </p:nvSpPr>
        <p:spPr>
          <a:xfrm>
            <a:off x="503238" y="809625"/>
            <a:ext cx="9069387" cy="1293813"/>
          </a:xfrm>
        </p:spPr>
        <p:txBody>
          <a:bodyPr/>
          <a:lstStyle/>
          <a:p>
            <a:r>
              <a:rPr lang="tr-TR" smtClean="0"/>
              <a:t>Asıl başlık stili için tıklatın</a:t>
            </a:r>
            <a:endParaRPr lang="tr-TR"/>
          </a:p>
        </p:txBody>
      </p:sp>
      <p:sp>
        <p:nvSpPr>
          <p:cNvPr id="3" name="Rectangle 3"/>
          <p:cNvSpPr>
            <a:spLocks noGrp="1" noChangeArrowheads="1"/>
          </p:cNvSpPr>
          <p:nvPr>
            <p:ph type="dt" idx="10"/>
          </p:nvPr>
        </p:nvSpPr>
        <p:spPr>
          <a:ln/>
        </p:spPr>
        <p:txBody>
          <a:bodyPr/>
          <a:lstStyle>
            <a:lvl1pPr>
              <a:defRPr/>
            </a:lvl1pPr>
          </a:lstStyle>
          <a:p>
            <a:pPr>
              <a:defRPr/>
            </a:pPr>
            <a:endParaRPr lang="tr-TR" altLang="tr-TR"/>
          </a:p>
        </p:txBody>
      </p:sp>
      <p:sp>
        <p:nvSpPr>
          <p:cNvPr id="4" name="Rectangle 4"/>
          <p:cNvSpPr>
            <a:spLocks noGrp="1" noChangeArrowheads="1"/>
          </p:cNvSpPr>
          <p:nvPr>
            <p:ph type="ftr" idx="11"/>
          </p:nvPr>
        </p:nvSpPr>
        <p:spPr>
          <a:ln/>
        </p:spPr>
        <p:txBody>
          <a:bodyPr/>
          <a:lstStyle>
            <a:lvl1pPr>
              <a:defRPr/>
            </a:lvl1pPr>
          </a:lstStyle>
          <a:p>
            <a:pPr>
              <a:defRPr/>
            </a:pPr>
            <a:endParaRPr lang="tr-TR" altLang="tr-TR"/>
          </a:p>
        </p:txBody>
      </p:sp>
      <p:sp>
        <p:nvSpPr>
          <p:cNvPr id="5" name="Rectangle 5"/>
          <p:cNvSpPr>
            <a:spLocks noGrp="1" noChangeArrowheads="1"/>
          </p:cNvSpPr>
          <p:nvPr>
            <p:ph type="sldNum" idx="12"/>
          </p:nvPr>
        </p:nvSpPr>
        <p:spPr>
          <a:ln/>
        </p:spPr>
        <p:txBody>
          <a:bodyPr/>
          <a:lstStyle>
            <a:lvl1pPr>
              <a:defRPr/>
            </a:lvl1pPr>
          </a:lstStyle>
          <a:p>
            <a:pPr>
              <a:defRPr/>
            </a:pPr>
            <a:fld id="{7FE04312-ACC7-418E-8BDA-64BCC79FC53C}" type="slidenum">
              <a:rPr lang="tr-TR" altLang="tr-TR"/>
              <a:pPr>
                <a:defRPr/>
              </a:pPr>
              <a:t>‹#›</a:t>
            </a:fld>
            <a:endParaRPr lang="tr-TR" altLang="tr-TR"/>
          </a:p>
        </p:txBody>
      </p:sp>
    </p:spTree>
    <p:extLst>
      <p:ext uri="{BB962C8B-B14F-4D97-AF65-F5344CB8AC3E}">
        <p14:creationId xmlns:p14="http://schemas.microsoft.com/office/powerpoint/2010/main" val="326152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260475" y="928688"/>
            <a:ext cx="7559675" cy="1973262"/>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319133FE-E514-440D-B89C-000C3C457F66}" type="slidenum">
              <a:rPr lang="tr-TR" altLang="tr-TR"/>
              <a:pPr>
                <a:defRPr/>
              </a:pPr>
              <a:t>‹#›</a:t>
            </a:fld>
            <a:endParaRPr lang="tr-TR" altLang="tr-TR"/>
          </a:p>
        </p:txBody>
      </p:sp>
    </p:spTree>
    <p:extLst>
      <p:ext uri="{BB962C8B-B14F-4D97-AF65-F5344CB8AC3E}">
        <p14:creationId xmlns:p14="http://schemas.microsoft.com/office/powerpoint/2010/main" val="205828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FAF4FA26-F01D-437E-BD75-FDBA3F874D6C}" type="slidenum">
              <a:rPr lang="tr-TR" altLang="tr-TR"/>
              <a:pPr>
                <a:defRPr/>
              </a:pPr>
              <a:t>‹#›</a:t>
            </a:fld>
            <a:endParaRPr lang="tr-TR" altLang="tr-TR"/>
          </a:p>
        </p:txBody>
      </p:sp>
    </p:spTree>
    <p:extLst>
      <p:ext uri="{BB962C8B-B14F-4D97-AF65-F5344CB8AC3E}">
        <p14:creationId xmlns:p14="http://schemas.microsoft.com/office/powerpoint/2010/main" val="4147312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87388" y="1414463"/>
            <a:ext cx="8694737" cy="23574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smtClean="0"/>
              <a:t>Asıl metin stillerini düzenlemek için tıklatın</a:t>
            </a: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16C3B137-C0E1-48C3-9733-D6363C2A9491}" type="slidenum">
              <a:rPr lang="tr-TR" altLang="tr-TR"/>
              <a:pPr>
                <a:defRPr/>
              </a:pPr>
              <a:t>‹#›</a:t>
            </a:fld>
            <a:endParaRPr lang="tr-TR" altLang="tr-TR"/>
          </a:p>
        </p:txBody>
      </p:sp>
    </p:spTree>
    <p:extLst>
      <p:ext uri="{BB962C8B-B14F-4D97-AF65-F5344CB8AC3E}">
        <p14:creationId xmlns:p14="http://schemas.microsoft.com/office/powerpoint/2010/main" val="807911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503238" y="1327150"/>
            <a:ext cx="4457700" cy="32861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5113338" y="1327150"/>
            <a:ext cx="4459287" cy="32861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18B9EF31-5AA6-4F02-858C-048354AFDF5A}" type="slidenum">
              <a:rPr lang="tr-TR" altLang="tr-TR"/>
              <a:pPr>
                <a:defRPr/>
              </a:pPr>
              <a:t>‹#›</a:t>
            </a:fld>
            <a:endParaRPr lang="tr-TR" altLang="tr-TR"/>
          </a:p>
        </p:txBody>
      </p:sp>
    </p:spTree>
    <p:extLst>
      <p:ext uri="{BB962C8B-B14F-4D97-AF65-F5344CB8AC3E}">
        <p14:creationId xmlns:p14="http://schemas.microsoft.com/office/powerpoint/2010/main" val="2682453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93738" y="301625"/>
            <a:ext cx="8694737" cy="10969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693738" y="2071688"/>
            <a:ext cx="426561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5103813" y="2071688"/>
            <a:ext cx="428466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
          <p:cNvSpPr>
            <a:spLocks noGrp="1" noChangeArrowheads="1"/>
          </p:cNvSpPr>
          <p:nvPr>
            <p:ph type="dt" idx="10"/>
          </p:nvPr>
        </p:nvSpPr>
        <p:spPr>
          <a:ln/>
        </p:spPr>
        <p:txBody>
          <a:bodyPr/>
          <a:lstStyle>
            <a:lvl1pPr>
              <a:defRPr/>
            </a:lvl1pPr>
          </a:lstStyle>
          <a:p>
            <a:pPr>
              <a:defRPr/>
            </a:pPr>
            <a:endParaRPr lang="tr-TR" altLang="tr-TR"/>
          </a:p>
        </p:txBody>
      </p:sp>
      <p:sp>
        <p:nvSpPr>
          <p:cNvPr id="8" name="Rectangle 4"/>
          <p:cNvSpPr>
            <a:spLocks noGrp="1" noChangeArrowheads="1"/>
          </p:cNvSpPr>
          <p:nvPr>
            <p:ph type="ftr" idx="11"/>
          </p:nvPr>
        </p:nvSpPr>
        <p:spPr>
          <a:ln/>
        </p:spPr>
        <p:txBody>
          <a:bodyPr/>
          <a:lstStyle>
            <a:lvl1pPr>
              <a:defRPr/>
            </a:lvl1pPr>
          </a:lstStyle>
          <a:p>
            <a:pPr>
              <a:defRPr/>
            </a:pPr>
            <a:endParaRPr lang="tr-TR" altLang="tr-TR"/>
          </a:p>
        </p:txBody>
      </p:sp>
      <p:sp>
        <p:nvSpPr>
          <p:cNvPr id="9" name="Rectangle 5"/>
          <p:cNvSpPr>
            <a:spLocks noGrp="1" noChangeArrowheads="1"/>
          </p:cNvSpPr>
          <p:nvPr>
            <p:ph type="sldNum" idx="12"/>
          </p:nvPr>
        </p:nvSpPr>
        <p:spPr>
          <a:ln/>
        </p:spPr>
        <p:txBody>
          <a:bodyPr/>
          <a:lstStyle>
            <a:lvl1pPr>
              <a:defRPr/>
            </a:lvl1pPr>
          </a:lstStyle>
          <a:p>
            <a:pPr>
              <a:defRPr/>
            </a:pPr>
            <a:fld id="{39FF1BCB-76B4-4A25-86E1-A73AA8D5ECCB}" type="slidenum">
              <a:rPr lang="tr-TR" altLang="tr-TR"/>
              <a:pPr>
                <a:defRPr/>
              </a:pPr>
              <a:t>‹#›</a:t>
            </a:fld>
            <a:endParaRPr lang="tr-TR" altLang="tr-TR"/>
          </a:p>
        </p:txBody>
      </p:sp>
    </p:spTree>
    <p:extLst>
      <p:ext uri="{BB962C8B-B14F-4D97-AF65-F5344CB8AC3E}">
        <p14:creationId xmlns:p14="http://schemas.microsoft.com/office/powerpoint/2010/main" val="35785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Rectangle 3"/>
          <p:cNvSpPr>
            <a:spLocks noGrp="1" noChangeArrowheads="1"/>
          </p:cNvSpPr>
          <p:nvPr>
            <p:ph type="dt" idx="10"/>
          </p:nvPr>
        </p:nvSpPr>
        <p:spPr>
          <a:ln/>
        </p:spPr>
        <p:txBody>
          <a:bodyPr/>
          <a:lstStyle>
            <a:lvl1pPr>
              <a:defRPr/>
            </a:lvl1pPr>
          </a:lstStyle>
          <a:p>
            <a:pPr>
              <a:defRPr/>
            </a:pPr>
            <a:endParaRPr lang="tr-TR" altLang="tr-TR"/>
          </a:p>
        </p:txBody>
      </p:sp>
      <p:sp>
        <p:nvSpPr>
          <p:cNvPr id="4" name="Rectangle 4"/>
          <p:cNvSpPr>
            <a:spLocks noGrp="1" noChangeArrowheads="1"/>
          </p:cNvSpPr>
          <p:nvPr>
            <p:ph type="ftr" idx="11"/>
          </p:nvPr>
        </p:nvSpPr>
        <p:spPr>
          <a:ln/>
        </p:spPr>
        <p:txBody>
          <a:bodyPr/>
          <a:lstStyle>
            <a:lvl1pPr>
              <a:defRPr/>
            </a:lvl1pPr>
          </a:lstStyle>
          <a:p>
            <a:pPr>
              <a:defRPr/>
            </a:pPr>
            <a:endParaRPr lang="tr-TR" altLang="tr-TR"/>
          </a:p>
        </p:txBody>
      </p:sp>
      <p:sp>
        <p:nvSpPr>
          <p:cNvPr id="5" name="Rectangle 5"/>
          <p:cNvSpPr>
            <a:spLocks noGrp="1" noChangeArrowheads="1"/>
          </p:cNvSpPr>
          <p:nvPr>
            <p:ph type="sldNum" idx="12"/>
          </p:nvPr>
        </p:nvSpPr>
        <p:spPr>
          <a:ln/>
        </p:spPr>
        <p:txBody>
          <a:bodyPr/>
          <a:lstStyle>
            <a:lvl1pPr>
              <a:defRPr/>
            </a:lvl1pPr>
          </a:lstStyle>
          <a:p>
            <a:pPr>
              <a:defRPr/>
            </a:pPr>
            <a:fld id="{A98EF972-D1DD-4CDB-A015-03356AB674E4}" type="slidenum">
              <a:rPr lang="tr-TR" altLang="tr-TR"/>
              <a:pPr>
                <a:defRPr/>
              </a:pPr>
              <a:t>‹#›</a:t>
            </a:fld>
            <a:endParaRPr lang="tr-TR" altLang="tr-TR"/>
          </a:p>
        </p:txBody>
      </p:sp>
    </p:spTree>
    <p:extLst>
      <p:ext uri="{BB962C8B-B14F-4D97-AF65-F5344CB8AC3E}">
        <p14:creationId xmlns:p14="http://schemas.microsoft.com/office/powerpoint/2010/main" val="2896476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tr-TR" altLang="tr-TR"/>
          </a:p>
        </p:txBody>
      </p:sp>
      <p:sp>
        <p:nvSpPr>
          <p:cNvPr id="3" name="Rectangle 4"/>
          <p:cNvSpPr>
            <a:spLocks noGrp="1" noChangeArrowheads="1"/>
          </p:cNvSpPr>
          <p:nvPr>
            <p:ph type="ftr" idx="11"/>
          </p:nvPr>
        </p:nvSpPr>
        <p:spPr>
          <a:ln/>
        </p:spPr>
        <p:txBody>
          <a:bodyPr/>
          <a:lstStyle>
            <a:lvl1pPr>
              <a:defRPr/>
            </a:lvl1pPr>
          </a:lstStyle>
          <a:p>
            <a:pPr>
              <a:defRPr/>
            </a:pPr>
            <a:endParaRPr lang="tr-TR" altLang="tr-TR"/>
          </a:p>
        </p:txBody>
      </p:sp>
      <p:sp>
        <p:nvSpPr>
          <p:cNvPr id="4" name="Rectangle 5"/>
          <p:cNvSpPr>
            <a:spLocks noGrp="1" noChangeArrowheads="1"/>
          </p:cNvSpPr>
          <p:nvPr>
            <p:ph type="sldNum" idx="12"/>
          </p:nvPr>
        </p:nvSpPr>
        <p:spPr>
          <a:ln/>
        </p:spPr>
        <p:txBody>
          <a:bodyPr/>
          <a:lstStyle>
            <a:lvl1pPr>
              <a:defRPr/>
            </a:lvl1pPr>
          </a:lstStyle>
          <a:p>
            <a:pPr>
              <a:defRPr/>
            </a:pPr>
            <a:fld id="{CFA1CDDB-9985-4BA4-A49B-58E9A4294C55}" type="slidenum">
              <a:rPr lang="tr-TR" altLang="tr-TR"/>
              <a:pPr>
                <a:defRPr/>
              </a:pPr>
              <a:t>‹#›</a:t>
            </a:fld>
            <a:endParaRPr lang="tr-TR" altLang="tr-TR"/>
          </a:p>
        </p:txBody>
      </p:sp>
    </p:spTree>
    <p:extLst>
      <p:ext uri="{BB962C8B-B14F-4D97-AF65-F5344CB8AC3E}">
        <p14:creationId xmlns:p14="http://schemas.microsoft.com/office/powerpoint/2010/main" val="194196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F405A336-C597-4C9D-B4FE-71B6C39254D3}" type="slidenum">
              <a:rPr lang="tr-TR" altLang="tr-TR"/>
              <a:pPr>
                <a:defRPr/>
              </a:pPr>
              <a:t>‹#›</a:t>
            </a:fld>
            <a:endParaRPr lang="tr-TR" altLang="tr-TR"/>
          </a:p>
        </p:txBody>
      </p:sp>
    </p:spTree>
    <p:extLst>
      <p:ext uri="{BB962C8B-B14F-4D97-AF65-F5344CB8AC3E}">
        <p14:creationId xmlns:p14="http://schemas.microsoft.com/office/powerpoint/2010/main" val="3585191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32718EC9-B1E9-43F1-9FBE-09033A76A452}" type="slidenum">
              <a:rPr lang="tr-TR" altLang="tr-TR"/>
              <a:pPr>
                <a:defRPr/>
              </a:pPr>
              <a:t>‹#›</a:t>
            </a:fld>
            <a:endParaRPr lang="tr-TR" altLang="tr-TR"/>
          </a:p>
        </p:txBody>
      </p:sp>
    </p:spTree>
    <p:extLst>
      <p:ext uri="{BB962C8B-B14F-4D97-AF65-F5344CB8AC3E}">
        <p14:creationId xmlns:p14="http://schemas.microsoft.com/office/powerpoint/2010/main" val="410085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AB770AAD-4B5C-4CD1-845F-57AB7D2DF31B}" type="slidenum">
              <a:rPr lang="tr-TR" altLang="tr-TR"/>
              <a:pPr>
                <a:defRPr/>
              </a:pPr>
              <a:t>‹#›</a:t>
            </a:fld>
            <a:endParaRPr lang="tr-TR" altLang="tr-TR"/>
          </a:p>
        </p:txBody>
      </p:sp>
    </p:spTree>
    <p:extLst>
      <p:ext uri="{BB962C8B-B14F-4D97-AF65-F5344CB8AC3E}">
        <p14:creationId xmlns:p14="http://schemas.microsoft.com/office/powerpoint/2010/main" val="366629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5A5471EC-D88F-4AD5-9D0D-1DB8665A11CF}" type="slidenum">
              <a:rPr lang="tr-TR" altLang="tr-TR"/>
              <a:pPr>
                <a:defRPr/>
              </a:pPr>
              <a:t>‹#›</a:t>
            </a:fld>
            <a:endParaRPr lang="tr-TR" altLang="tr-TR"/>
          </a:p>
        </p:txBody>
      </p:sp>
    </p:spTree>
    <p:extLst>
      <p:ext uri="{BB962C8B-B14F-4D97-AF65-F5344CB8AC3E}">
        <p14:creationId xmlns:p14="http://schemas.microsoft.com/office/powerpoint/2010/main" val="3658408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305675" y="225425"/>
            <a:ext cx="2266950" cy="438785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503238" y="225425"/>
            <a:ext cx="6650037" cy="43878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750CAF82-93EF-4203-9491-09F7CDF0DA0D}" type="slidenum">
              <a:rPr lang="tr-TR" altLang="tr-TR"/>
              <a:pPr>
                <a:defRPr/>
              </a:pPr>
              <a:t>‹#›</a:t>
            </a:fld>
            <a:endParaRPr lang="tr-TR" altLang="tr-TR"/>
          </a:p>
        </p:txBody>
      </p:sp>
    </p:spTree>
    <p:extLst>
      <p:ext uri="{BB962C8B-B14F-4D97-AF65-F5344CB8AC3E}">
        <p14:creationId xmlns:p14="http://schemas.microsoft.com/office/powerpoint/2010/main" val="4176189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260475" y="928688"/>
            <a:ext cx="7559675" cy="1973262"/>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1BE705E7-461C-4D98-9EDB-06BCDA52F464}" type="slidenum">
              <a:rPr lang="tr-TR" altLang="tr-TR"/>
              <a:pPr>
                <a:defRPr/>
              </a:pPr>
              <a:t>‹#›</a:t>
            </a:fld>
            <a:endParaRPr lang="tr-TR" altLang="tr-TR"/>
          </a:p>
        </p:txBody>
      </p:sp>
    </p:spTree>
    <p:extLst>
      <p:ext uri="{BB962C8B-B14F-4D97-AF65-F5344CB8AC3E}">
        <p14:creationId xmlns:p14="http://schemas.microsoft.com/office/powerpoint/2010/main" val="1814939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836CAE3D-0986-45F2-B232-19F35673CF47}" type="slidenum">
              <a:rPr lang="tr-TR" altLang="tr-TR"/>
              <a:pPr>
                <a:defRPr/>
              </a:pPr>
              <a:t>‹#›</a:t>
            </a:fld>
            <a:endParaRPr lang="tr-TR" altLang="tr-TR"/>
          </a:p>
        </p:txBody>
      </p:sp>
    </p:spTree>
    <p:extLst>
      <p:ext uri="{BB962C8B-B14F-4D97-AF65-F5344CB8AC3E}">
        <p14:creationId xmlns:p14="http://schemas.microsoft.com/office/powerpoint/2010/main" val="3821580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87388" y="1414463"/>
            <a:ext cx="8694737" cy="23574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smtClean="0"/>
              <a:t>Asıl metin stillerini düzenlemek için tıklatın</a:t>
            </a: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A9396342-B9E5-41F2-88DB-864953F89334}" type="slidenum">
              <a:rPr lang="tr-TR" altLang="tr-TR"/>
              <a:pPr>
                <a:defRPr/>
              </a:pPr>
              <a:t>‹#›</a:t>
            </a:fld>
            <a:endParaRPr lang="tr-TR" altLang="tr-TR"/>
          </a:p>
        </p:txBody>
      </p:sp>
    </p:spTree>
    <p:extLst>
      <p:ext uri="{BB962C8B-B14F-4D97-AF65-F5344CB8AC3E}">
        <p14:creationId xmlns:p14="http://schemas.microsoft.com/office/powerpoint/2010/main" val="520031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503238" y="2376488"/>
            <a:ext cx="4457700" cy="2752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5113338" y="2376488"/>
            <a:ext cx="4459287" cy="2752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4661C29D-78EF-4984-B51C-B92F70007EDF}" type="slidenum">
              <a:rPr lang="tr-TR" altLang="tr-TR"/>
              <a:pPr>
                <a:defRPr/>
              </a:pPr>
              <a:t>‹#›</a:t>
            </a:fld>
            <a:endParaRPr lang="tr-TR" altLang="tr-TR"/>
          </a:p>
        </p:txBody>
      </p:sp>
    </p:spTree>
    <p:extLst>
      <p:ext uri="{BB962C8B-B14F-4D97-AF65-F5344CB8AC3E}">
        <p14:creationId xmlns:p14="http://schemas.microsoft.com/office/powerpoint/2010/main" val="1595955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93738" y="301625"/>
            <a:ext cx="8694737" cy="10969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693738" y="2071688"/>
            <a:ext cx="426561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5103813" y="2071688"/>
            <a:ext cx="428466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
          <p:cNvSpPr>
            <a:spLocks noGrp="1" noChangeArrowheads="1"/>
          </p:cNvSpPr>
          <p:nvPr>
            <p:ph type="dt" idx="10"/>
          </p:nvPr>
        </p:nvSpPr>
        <p:spPr>
          <a:ln/>
        </p:spPr>
        <p:txBody>
          <a:bodyPr/>
          <a:lstStyle>
            <a:lvl1pPr>
              <a:defRPr/>
            </a:lvl1pPr>
          </a:lstStyle>
          <a:p>
            <a:pPr>
              <a:defRPr/>
            </a:pPr>
            <a:endParaRPr lang="tr-TR" altLang="tr-TR"/>
          </a:p>
        </p:txBody>
      </p:sp>
      <p:sp>
        <p:nvSpPr>
          <p:cNvPr id="8" name="Rectangle 4"/>
          <p:cNvSpPr>
            <a:spLocks noGrp="1" noChangeArrowheads="1"/>
          </p:cNvSpPr>
          <p:nvPr>
            <p:ph type="ftr" idx="11"/>
          </p:nvPr>
        </p:nvSpPr>
        <p:spPr>
          <a:ln/>
        </p:spPr>
        <p:txBody>
          <a:bodyPr/>
          <a:lstStyle>
            <a:lvl1pPr>
              <a:defRPr/>
            </a:lvl1pPr>
          </a:lstStyle>
          <a:p>
            <a:pPr>
              <a:defRPr/>
            </a:pPr>
            <a:endParaRPr lang="tr-TR" altLang="tr-TR"/>
          </a:p>
        </p:txBody>
      </p:sp>
      <p:sp>
        <p:nvSpPr>
          <p:cNvPr id="9" name="Rectangle 5"/>
          <p:cNvSpPr>
            <a:spLocks noGrp="1" noChangeArrowheads="1"/>
          </p:cNvSpPr>
          <p:nvPr>
            <p:ph type="sldNum" idx="12"/>
          </p:nvPr>
        </p:nvSpPr>
        <p:spPr>
          <a:ln/>
        </p:spPr>
        <p:txBody>
          <a:bodyPr/>
          <a:lstStyle>
            <a:lvl1pPr>
              <a:defRPr/>
            </a:lvl1pPr>
          </a:lstStyle>
          <a:p>
            <a:pPr>
              <a:defRPr/>
            </a:pPr>
            <a:fld id="{9213B14C-10E8-4901-A20F-684F39B22C8D}" type="slidenum">
              <a:rPr lang="tr-TR" altLang="tr-TR"/>
              <a:pPr>
                <a:defRPr/>
              </a:pPr>
              <a:t>‹#›</a:t>
            </a:fld>
            <a:endParaRPr lang="tr-TR" altLang="tr-TR"/>
          </a:p>
        </p:txBody>
      </p:sp>
    </p:spTree>
    <p:extLst>
      <p:ext uri="{BB962C8B-B14F-4D97-AF65-F5344CB8AC3E}">
        <p14:creationId xmlns:p14="http://schemas.microsoft.com/office/powerpoint/2010/main" val="23704968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Rectangle 3"/>
          <p:cNvSpPr>
            <a:spLocks noGrp="1" noChangeArrowheads="1"/>
          </p:cNvSpPr>
          <p:nvPr>
            <p:ph type="dt" idx="10"/>
          </p:nvPr>
        </p:nvSpPr>
        <p:spPr>
          <a:ln/>
        </p:spPr>
        <p:txBody>
          <a:bodyPr/>
          <a:lstStyle>
            <a:lvl1pPr>
              <a:defRPr/>
            </a:lvl1pPr>
          </a:lstStyle>
          <a:p>
            <a:pPr>
              <a:defRPr/>
            </a:pPr>
            <a:endParaRPr lang="tr-TR" altLang="tr-TR"/>
          </a:p>
        </p:txBody>
      </p:sp>
      <p:sp>
        <p:nvSpPr>
          <p:cNvPr id="4" name="Rectangle 4"/>
          <p:cNvSpPr>
            <a:spLocks noGrp="1" noChangeArrowheads="1"/>
          </p:cNvSpPr>
          <p:nvPr>
            <p:ph type="ftr" idx="11"/>
          </p:nvPr>
        </p:nvSpPr>
        <p:spPr>
          <a:ln/>
        </p:spPr>
        <p:txBody>
          <a:bodyPr/>
          <a:lstStyle>
            <a:lvl1pPr>
              <a:defRPr/>
            </a:lvl1pPr>
          </a:lstStyle>
          <a:p>
            <a:pPr>
              <a:defRPr/>
            </a:pPr>
            <a:endParaRPr lang="tr-TR" altLang="tr-TR"/>
          </a:p>
        </p:txBody>
      </p:sp>
      <p:sp>
        <p:nvSpPr>
          <p:cNvPr id="5" name="Rectangle 5"/>
          <p:cNvSpPr>
            <a:spLocks noGrp="1" noChangeArrowheads="1"/>
          </p:cNvSpPr>
          <p:nvPr>
            <p:ph type="sldNum" idx="12"/>
          </p:nvPr>
        </p:nvSpPr>
        <p:spPr>
          <a:ln/>
        </p:spPr>
        <p:txBody>
          <a:bodyPr/>
          <a:lstStyle>
            <a:lvl1pPr>
              <a:defRPr/>
            </a:lvl1pPr>
          </a:lstStyle>
          <a:p>
            <a:pPr>
              <a:defRPr/>
            </a:pPr>
            <a:fld id="{66593D2A-910D-4E70-BC32-EAD8E7F7EAAB}" type="slidenum">
              <a:rPr lang="tr-TR" altLang="tr-TR"/>
              <a:pPr>
                <a:defRPr/>
              </a:pPr>
              <a:t>‹#›</a:t>
            </a:fld>
            <a:endParaRPr lang="tr-TR" altLang="tr-TR"/>
          </a:p>
        </p:txBody>
      </p:sp>
    </p:spTree>
    <p:extLst>
      <p:ext uri="{BB962C8B-B14F-4D97-AF65-F5344CB8AC3E}">
        <p14:creationId xmlns:p14="http://schemas.microsoft.com/office/powerpoint/2010/main" val="18756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87388" y="1414463"/>
            <a:ext cx="8694737" cy="23574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smtClean="0"/>
              <a:t>Asıl metin stillerini düzenlemek için tıklatın</a:t>
            </a: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9B4A5EA4-D78C-4512-9D16-848D43B967E3}" type="slidenum">
              <a:rPr lang="tr-TR" altLang="tr-TR"/>
              <a:pPr>
                <a:defRPr/>
              </a:pPr>
              <a:t>‹#›</a:t>
            </a:fld>
            <a:endParaRPr lang="tr-TR" altLang="tr-TR"/>
          </a:p>
        </p:txBody>
      </p:sp>
    </p:spTree>
    <p:extLst>
      <p:ext uri="{BB962C8B-B14F-4D97-AF65-F5344CB8AC3E}">
        <p14:creationId xmlns:p14="http://schemas.microsoft.com/office/powerpoint/2010/main" val="658446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tr-TR" altLang="tr-TR"/>
          </a:p>
        </p:txBody>
      </p:sp>
      <p:sp>
        <p:nvSpPr>
          <p:cNvPr id="3" name="Rectangle 4"/>
          <p:cNvSpPr>
            <a:spLocks noGrp="1" noChangeArrowheads="1"/>
          </p:cNvSpPr>
          <p:nvPr>
            <p:ph type="ftr" idx="11"/>
          </p:nvPr>
        </p:nvSpPr>
        <p:spPr>
          <a:ln/>
        </p:spPr>
        <p:txBody>
          <a:bodyPr/>
          <a:lstStyle>
            <a:lvl1pPr>
              <a:defRPr/>
            </a:lvl1pPr>
          </a:lstStyle>
          <a:p>
            <a:pPr>
              <a:defRPr/>
            </a:pPr>
            <a:endParaRPr lang="tr-TR" altLang="tr-TR"/>
          </a:p>
        </p:txBody>
      </p:sp>
      <p:sp>
        <p:nvSpPr>
          <p:cNvPr id="4" name="Rectangle 5"/>
          <p:cNvSpPr>
            <a:spLocks noGrp="1" noChangeArrowheads="1"/>
          </p:cNvSpPr>
          <p:nvPr>
            <p:ph type="sldNum" idx="12"/>
          </p:nvPr>
        </p:nvSpPr>
        <p:spPr>
          <a:ln/>
        </p:spPr>
        <p:txBody>
          <a:bodyPr/>
          <a:lstStyle>
            <a:lvl1pPr>
              <a:defRPr/>
            </a:lvl1pPr>
          </a:lstStyle>
          <a:p>
            <a:pPr>
              <a:defRPr/>
            </a:pPr>
            <a:fld id="{A94FEFDA-DF43-4FFE-9FD6-872593562D6A}" type="slidenum">
              <a:rPr lang="tr-TR" altLang="tr-TR"/>
              <a:pPr>
                <a:defRPr/>
              </a:pPr>
              <a:t>‹#›</a:t>
            </a:fld>
            <a:endParaRPr lang="tr-TR" altLang="tr-TR"/>
          </a:p>
        </p:txBody>
      </p:sp>
    </p:spTree>
    <p:extLst>
      <p:ext uri="{BB962C8B-B14F-4D97-AF65-F5344CB8AC3E}">
        <p14:creationId xmlns:p14="http://schemas.microsoft.com/office/powerpoint/2010/main" val="4234233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4BD72120-43F7-4953-8B26-D539FD4B8115}" type="slidenum">
              <a:rPr lang="tr-TR" altLang="tr-TR"/>
              <a:pPr>
                <a:defRPr/>
              </a:pPr>
              <a:t>‹#›</a:t>
            </a:fld>
            <a:endParaRPr lang="tr-TR" altLang="tr-TR"/>
          </a:p>
        </p:txBody>
      </p:sp>
    </p:spTree>
    <p:extLst>
      <p:ext uri="{BB962C8B-B14F-4D97-AF65-F5344CB8AC3E}">
        <p14:creationId xmlns:p14="http://schemas.microsoft.com/office/powerpoint/2010/main" val="1670762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1DEF77E8-10CA-4C72-96FE-594F1135FD12}" type="slidenum">
              <a:rPr lang="tr-TR" altLang="tr-TR"/>
              <a:pPr>
                <a:defRPr/>
              </a:pPr>
              <a:t>‹#›</a:t>
            </a:fld>
            <a:endParaRPr lang="tr-TR" altLang="tr-TR"/>
          </a:p>
        </p:txBody>
      </p:sp>
    </p:spTree>
    <p:extLst>
      <p:ext uri="{BB962C8B-B14F-4D97-AF65-F5344CB8AC3E}">
        <p14:creationId xmlns:p14="http://schemas.microsoft.com/office/powerpoint/2010/main" val="26690675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AF884965-7E0B-4800-B626-EAD03EC796F5}" type="slidenum">
              <a:rPr lang="tr-TR" altLang="tr-TR"/>
              <a:pPr>
                <a:defRPr/>
              </a:pPr>
              <a:t>‹#›</a:t>
            </a:fld>
            <a:endParaRPr lang="tr-TR" altLang="tr-TR"/>
          </a:p>
        </p:txBody>
      </p:sp>
    </p:spTree>
    <p:extLst>
      <p:ext uri="{BB962C8B-B14F-4D97-AF65-F5344CB8AC3E}">
        <p14:creationId xmlns:p14="http://schemas.microsoft.com/office/powerpoint/2010/main" val="11631601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305675" y="809625"/>
            <a:ext cx="2266950" cy="431958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503238" y="809625"/>
            <a:ext cx="6650037" cy="43195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1423A8FE-435B-43A2-9256-A8EA8A568D1E}" type="slidenum">
              <a:rPr lang="tr-TR" altLang="tr-TR"/>
              <a:pPr>
                <a:defRPr/>
              </a:pPr>
              <a:t>‹#›</a:t>
            </a:fld>
            <a:endParaRPr lang="tr-TR" altLang="tr-TR"/>
          </a:p>
        </p:txBody>
      </p:sp>
    </p:spTree>
    <p:extLst>
      <p:ext uri="{BB962C8B-B14F-4D97-AF65-F5344CB8AC3E}">
        <p14:creationId xmlns:p14="http://schemas.microsoft.com/office/powerpoint/2010/main" val="1062175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260475" y="928688"/>
            <a:ext cx="7559675" cy="1973262"/>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4B107A12-9746-4E57-B21C-E370FC646944}" type="slidenum">
              <a:rPr lang="tr-TR" altLang="tr-TR"/>
              <a:pPr>
                <a:defRPr/>
              </a:pPr>
              <a:t>‹#›</a:t>
            </a:fld>
            <a:endParaRPr lang="tr-TR" altLang="tr-TR"/>
          </a:p>
        </p:txBody>
      </p:sp>
    </p:spTree>
    <p:extLst>
      <p:ext uri="{BB962C8B-B14F-4D97-AF65-F5344CB8AC3E}">
        <p14:creationId xmlns:p14="http://schemas.microsoft.com/office/powerpoint/2010/main" val="1217652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A0370D53-608E-416F-9263-6EE3A8DDBCB8}" type="slidenum">
              <a:rPr lang="tr-TR" altLang="tr-TR"/>
              <a:pPr>
                <a:defRPr/>
              </a:pPr>
              <a:t>‹#›</a:t>
            </a:fld>
            <a:endParaRPr lang="tr-TR" altLang="tr-TR"/>
          </a:p>
        </p:txBody>
      </p:sp>
    </p:spTree>
    <p:extLst>
      <p:ext uri="{BB962C8B-B14F-4D97-AF65-F5344CB8AC3E}">
        <p14:creationId xmlns:p14="http://schemas.microsoft.com/office/powerpoint/2010/main" val="30490507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87388" y="1414463"/>
            <a:ext cx="8694737" cy="23574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smtClean="0"/>
              <a:t>Asıl metin stillerini düzenlemek için tıklatın</a:t>
            </a: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3A3E1657-3FD1-4E94-A396-D2BE9F306F66}" type="slidenum">
              <a:rPr lang="tr-TR" altLang="tr-TR"/>
              <a:pPr>
                <a:defRPr/>
              </a:pPr>
              <a:t>‹#›</a:t>
            </a:fld>
            <a:endParaRPr lang="tr-TR" altLang="tr-TR"/>
          </a:p>
        </p:txBody>
      </p:sp>
    </p:spTree>
    <p:extLst>
      <p:ext uri="{BB962C8B-B14F-4D97-AF65-F5344CB8AC3E}">
        <p14:creationId xmlns:p14="http://schemas.microsoft.com/office/powerpoint/2010/main" val="1291086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503238" y="1327150"/>
            <a:ext cx="4457700" cy="32861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5113338" y="1327150"/>
            <a:ext cx="4459287" cy="32861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F42863FB-A12C-4325-879A-13BD3595C284}" type="slidenum">
              <a:rPr lang="tr-TR" altLang="tr-TR"/>
              <a:pPr>
                <a:defRPr/>
              </a:pPr>
              <a:t>‹#›</a:t>
            </a:fld>
            <a:endParaRPr lang="tr-TR" altLang="tr-TR"/>
          </a:p>
        </p:txBody>
      </p:sp>
    </p:spTree>
    <p:extLst>
      <p:ext uri="{BB962C8B-B14F-4D97-AF65-F5344CB8AC3E}">
        <p14:creationId xmlns:p14="http://schemas.microsoft.com/office/powerpoint/2010/main" val="4002183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93738" y="301625"/>
            <a:ext cx="8694737" cy="10969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693738" y="2071688"/>
            <a:ext cx="426561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5103813" y="2071688"/>
            <a:ext cx="428466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
          <p:cNvSpPr>
            <a:spLocks noGrp="1" noChangeArrowheads="1"/>
          </p:cNvSpPr>
          <p:nvPr>
            <p:ph type="dt" idx="10"/>
          </p:nvPr>
        </p:nvSpPr>
        <p:spPr>
          <a:ln/>
        </p:spPr>
        <p:txBody>
          <a:bodyPr/>
          <a:lstStyle>
            <a:lvl1pPr>
              <a:defRPr/>
            </a:lvl1pPr>
          </a:lstStyle>
          <a:p>
            <a:pPr>
              <a:defRPr/>
            </a:pPr>
            <a:endParaRPr lang="tr-TR" altLang="tr-TR"/>
          </a:p>
        </p:txBody>
      </p:sp>
      <p:sp>
        <p:nvSpPr>
          <p:cNvPr id="8" name="Rectangle 4"/>
          <p:cNvSpPr>
            <a:spLocks noGrp="1" noChangeArrowheads="1"/>
          </p:cNvSpPr>
          <p:nvPr>
            <p:ph type="ftr" idx="11"/>
          </p:nvPr>
        </p:nvSpPr>
        <p:spPr>
          <a:ln/>
        </p:spPr>
        <p:txBody>
          <a:bodyPr/>
          <a:lstStyle>
            <a:lvl1pPr>
              <a:defRPr/>
            </a:lvl1pPr>
          </a:lstStyle>
          <a:p>
            <a:pPr>
              <a:defRPr/>
            </a:pPr>
            <a:endParaRPr lang="tr-TR" altLang="tr-TR"/>
          </a:p>
        </p:txBody>
      </p:sp>
      <p:sp>
        <p:nvSpPr>
          <p:cNvPr id="9" name="Rectangle 5"/>
          <p:cNvSpPr>
            <a:spLocks noGrp="1" noChangeArrowheads="1"/>
          </p:cNvSpPr>
          <p:nvPr>
            <p:ph type="sldNum" idx="12"/>
          </p:nvPr>
        </p:nvSpPr>
        <p:spPr>
          <a:ln/>
        </p:spPr>
        <p:txBody>
          <a:bodyPr/>
          <a:lstStyle>
            <a:lvl1pPr>
              <a:defRPr/>
            </a:lvl1pPr>
          </a:lstStyle>
          <a:p>
            <a:pPr>
              <a:defRPr/>
            </a:pPr>
            <a:fld id="{5F48E822-FDF1-4CF5-A7F8-6469A00053AD}" type="slidenum">
              <a:rPr lang="tr-TR" altLang="tr-TR"/>
              <a:pPr>
                <a:defRPr/>
              </a:pPr>
              <a:t>‹#›</a:t>
            </a:fld>
            <a:endParaRPr lang="tr-TR" altLang="tr-TR"/>
          </a:p>
        </p:txBody>
      </p:sp>
    </p:spTree>
    <p:extLst>
      <p:ext uri="{BB962C8B-B14F-4D97-AF65-F5344CB8AC3E}">
        <p14:creationId xmlns:p14="http://schemas.microsoft.com/office/powerpoint/2010/main" val="347770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503238" y="2376488"/>
            <a:ext cx="4457700" cy="2752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5113338" y="2376488"/>
            <a:ext cx="4459287" cy="2752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EFCBD91E-B00F-4A3F-811E-18E0643D321B}" type="slidenum">
              <a:rPr lang="tr-TR" altLang="tr-TR"/>
              <a:pPr>
                <a:defRPr/>
              </a:pPr>
              <a:t>‹#›</a:t>
            </a:fld>
            <a:endParaRPr lang="tr-TR" altLang="tr-TR"/>
          </a:p>
        </p:txBody>
      </p:sp>
    </p:spTree>
    <p:extLst>
      <p:ext uri="{BB962C8B-B14F-4D97-AF65-F5344CB8AC3E}">
        <p14:creationId xmlns:p14="http://schemas.microsoft.com/office/powerpoint/2010/main" val="8406361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Rectangle 3"/>
          <p:cNvSpPr>
            <a:spLocks noGrp="1" noChangeArrowheads="1"/>
          </p:cNvSpPr>
          <p:nvPr>
            <p:ph type="dt" idx="10"/>
          </p:nvPr>
        </p:nvSpPr>
        <p:spPr>
          <a:ln/>
        </p:spPr>
        <p:txBody>
          <a:bodyPr/>
          <a:lstStyle>
            <a:lvl1pPr>
              <a:defRPr/>
            </a:lvl1pPr>
          </a:lstStyle>
          <a:p>
            <a:pPr>
              <a:defRPr/>
            </a:pPr>
            <a:endParaRPr lang="tr-TR" altLang="tr-TR"/>
          </a:p>
        </p:txBody>
      </p:sp>
      <p:sp>
        <p:nvSpPr>
          <p:cNvPr id="4" name="Rectangle 4"/>
          <p:cNvSpPr>
            <a:spLocks noGrp="1" noChangeArrowheads="1"/>
          </p:cNvSpPr>
          <p:nvPr>
            <p:ph type="ftr" idx="11"/>
          </p:nvPr>
        </p:nvSpPr>
        <p:spPr>
          <a:ln/>
        </p:spPr>
        <p:txBody>
          <a:bodyPr/>
          <a:lstStyle>
            <a:lvl1pPr>
              <a:defRPr/>
            </a:lvl1pPr>
          </a:lstStyle>
          <a:p>
            <a:pPr>
              <a:defRPr/>
            </a:pPr>
            <a:endParaRPr lang="tr-TR" altLang="tr-TR"/>
          </a:p>
        </p:txBody>
      </p:sp>
      <p:sp>
        <p:nvSpPr>
          <p:cNvPr id="5" name="Rectangle 5"/>
          <p:cNvSpPr>
            <a:spLocks noGrp="1" noChangeArrowheads="1"/>
          </p:cNvSpPr>
          <p:nvPr>
            <p:ph type="sldNum" idx="12"/>
          </p:nvPr>
        </p:nvSpPr>
        <p:spPr>
          <a:ln/>
        </p:spPr>
        <p:txBody>
          <a:bodyPr/>
          <a:lstStyle>
            <a:lvl1pPr>
              <a:defRPr/>
            </a:lvl1pPr>
          </a:lstStyle>
          <a:p>
            <a:pPr>
              <a:defRPr/>
            </a:pPr>
            <a:fld id="{C7D25CAB-4AD2-4B5C-A3E3-AA1A10D376DD}" type="slidenum">
              <a:rPr lang="tr-TR" altLang="tr-TR"/>
              <a:pPr>
                <a:defRPr/>
              </a:pPr>
              <a:t>‹#›</a:t>
            </a:fld>
            <a:endParaRPr lang="tr-TR" altLang="tr-TR"/>
          </a:p>
        </p:txBody>
      </p:sp>
    </p:spTree>
    <p:extLst>
      <p:ext uri="{BB962C8B-B14F-4D97-AF65-F5344CB8AC3E}">
        <p14:creationId xmlns:p14="http://schemas.microsoft.com/office/powerpoint/2010/main" val="30312747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tr-TR" altLang="tr-TR"/>
          </a:p>
        </p:txBody>
      </p:sp>
      <p:sp>
        <p:nvSpPr>
          <p:cNvPr id="3" name="Rectangle 4"/>
          <p:cNvSpPr>
            <a:spLocks noGrp="1" noChangeArrowheads="1"/>
          </p:cNvSpPr>
          <p:nvPr>
            <p:ph type="ftr" idx="11"/>
          </p:nvPr>
        </p:nvSpPr>
        <p:spPr>
          <a:ln/>
        </p:spPr>
        <p:txBody>
          <a:bodyPr/>
          <a:lstStyle>
            <a:lvl1pPr>
              <a:defRPr/>
            </a:lvl1pPr>
          </a:lstStyle>
          <a:p>
            <a:pPr>
              <a:defRPr/>
            </a:pPr>
            <a:endParaRPr lang="tr-TR" altLang="tr-TR"/>
          </a:p>
        </p:txBody>
      </p:sp>
      <p:sp>
        <p:nvSpPr>
          <p:cNvPr id="4" name="Rectangle 5"/>
          <p:cNvSpPr>
            <a:spLocks noGrp="1" noChangeArrowheads="1"/>
          </p:cNvSpPr>
          <p:nvPr>
            <p:ph type="sldNum" idx="12"/>
          </p:nvPr>
        </p:nvSpPr>
        <p:spPr>
          <a:ln/>
        </p:spPr>
        <p:txBody>
          <a:bodyPr/>
          <a:lstStyle>
            <a:lvl1pPr>
              <a:defRPr/>
            </a:lvl1pPr>
          </a:lstStyle>
          <a:p>
            <a:pPr>
              <a:defRPr/>
            </a:pPr>
            <a:fld id="{B090BD93-B35C-4EBD-901D-A586AF557E6B}" type="slidenum">
              <a:rPr lang="tr-TR" altLang="tr-TR"/>
              <a:pPr>
                <a:defRPr/>
              </a:pPr>
              <a:t>‹#›</a:t>
            </a:fld>
            <a:endParaRPr lang="tr-TR" altLang="tr-TR"/>
          </a:p>
        </p:txBody>
      </p:sp>
    </p:spTree>
    <p:extLst>
      <p:ext uri="{BB962C8B-B14F-4D97-AF65-F5344CB8AC3E}">
        <p14:creationId xmlns:p14="http://schemas.microsoft.com/office/powerpoint/2010/main" val="14153422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B93147D2-C3E8-4E61-B7F3-A92CBDE4BE6A}" type="slidenum">
              <a:rPr lang="tr-TR" altLang="tr-TR"/>
              <a:pPr>
                <a:defRPr/>
              </a:pPr>
              <a:t>‹#›</a:t>
            </a:fld>
            <a:endParaRPr lang="tr-TR" altLang="tr-TR"/>
          </a:p>
        </p:txBody>
      </p:sp>
    </p:spTree>
    <p:extLst>
      <p:ext uri="{BB962C8B-B14F-4D97-AF65-F5344CB8AC3E}">
        <p14:creationId xmlns:p14="http://schemas.microsoft.com/office/powerpoint/2010/main" val="22731510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23E542E4-F885-4AF2-A97D-5BEFED903924}" type="slidenum">
              <a:rPr lang="tr-TR" altLang="tr-TR"/>
              <a:pPr>
                <a:defRPr/>
              </a:pPr>
              <a:t>‹#›</a:t>
            </a:fld>
            <a:endParaRPr lang="tr-TR" altLang="tr-TR"/>
          </a:p>
        </p:txBody>
      </p:sp>
    </p:spTree>
    <p:extLst>
      <p:ext uri="{BB962C8B-B14F-4D97-AF65-F5344CB8AC3E}">
        <p14:creationId xmlns:p14="http://schemas.microsoft.com/office/powerpoint/2010/main" val="3370819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BD1EA667-427D-40C0-A71C-CB66846310D2}" type="slidenum">
              <a:rPr lang="tr-TR" altLang="tr-TR"/>
              <a:pPr>
                <a:defRPr/>
              </a:pPr>
              <a:t>‹#›</a:t>
            </a:fld>
            <a:endParaRPr lang="tr-TR" altLang="tr-TR"/>
          </a:p>
        </p:txBody>
      </p:sp>
    </p:spTree>
    <p:extLst>
      <p:ext uri="{BB962C8B-B14F-4D97-AF65-F5344CB8AC3E}">
        <p14:creationId xmlns:p14="http://schemas.microsoft.com/office/powerpoint/2010/main" val="30496846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305675" y="225425"/>
            <a:ext cx="2266950" cy="438785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503238" y="225425"/>
            <a:ext cx="6650037" cy="43878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
          <p:cNvSpPr>
            <a:spLocks noGrp="1" noChangeArrowheads="1"/>
          </p:cNvSpPr>
          <p:nvPr>
            <p:ph type="dt" idx="10"/>
          </p:nvPr>
        </p:nvSpPr>
        <p:spPr>
          <a:ln/>
        </p:spPr>
        <p:txBody>
          <a:bodyPr/>
          <a:lstStyle>
            <a:lvl1pPr>
              <a:defRPr/>
            </a:lvl1pPr>
          </a:lstStyle>
          <a:p>
            <a:pPr>
              <a:defRPr/>
            </a:pPr>
            <a:endParaRPr lang="tr-TR" altLang="tr-TR"/>
          </a:p>
        </p:txBody>
      </p:sp>
      <p:sp>
        <p:nvSpPr>
          <p:cNvPr id="5" name="Rectangle 4"/>
          <p:cNvSpPr>
            <a:spLocks noGrp="1" noChangeArrowheads="1"/>
          </p:cNvSpPr>
          <p:nvPr>
            <p:ph type="ftr" idx="11"/>
          </p:nvPr>
        </p:nvSpPr>
        <p:spPr>
          <a:ln/>
        </p:spPr>
        <p:txBody>
          <a:bodyPr/>
          <a:lstStyle>
            <a:lvl1pPr>
              <a:defRPr/>
            </a:lvl1pPr>
          </a:lstStyle>
          <a:p>
            <a:pPr>
              <a:defRPr/>
            </a:pPr>
            <a:endParaRPr lang="tr-TR" altLang="tr-TR"/>
          </a:p>
        </p:txBody>
      </p:sp>
      <p:sp>
        <p:nvSpPr>
          <p:cNvPr id="6" name="Rectangle 5"/>
          <p:cNvSpPr>
            <a:spLocks noGrp="1" noChangeArrowheads="1"/>
          </p:cNvSpPr>
          <p:nvPr>
            <p:ph type="sldNum" idx="12"/>
          </p:nvPr>
        </p:nvSpPr>
        <p:spPr>
          <a:ln/>
        </p:spPr>
        <p:txBody>
          <a:bodyPr/>
          <a:lstStyle>
            <a:lvl1pPr>
              <a:defRPr/>
            </a:lvl1pPr>
          </a:lstStyle>
          <a:p>
            <a:pPr>
              <a:defRPr/>
            </a:pPr>
            <a:fld id="{8052976D-256A-4B1B-B061-617FE66D1F32}" type="slidenum">
              <a:rPr lang="tr-TR" altLang="tr-TR"/>
              <a:pPr>
                <a:defRPr/>
              </a:pPr>
              <a:t>‹#›</a:t>
            </a:fld>
            <a:endParaRPr lang="tr-TR" altLang="tr-TR"/>
          </a:p>
        </p:txBody>
      </p:sp>
    </p:spTree>
    <p:extLst>
      <p:ext uri="{BB962C8B-B14F-4D97-AF65-F5344CB8AC3E}">
        <p14:creationId xmlns:p14="http://schemas.microsoft.com/office/powerpoint/2010/main" val="19551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93738" y="301625"/>
            <a:ext cx="8694737" cy="10969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693738" y="2071688"/>
            <a:ext cx="426561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5103813" y="2071688"/>
            <a:ext cx="4284662" cy="30464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
          <p:cNvSpPr>
            <a:spLocks noGrp="1" noChangeArrowheads="1"/>
          </p:cNvSpPr>
          <p:nvPr>
            <p:ph type="dt" idx="10"/>
          </p:nvPr>
        </p:nvSpPr>
        <p:spPr>
          <a:ln/>
        </p:spPr>
        <p:txBody>
          <a:bodyPr/>
          <a:lstStyle>
            <a:lvl1pPr>
              <a:defRPr/>
            </a:lvl1pPr>
          </a:lstStyle>
          <a:p>
            <a:pPr>
              <a:defRPr/>
            </a:pPr>
            <a:endParaRPr lang="tr-TR" altLang="tr-TR"/>
          </a:p>
        </p:txBody>
      </p:sp>
      <p:sp>
        <p:nvSpPr>
          <p:cNvPr id="8" name="Rectangle 4"/>
          <p:cNvSpPr>
            <a:spLocks noGrp="1" noChangeArrowheads="1"/>
          </p:cNvSpPr>
          <p:nvPr>
            <p:ph type="ftr" idx="11"/>
          </p:nvPr>
        </p:nvSpPr>
        <p:spPr>
          <a:ln/>
        </p:spPr>
        <p:txBody>
          <a:bodyPr/>
          <a:lstStyle>
            <a:lvl1pPr>
              <a:defRPr/>
            </a:lvl1pPr>
          </a:lstStyle>
          <a:p>
            <a:pPr>
              <a:defRPr/>
            </a:pPr>
            <a:endParaRPr lang="tr-TR" altLang="tr-TR"/>
          </a:p>
        </p:txBody>
      </p:sp>
      <p:sp>
        <p:nvSpPr>
          <p:cNvPr id="9" name="Rectangle 5"/>
          <p:cNvSpPr>
            <a:spLocks noGrp="1" noChangeArrowheads="1"/>
          </p:cNvSpPr>
          <p:nvPr>
            <p:ph type="sldNum" idx="12"/>
          </p:nvPr>
        </p:nvSpPr>
        <p:spPr>
          <a:ln/>
        </p:spPr>
        <p:txBody>
          <a:bodyPr/>
          <a:lstStyle>
            <a:lvl1pPr>
              <a:defRPr/>
            </a:lvl1pPr>
          </a:lstStyle>
          <a:p>
            <a:pPr>
              <a:defRPr/>
            </a:pPr>
            <a:fld id="{8600EFDB-5DE5-46FB-858B-CDE68D5C566F}" type="slidenum">
              <a:rPr lang="tr-TR" altLang="tr-TR"/>
              <a:pPr>
                <a:defRPr/>
              </a:pPr>
              <a:t>‹#›</a:t>
            </a:fld>
            <a:endParaRPr lang="tr-TR" altLang="tr-TR"/>
          </a:p>
        </p:txBody>
      </p:sp>
    </p:spTree>
    <p:extLst>
      <p:ext uri="{BB962C8B-B14F-4D97-AF65-F5344CB8AC3E}">
        <p14:creationId xmlns:p14="http://schemas.microsoft.com/office/powerpoint/2010/main" val="185994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Rectangle 3"/>
          <p:cNvSpPr>
            <a:spLocks noGrp="1" noChangeArrowheads="1"/>
          </p:cNvSpPr>
          <p:nvPr>
            <p:ph type="dt" idx="10"/>
          </p:nvPr>
        </p:nvSpPr>
        <p:spPr>
          <a:ln/>
        </p:spPr>
        <p:txBody>
          <a:bodyPr/>
          <a:lstStyle>
            <a:lvl1pPr>
              <a:defRPr/>
            </a:lvl1pPr>
          </a:lstStyle>
          <a:p>
            <a:pPr>
              <a:defRPr/>
            </a:pPr>
            <a:endParaRPr lang="tr-TR" altLang="tr-TR"/>
          </a:p>
        </p:txBody>
      </p:sp>
      <p:sp>
        <p:nvSpPr>
          <p:cNvPr id="4" name="Rectangle 4"/>
          <p:cNvSpPr>
            <a:spLocks noGrp="1" noChangeArrowheads="1"/>
          </p:cNvSpPr>
          <p:nvPr>
            <p:ph type="ftr" idx="11"/>
          </p:nvPr>
        </p:nvSpPr>
        <p:spPr>
          <a:ln/>
        </p:spPr>
        <p:txBody>
          <a:bodyPr/>
          <a:lstStyle>
            <a:lvl1pPr>
              <a:defRPr/>
            </a:lvl1pPr>
          </a:lstStyle>
          <a:p>
            <a:pPr>
              <a:defRPr/>
            </a:pPr>
            <a:endParaRPr lang="tr-TR" altLang="tr-TR"/>
          </a:p>
        </p:txBody>
      </p:sp>
      <p:sp>
        <p:nvSpPr>
          <p:cNvPr id="5" name="Rectangle 5"/>
          <p:cNvSpPr>
            <a:spLocks noGrp="1" noChangeArrowheads="1"/>
          </p:cNvSpPr>
          <p:nvPr>
            <p:ph type="sldNum" idx="12"/>
          </p:nvPr>
        </p:nvSpPr>
        <p:spPr>
          <a:ln/>
        </p:spPr>
        <p:txBody>
          <a:bodyPr/>
          <a:lstStyle>
            <a:lvl1pPr>
              <a:defRPr/>
            </a:lvl1pPr>
          </a:lstStyle>
          <a:p>
            <a:pPr>
              <a:defRPr/>
            </a:pPr>
            <a:fld id="{BB9B6A89-5800-4F00-9801-4BC2420E6973}" type="slidenum">
              <a:rPr lang="tr-TR" altLang="tr-TR"/>
              <a:pPr>
                <a:defRPr/>
              </a:pPr>
              <a:t>‹#›</a:t>
            </a:fld>
            <a:endParaRPr lang="tr-TR" altLang="tr-TR"/>
          </a:p>
        </p:txBody>
      </p:sp>
    </p:spTree>
    <p:extLst>
      <p:ext uri="{BB962C8B-B14F-4D97-AF65-F5344CB8AC3E}">
        <p14:creationId xmlns:p14="http://schemas.microsoft.com/office/powerpoint/2010/main" val="54499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tr-TR" altLang="tr-TR"/>
          </a:p>
        </p:txBody>
      </p:sp>
      <p:sp>
        <p:nvSpPr>
          <p:cNvPr id="3" name="Rectangle 4"/>
          <p:cNvSpPr>
            <a:spLocks noGrp="1" noChangeArrowheads="1"/>
          </p:cNvSpPr>
          <p:nvPr>
            <p:ph type="ftr" idx="11"/>
          </p:nvPr>
        </p:nvSpPr>
        <p:spPr>
          <a:ln/>
        </p:spPr>
        <p:txBody>
          <a:bodyPr/>
          <a:lstStyle>
            <a:lvl1pPr>
              <a:defRPr/>
            </a:lvl1pPr>
          </a:lstStyle>
          <a:p>
            <a:pPr>
              <a:defRPr/>
            </a:pPr>
            <a:endParaRPr lang="tr-TR" altLang="tr-TR"/>
          </a:p>
        </p:txBody>
      </p:sp>
      <p:sp>
        <p:nvSpPr>
          <p:cNvPr id="4" name="Rectangle 5"/>
          <p:cNvSpPr>
            <a:spLocks noGrp="1" noChangeArrowheads="1"/>
          </p:cNvSpPr>
          <p:nvPr>
            <p:ph type="sldNum" idx="12"/>
          </p:nvPr>
        </p:nvSpPr>
        <p:spPr>
          <a:ln/>
        </p:spPr>
        <p:txBody>
          <a:bodyPr/>
          <a:lstStyle>
            <a:lvl1pPr>
              <a:defRPr/>
            </a:lvl1pPr>
          </a:lstStyle>
          <a:p>
            <a:pPr>
              <a:defRPr/>
            </a:pPr>
            <a:fld id="{63F874D9-7D53-4CEB-9F66-46D1AE8B9F9B}" type="slidenum">
              <a:rPr lang="tr-TR" altLang="tr-TR"/>
              <a:pPr>
                <a:defRPr/>
              </a:pPr>
              <a:t>‹#›</a:t>
            </a:fld>
            <a:endParaRPr lang="tr-TR" altLang="tr-TR"/>
          </a:p>
        </p:txBody>
      </p:sp>
    </p:spTree>
    <p:extLst>
      <p:ext uri="{BB962C8B-B14F-4D97-AF65-F5344CB8AC3E}">
        <p14:creationId xmlns:p14="http://schemas.microsoft.com/office/powerpoint/2010/main" val="36272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493E1DD8-5644-49C2-A6E8-587679501BC7}" type="slidenum">
              <a:rPr lang="tr-TR" altLang="tr-TR"/>
              <a:pPr>
                <a:defRPr/>
              </a:pPr>
              <a:t>‹#›</a:t>
            </a:fld>
            <a:endParaRPr lang="tr-TR" altLang="tr-TR"/>
          </a:p>
        </p:txBody>
      </p:sp>
    </p:spTree>
    <p:extLst>
      <p:ext uri="{BB962C8B-B14F-4D97-AF65-F5344CB8AC3E}">
        <p14:creationId xmlns:p14="http://schemas.microsoft.com/office/powerpoint/2010/main" val="164043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93738" y="377825"/>
            <a:ext cx="3251200" cy="1323975"/>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Rectangle 3"/>
          <p:cNvSpPr>
            <a:spLocks noGrp="1" noChangeArrowheads="1"/>
          </p:cNvSpPr>
          <p:nvPr>
            <p:ph type="dt" idx="10"/>
          </p:nvPr>
        </p:nvSpPr>
        <p:spPr>
          <a:ln/>
        </p:spPr>
        <p:txBody>
          <a:bodyPr/>
          <a:lstStyle>
            <a:lvl1pPr>
              <a:defRPr/>
            </a:lvl1pPr>
          </a:lstStyle>
          <a:p>
            <a:pPr>
              <a:defRPr/>
            </a:pPr>
            <a:endParaRPr lang="tr-TR" altLang="tr-TR"/>
          </a:p>
        </p:txBody>
      </p:sp>
      <p:sp>
        <p:nvSpPr>
          <p:cNvPr id="6" name="Rectangle 4"/>
          <p:cNvSpPr>
            <a:spLocks noGrp="1" noChangeArrowheads="1"/>
          </p:cNvSpPr>
          <p:nvPr>
            <p:ph type="ftr" idx="11"/>
          </p:nvPr>
        </p:nvSpPr>
        <p:spPr>
          <a:ln/>
        </p:spPr>
        <p:txBody>
          <a:bodyPr/>
          <a:lstStyle>
            <a:lvl1pPr>
              <a:defRPr/>
            </a:lvl1pPr>
          </a:lstStyle>
          <a:p>
            <a:pPr>
              <a:defRPr/>
            </a:pPr>
            <a:endParaRPr lang="tr-TR" altLang="tr-TR"/>
          </a:p>
        </p:txBody>
      </p:sp>
      <p:sp>
        <p:nvSpPr>
          <p:cNvPr id="7" name="Rectangle 5"/>
          <p:cNvSpPr>
            <a:spLocks noGrp="1" noChangeArrowheads="1"/>
          </p:cNvSpPr>
          <p:nvPr>
            <p:ph type="sldNum" idx="12"/>
          </p:nvPr>
        </p:nvSpPr>
        <p:spPr>
          <a:ln/>
        </p:spPr>
        <p:txBody>
          <a:bodyPr/>
          <a:lstStyle>
            <a:lvl1pPr>
              <a:defRPr/>
            </a:lvl1pPr>
          </a:lstStyle>
          <a:p>
            <a:pPr>
              <a:defRPr/>
            </a:pPr>
            <a:fld id="{2FF4E7CA-FC03-460E-9DE8-67DCDF42CBF3}" type="slidenum">
              <a:rPr lang="tr-TR" altLang="tr-TR"/>
              <a:pPr>
                <a:defRPr/>
              </a:pPr>
              <a:t>‹#›</a:t>
            </a:fld>
            <a:endParaRPr lang="tr-TR" altLang="tr-TR"/>
          </a:p>
        </p:txBody>
      </p:sp>
    </p:spTree>
    <p:extLst>
      <p:ext uri="{BB962C8B-B14F-4D97-AF65-F5344CB8AC3E}">
        <p14:creationId xmlns:p14="http://schemas.microsoft.com/office/powerpoint/2010/main" val="210979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4.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809625"/>
            <a:ext cx="9069387"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tr-TR" smtClean="0"/>
              <a:t>Ana başlık metnini düzenlemek için tıklayın</a:t>
            </a:r>
          </a:p>
        </p:txBody>
      </p:sp>
      <p:sp>
        <p:nvSpPr>
          <p:cNvPr id="1027" name="Rectangle 2"/>
          <p:cNvSpPr>
            <a:spLocks noGrp="1" noChangeArrowheads="1"/>
          </p:cNvSpPr>
          <p:nvPr>
            <p:ph type="body" idx="1"/>
          </p:nvPr>
        </p:nvSpPr>
        <p:spPr bwMode="auto">
          <a:xfrm>
            <a:off x="503238" y="2376488"/>
            <a:ext cx="9069387" cy="275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tr-TR" smtClean="0"/>
              <a:t>Anahat metninin biçimini düzenlemek için tıklayın</a:t>
            </a:r>
          </a:p>
          <a:p>
            <a:pPr lvl="1"/>
            <a:r>
              <a:rPr lang="en-GB" altLang="tr-TR" smtClean="0"/>
              <a:t>İkinci Anahat Düzeyi</a:t>
            </a:r>
          </a:p>
          <a:p>
            <a:pPr lvl="2"/>
            <a:r>
              <a:rPr lang="en-GB" altLang="tr-TR" smtClean="0"/>
              <a:t>Üçüncü Anahat Düzeyi</a:t>
            </a:r>
          </a:p>
          <a:p>
            <a:pPr lvl="3"/>
            <a:r>
              <a:rPr lang="en-GB" altLang="tr-TR" smtClean="0"/>
              <a:t>Dördüncü Anahat Düzeyi</a:t>
            </a:r>
          </a:p>
          <a:p>
            <a:pPr lvl="4"/>
            <a:r>
              <a:rPr lang="en-GB" altLang="tr-TR" smtClean="0"/>
              <a:t>Beşinci Anahat Düzeyi</a:t>
            </a:r>
          </a:p>
          <a:p>
            <a:pPr lvl="4"/>
            <a:r>
              <a:rPr lang="en-GB" altLang="tr-TR" smtClean="0"/>
              <a:t>Altıncı Anahat Düzeyi</a:t>
            </a:r>
          </a:p>
          <a:p>
            <a:pPr lvl="4"/>
            <a:r>
              <a:rPr lang="en-GB" altLang="tr-TR" smtClean="0"/>
              <a:t>Yedinci Anahat Düzeyi</a:t>
            </a:r>
          </a:p>
        </p:txBody>
      </p:sp>
      <p:sp>
        <p:nvSpPr>
          <p:cNvPr id="2" name="Rectangle 3"/>
          <p:cNvSpPr>
            <a:spLocks noGrp="1" noChangeArrowheads="1"/>
          </p:cNvSpPr>
          <p:nvPr>
            <p:ph type="dt"/>
          </p:nvPr>
        </p:nvSpPr>
        <p:spPr bwMode="auto">
          <a:xfrm>
            <a:off x="503238" y="5164138"/>
            <a:ext cx="234632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FFFFFF"/>
                </a:solidFill>
              </a:defRPr>
            </a:lvl1pPr>
          </a:lstStyle>
          <a:p>
            <a:pPr>
              <a:defRPr/>
            </a:pPr>
            <a:endParaRPr lang="tr-TR" altLang="tr-TR"/>
          </a:p>
        </p:txBody>
      </p:sp>
      <p:sp>
        <p:nvSpPr>
          <p:cNvPr id="1028" name="Rectangle 4"/>
          <p:cNvSpPr>
            <a:spLocks noGrp="1" noChangeArrowheads="1"/>
          </p:cNvSpPr>
          <p:nvPr>
            <p:ph type="ftr"/>
          </p:nvPr>
        </p:nvSpPr>
        <p:spPr bwMode="auto">
          <a:xfrm>
            <a:off x="3448050" y="5164138"/>
            <a:ext cx="31940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FFFFFF"/>
                </a:solidFill>
              </a:defRPr>
            </a:lvl1pPr>
          </a:lstStyle>
          <a:p>
            <a:pPr>
              <a:defRPr/>
            </a:pPr>
            <a:endParaRPr lang="tr-TR" altLang="tr-TR"/>
          </a:p>
        </p:txBody>
      </p:sp>
      <p:sp>
        <p:nvSpPr>
          <p:cNvPr id="1029" name="Rectangle 5"/>
          <p:cNvSpPr>
            <a:spLocks noGrp="1" noChangeArrowheads="1"/>
          </p:cNvSpPr>
          <p:nvPr>
            <p:ph type="sldNum"/>
          </p:nvPr>
        </p:nvSpPr>
        <p:spPr bwMode="auto">
          <a:xfrm>
            <a:off x="7227888" y="5164138"/>
            <a:ext cx="234632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FFFFFF"/>
                </a:solidFill>
              </a:defRPr>
            </a:lvl1pPr>
          </a:lstStyle>
          <a:p>
            <a:pPr>
              <a:defRPr/>
            </a:pPr>
            <a:fld id="{D926D5AB-9ABB-4433-906A-333B7312262F}"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FFFFFF"/>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9pPr>
    </p:titleStyle>
    <p:bodyStyle>
      <a:lvl1pPr marL="342900" indent="-342900" algn="l" defTabSz="449263" rtl="0" eaLnBrk="0" fontAlgn="base" hangingPunct="0">
        <a:lnSpc>
          <a:spcPct val="93000"/>
        </a:lnSpc>
        <a:spcBef>
          <a:spcPts val="1413"/>
        </a:spcBef>
        <a:spcAft>
          <a:spcPct val="0"/>
        </a:spcAft>
        <a:buClr>
          <a:srgbClr val="000000"/>
        </a:buClr>
        <a:buSzPct val="100000"/>
        <a:buFont typeface="Times New Roman" panose="02020603050405020304" pitchFamily="18" charset="0"/>
        <a:defRPr sz="3200" kern="1200">
          <a:solidFill>
            <a:srgbClr val="FFFFFF"/>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panose="02020603050405020304" pitchFamily="18" charset="0"/>
        <a:defRPr sz="2400" kern="1200">
          <a:solidFill>
            <a:srgbClr val="FFFFFF"/>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panose="02020603050405020304" pitchFamily="18" charset="0"/>
        <a:defRPr kern="1200">
          <a:solidFill>
            <a:srgbClr val="FFFFFF"/>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panose="02020603050405020304" pitchFamily="18" charset="0"/>
        <a:defRPr sz="1500" kern="1200">
          <a:solidFill>
            <a:srgbClr val="FFFFFF"/>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panose="02020603050405020304" pitchFamily="18" charset="0"/>
        <a:defRPr sz="15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225425"/>
            <a:ext cx="9069387"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tr-TR" smtClean="0"/>
              <a:t>Ana başlık metnini düzenlemek için tıklayın</a:t>
            </a:r>
          </a:p>
        </p:txBody>
      </p:sp>
      <p:sp>
        <p:nvSpPr>
          <p:cNvPr id="2051" name="Rectangle 2"/>
          <p:cNvSpPr>
            <a:spLocks noGrp="1" noChangeArrowheads="1"/>
          </p:cNvSpPr>
          <p:nvPr>
            <p:ph type="body" idx="1"/>
          </p:nvPr>
        </p:nvSpPr>
        <p:spPr bwMode="auto">
          <a:xfrm>
            <a:off x="503238" y="1327150"/>
            <a:ext cx="9069387"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336" rIns="0" bIns="0" numCol="1" anchor="t" anchorCtr="0" compatLnSpc="1">
            <a:prstTxWarp prst="textNoShape">
              <a:avLst/>
            </a:prstTxWarp>
          </a:bodyPr>
          <a:lstStyle/>
          <a:p>
            <a:pPr lvl="0"/>
            <a:r>
              <a:rPr lang="en-GB" altLang="tr-TR" smtClean="0"/>
              <a:t>Anahat metninin biçimini düzenlemek için tıklayın</a:t>
            </a:r>
          </a:p>
          <a:p>
            <a:pPr lvl="1"/>
            <a:r>
              <a:rPr lang="en-GB" altLang="tr-TR" smtClean="0"/>
              <a:t>İkinci Anahat Düzeyi</a:t>
            </a:r>
          </a:p>
          <a:p>
            <a:pPr lvl="2"/>
            <a:r>
              <a:rPr lang="en-GB" altLang="tr-TR" smtClean="0"/>
              <a:t>Üçüncü Anahat Düzeyi</a:t>
            </a:r>
          </a:p>
          <a:p>
            <a:pPr lvl="3"/>
            <a:r>
              <a:rPr lang="en-GB" altLang="tr-TR" smtClean="0"/>
              <a:t>Dördüncü Anahat Düzeyi</a:t>
            </a:r>
          </a:p>
          <a:p>
            <a:pPr lvl="4"/>
            <a:r>
              <a:rPr lang="en-GB" altLang="tr-TR" smtClean="0"/>
              <a:t>Beşinci Anahat Düzeyi</a:t>
            </a:r>
          </a:p>
          <a:p>
            <a:pPr lvl="4"/>
            <a:r>
              <a:rPr lang="en-GB" altLang="tr-TR" smtClean="0"/>
              <a:t>Altıncı Anahat Düzeyi</a:t>
            </a:r>
          </a:p>
          <a:p>
            <a:pPr lvl="4"/>
            <a:r>
              <a:rPr lang="en-GB" altLang="tr-TR" smtClean="0"/>
              <a:t>Yedinci Anahat Düzeyi</a:t>
            </a:r>
          </a:p>
        </p:txBody>
      </p:sp>
      <p:sp>
        <p:nvSpPr>
          <p:cNvPr id="2" name="Rectangle 3"/>
          <p:cNvSpPr>
            <a:spLocks noGrp="1" noChangeArrowheads="1"/>
          </p:cNvSpPr>
          <p:nvPr>
            <p:ph type="dt"/>
          </p:nvPr>
        </p:nvSpPr>
        <p:spPr bwMode="auto">
          <a:xfrm>
            <a:off x="503238" y="5165725"/>
            <a:ext cx="23463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000000"/>
                </a:solidFill>
              </a:defRPr>
            </a:lvl1pPr>
          </a:lstStyle>
          <a:p>
            <a:pPr>
              <a:defRPr/>
            </a:pPr>
            <a:endParaRPr lang="tr-TR" altLang="tr-TR"/>
          </a:p>
        </p:txBody>
      </p:sp>
      <p:sp>
        <p:nvSpPr>
          <p:cNvPr id="2052" name="Rectangle 4"/>
          <p:cNvSpPr>
            <a:spLocks noGrp="1" noChangeArrowheads="1"/>
          </p:cNvSpPr>
          <p:nvPr>
            <p:ph type="ftr"/>
          </p:nvPr>
        </p:nvSpPr>
        <p:spPr bwMode="auto">
          <a:xfrm>
            <a:off x="3448050" y="5165725"/>
            <a:ext cx="31940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defRPr>
            </a:lvl1pPr>
          </a:lstStyle>
          <a:p>
            <a:pPr>
              <a:defRPr/>
            </a:pPr>
            <a:endParaRPr lang="tr-TR" altLang="tr-TR"/>
          </a:p>
        </p:txBody>
      </p:sp>
      <p:sp>
        <p:nvSpPr>
          <p:cNvPr id="2053" name="Rectangle 5"/>
          <p:cNvSpPr>
            <a:spLocks noGrp="1" noChangeArrowheads="1"/>
          </p:cNvSpPr>
          <p:nvPr>
            <p:ph type="sldNum"/>
          </p:nvPr>
        </p:nvSpPr>
        <p:spPr bwMode="auto">
          <a:xfrm>
            <a:off x="7227888" y="5165725"/>
            <a:ext cx="23463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000000"/>
                </a:solidFill>
              </a:defRPr>
            </a:lvl1pPr>
          </a:lstStyle>
          <a:p>
            <a:pPr>
              <a:defRPr/>
            </a:pPr>
            <a:fld id="{8184DCA2-3FA6-402A-9751-4C27D8946368}"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9pPr>
    </p:titleStyle>
    <p:bodyStyle>
      <a:lvl1pPr marL="342900" indent="-342900" algn="l" defTabSz="449263" rtl="0" eaLnBrk="0" fontAlgn="base" hangingPunct="0">
        <a:lnSpc>
          <a:spcPct val="93000"/>
        </a:lnSpc>
        <a:spcBef>
          <a:spcPts val="1063"/>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eaLnBrk="0" fontAlgn="base" hangingPunct="0">
        <a:lnSpc>
          <a:spcPct val="93000"/>
        </a:lnSpc>
        <a:spcBef>
          <a:spcPts val="8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eaLnBrk="0" fontAlgn="base" hangingPunct="0">
        <a:lnSpc>
          <a:spcPct val="93000"/>
        </a:lnSpc>
        <a:spcBef>
          <a:spcPts val="63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lnSpc>
          <a:spcPct val="93000"/>
        </a:lnSpc>
        <a:spcBef>
          <a:spcPts val="42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eaLnBrk="0" fontAlgn="base" hangingPunct="0">
        <a:lnSpc>
          <a:spcPct val="93000"/>
        </a:lnSpc>
        <a:spcBef>
          <a:spcPts val="213"/>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503238" y="809625"/>
            <a:ext cx="9069387"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tr-TR" smtClean="0"/>
              <a:t>Ana başlık metnini düzenlemek için tıklayın</a:t>
            </a:r>
          </a:p>
        </p:txBody>
      </p:sp>
      <p:sp>
        <p:nvSpPr>
          <p:cNvPr id="3075" name="Rectangle 2"/>
          <p:cNvSpPr>
            <a:spLocks noGrp="1" noChangeArrowheads="1"/>
          </p:cNvSpPr>
          <p:nvPr>
            <p:ph type="body" idx="1"/>
          </p:nvPr>
        </p:nvSpPr>
        <p:spPr bwMode="auto">
          <a:xfrm>
            <a:off x="503238" y="2376488"/>
            <a:ext cx="9069387" cy="275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tr-TR" smtClean="0"/>
              <a:t>Anahat metninin biçimini düzenlemek için tıklayın</a:t>
            </a:r>
          </a:p>
          <a:p>
            <a:pPr lvl="1"/>
            <a:r>
              <a:rPr lang="en-GB" altLang="tr-TR" smtClean="0"/>
              <a:t>İkinci Anahat Düzeyi</a:t>
            </a:r>
          </a:p>
          <a:p>
            <a:pPr lvl="2"/>
            <a:r>
              <a:rPr lang="en-GB" altLang="tr-TR" smtClean="0"/>
              <a:t>Üçüncü Anahat Düzeyi</a:t>
            </a:r>
          </a:p>
          <a:p>
            <a:pPr lvl="3"/>
            <a:r>
              <a:rPr lang="en-GB" altLang="tr-TR" smtClean="0"/>
              <a:t>Dördüncü Anahat Düzeyi</a:t>
            </a:r>
          </a:p>
          <a:p>
            <a:pPr lvl="4"/>
            <a:r>
              <a:rPr lang="en-GB" altLang="tr-TR" smtClean="0"/>
              <a:t>Beşinci Anahat Düzeyi</a:t>
            </a:r>
          </a:p>
          <a:p>
            <a:pPr lvl="4"/>
            <a:r>
              <a:rPr lang="en-GB" altLang="tr-TR" smtClean="0"/>
              <a:t>Altıncı Anahat Düzeyi</a:t>
            </a:r>
          </a:p>
          <a:p>
            <a:pPr lvl="4"/>
            <a:r>
              <a:rPr lang="en-GB" altLang="tr-TR" smtClean="0"/>
              <a:t>Yedinci Anahat Düzeyi</a:t>
            </a:r>
          </a:p>
        </p:txBody>
      </p:sp>
      <p:sp>
        <p:nvSpPr>
          <p:cNvPr id="2" name="Rectangle 3"/>
          <p:cNvSpPr>
            <a:spLocks noGrp="1" noChangeArrowheads="1"/>
          </p:cNvSpPr>
          <p:nvPr>
            <p:ph type="dt"/>
          </p:nvPr>
        </p:nvSpPr>
        <p:spPr bwMode="auto">
          <a:xfrm>
            <a:off x="503238" y="5164138"/>
            <a:ext cx="234632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FFFFFF"/>
                </a:solidFill>
              </a:defRPr>
            </a:lvl1pPr>
          </a:lstStyle>
          <a:p>
            <a:pPr>
              <a:defRPr/>
            </a:pPr>
            <a:endParaRPr lang="tr-TR" altLang="tr-TR"/>
          </a:p>
        </p:txBody>
      </p:sp>
      <p:sp>
        <p:nvSpPr>
          <p:cNvPr id="3076" name="Rectangle 4"/>
          <p:cNvSpPr>
            <a:spLocks noGrp="1" noChangeArrowheads="1"/>
          </p:cNvSpPr>
          <p:nvPr>
            <p:ph type="ftr"/>
          </p:nvPr>
        </p:nvSpPr>
        <p:spPr bwMode="auto">
          <a:xfrm>
            <a:off x="3448050" y="5164138"/>
            <a:ext cx="31940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FFFFFF"/>
                </a:solidFill>
              </a:defRPr>
            </a:lvl1pPr>
          </a:lstStyle>
          <a:p>
            <a:pPr>
              <a:defRPr/>
            </a:pPr>
            <a:endParaRPr lang="tr-TR" altLang="tr-TR"/>
          </a:p>
        </p:txBody>
      </p:sp>
      <p:sp>
        <p:nvSpPr>
          <p:cNvPr id="3077" name="Rectangle 5"/>
          <p:cNvSpPr>
            <a:spLocks noGrp="1" noChangeArrowheads="1"/>
          </p:cNvSpPr>
          <p:nvPr>
            <p:ph type="sldNum"/>
          </p:nvPr>
        </p:nvSpPr>
        <p:spPr bwMode="auto">
          <a:xfrm>
            <a:off x="7227888" y="5164138"/>
            <a:ext cx="234632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FFFFFF"/>
                </a:solidFill>
              </a:defRPr>
            </a:lvl1pPr>
          </a:lstStyle>
          <a:p>
            <a:pPr>
              <a:defRPr/>
            </a:pPr>
            <a:fld id="{5FCBBF13-F48E-4179-9E6F-9DDC913AC31B}"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FFFFFF"/>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FFFF"/>
          </a:solidFill>
          <a:latin typeface="Arial" panose="020B0604020202020204" pitchFamily="34" charset="0"/>
          <a:cs typeface="Segoe UI" panose="020B0502040204020203" pitchFamily="34" charset="0"/>
        </a:defRPr>
      </a:lvl9pPr>
    </p:titleStyle>
    <p:bodyStyle>
      <a:lvl1pPr marL="342900" indent="-342900" algn="l" defTabSz="449263" rtl="0" eaLnBrk="0" fontAlgn="base" hangingPunct="0">
        <a:lnSpc>
          <a:spcPct val="93000"/>
        </a:lnSpc>
        <a:spcBef>
          <a:spcPts val="1413"/>
        </a:spcBef>
        <a:spcAft>
          <a:spcPct val="0"/>
        </a:spcAft>
        <a:buClr>
          <a:srgbClr val="000000"/>
        </a:buClr>
        <a:buSzPct val="100000"/>
        <a:buFont typeface="Times New Roman" panose="02020603050405020304" pitchFamily="18" charset="0"/>
        <a:defRPr sz="3200" kern="1200">
          <a:solidFill>
            <a:srgbClr val="FFFFFF"/>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panose="02020603050405020304" pitchFamily="18" charset="0"/>
        <a:defRPr sz="2400" kern="1200">
          <a:solidFill>
            <a:srgbClr val="FFFFFF"/>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panose="02020603050405020304" pitchFamily="18" charset="0"/>
        <a:defRPr kern="1200">
          <a:solidFill>
            <a:srgbClr val="FFFFFF"/>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panose="02020603050405020304" pitchFamily="18" charset="0"/>
        <a:defRPr sz="1500" kern="1200">
          <a:solidFill>
            <a:srgbClr val="FFFFFF"/>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panose="02020603050405020304" pitchFamily="18" charset="0"/>
        <a:defRPr sz="15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503238" y="225425"/>
            <a:ext cx="9069387"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tr-TR" smtClean="0"/>
              <a:t>Ana başlık metnini düzenlemek için tıklayın</a:t>
            </a:r>
          </a:p>
        </p:txBody>
      </p:sp>
      <p:sp>
        <p:nvSpPr>
          <p:cNvPr id="4099" name="Rectangle 2"/>
          <p:cNvSpPr>
            <a:spLocks noGrp="1" noChangeArrowheads="1"/>
          </p:cNvSpPr>
          <p:nvPr>
            <p:ph type="body" idx="1"/>
          </p:nvPr>
        </p:nvSpPr>
        <p:spPr bwMode="auto">
          <a:xfrm>
            <a:off x="503238" y="1327150"/>
            <a:ext cx="9069387"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336" rIns="0" bIns="0" numCol="1" anchor="t" anchorCtr="0" compatLnSpc="1">
            <a:prstTxWarp prst="textNoShape">
              <a:avLst/>
            </a:prstTxWarp>
          </a:bodyPr>
          <a:lstStyle/>
          <a:p>
            <a:pPr lvl="0"/>
            <a:r>
              <a:rPr lang="en-GB" altLang="tr-TR" smtClean="0"/>
              <a:t>Anahat metninin biçimini düzenlemek için tıklayın</a:t>
            </a:r>
          </a:p>
          <a:p>
            <a:pPr lvl="1"/>
            <a:r>
              <a:rPr lang="en-GB" altLang="tr-TR" smtClean="0"/>
              <a:t>İkinci Anahat Düzeyi</a:t>
            </a:r>
          </a:p>
          <a:p>
            <a:pPr lvl="2"/>
            <a:r>
              <a:rPr lang="en-GB" altLang="tr-TR" smtClean="0"/>
              <a:t>Üçüncü Anahat Düzeyi</a:t>
            </a:r>
          </a:p>
          <a:p>
            <a:pPr lvl="3"/>
            <a:r>
              <a:rPr lang="en-GB" altLang="tr-TR" smtClean="0"/>
              <a:t>Dördüncü Anahat Düzeyi</a:t>
            </a:r>
          </a:p>
          <a:p>
            <a:pPr lvl="4"/>
            <a:r>
              <a:rPr lang="en-GB" altLang="tr-TR" smtClean="0"/>
              <a:t>Beşinci Anahat Düzeyi</a:t>
            </a:r>
          </a:p>
          <a:p>
            <a:pPr lvl="4"/>
            <a:r>
              <a:rPr lang="en-GB" altLang="tr-TR" smtClean="0"/>
              <a:t>Altıncı Anahat Düzeyi</a:t>
            </a:r>
          </a:p>
          <a:p>
            <a:pPr lvl="4"/>
            <a:r>
              <a:rPr lang="en-GB" altLang="tr-TR" smtClean="0"/>
              <a:t>Yedinci Anahat Düzeyi</a:t>
            </a:r>
          </a:p>
        </p:txBody>
      </p:sp>
      <p:sp>
        <p:nvSpPr>
          <p:cNvPr id="2" name="Rectangle 3"/>
          <p:cNvSpPr>
            <a:spLocks noGrp="1" noChangeArrowheads="1"/>
          </p:cNvSpPr>
          <p:nvPr>
            <p:ph type="dt"/>
          </p:nvPr>
        </p:nvSpPr>
        <p:spPr bwMode="auto">
          <a:xfrm>
            <a:off x="503238" y="5165725"/>
            <a:ext cx="23463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000000"/>
                </a:solidFill>
              </a:defRPr>
            </a:lvl1pPr>
          </a:lstStyle>
          <a:p>
            <a:pPr>
              <a:defRPr/>
            </a:pPr>
            <a:endParaRPr lang="tr-TR" altLang="tr-TR"/>
          </a:p>
        </p:txBody>
      </p:sp>
      <p:sp>
        <p:nvSpPr>
          <p:cNvPr id="4100" name="Rectangle 4"/>
          <p:cNvSpPr>
            <a:spLocks noGrp="1" noChangeArrowheads="1"/>
          </p:cNvSpPr>
          <p:nvPr>
            <p:ph type="ftr"/>
          </p:nvPr>
        </p:nvSpPr>
        <p:spPr bwMode="auto">
          <a:xfrm>
            <a:off x="3448050" y="5165725"/>
            <a:ext cx="31940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defRPr>
            </a:lvl1pPr>
          </a:lstStyle>
          <a:p>
            <a:pPr>
              <a:defRPr/>
            </a:pPr>
            <a:endParaRPr lang="tr-TR" altLang="tr-TR"/>
          </a:p>
        </p:txBody>
      </p:sp>
      <p:sp>
        <p:nvSpPr>
          <p:cNvPr id="4101" name="Rectangle 5"/>
          <p:cNvSpPr>
            <a:spLocks noGrp="1" noChangeArrowheads="1"/>
          </p:cNvSpPr>
          <p:nvPr>
            <p:ph type="sldNum"/>
          </p:nvPr>
        </p:nvSpPr>
        <p:spPr bwMode="auto">
          <a:xfrm>
            <a:off x="7227888" y="5165725"/>
            <a:ext cx="23463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1400">
                <a:solidFill>
                  <a:srgbClr val="000000"/>
                </a:solidFill>
              </a:defRPr>
            </a:lvl1pPr>
          </a:lstStyle>
          <a:p>
            <a:pPr>
              <a:defRPr/>
            </a:pPr>
            <a:fld id="{7F183954-761F-46CD-8415-32FAC4D1036E}"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Segoe UI" panose="020B0502040204020203" pitchFamily="34" charset="0"/>
        </a:defRPr>
      </a:lvl9pPr>
    </p:titleStyle>
    <p:bodyStyle>
      <a:lvl1pPr marL="342900" indent="-342900" algn="l" defTabSz="449263" rtl="0" eaLnBrk="0" fontAlgn="base" hangingPunct="0">
        <a:lnSpc>
          <a:spcPct val="93000"/>
        </a:lnSpc>
        <a:spcBef>
          <a:spcPts val="1063"/>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eaLnBrk="0" fontAlgn="base" hangingPunct="0">
        <a:lnSpc>
          <a:spcPct val="93000"/>
        </a:lnSpc>
        <a:spcBef>
          <a:spcPts val="8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eaLnBrk="0" fontAlgn="base" hangingPunct="0">
        <a:lnSpc>
          <a:spcPct val="93000"/>
        </a:lnSpc>
        <a:spcBef>
          <a:spcPts val="63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lnSpc>
          <a:spcPct val="93000"/>
        </a:lnSpc>
        <a:spcBef>
          <a:spcPts val="42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eaLnBrk="0" fontAlgn="base" hangingPunct="0">
        <a:lnSpc>
          <a:spcPct val="93000"/>
        </a:lnSpc>
        <a:spcBef>
          <a:spcPts val="213"/>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503238" y="809625"/>
            <a:ext cx="9070975" cy="1295400"/>
          </a:xfrm>
        </p:spPr>
        <p:txBody>
          <a:bodyPr tIns="39116"/>
          <a:lstStyle/>
          <a:p>
            <a:pPr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tr-TR" altLang="tr-TR" smtClean="0"/>
              <a:t>Okul Zili ve Duyuru Sistemi</a:t>
            </a:r>
          </a:p>
        </p:txBody>
      </p:sp>
      <p:sp>
        <p:nvSpPr>
          <p:cNvPr id="6147" name="Rectangle 2"/>
          <p:cNvSpPr>
            <a:spLocks noGrp="1" noChangeArrowheads="1"/>
          </p:cNvSpPr>
          <p:nvPr>
            <p:ph type="subTitle" idx="4294967295"/>
          </p:nvPr>
        </p:nvSpPr>
        <p:spPr>
          <a:xfrm>
            <a:off x="503238" y="2376488"/>
            <a:ext cx="9070975" cy="2754312"/>
          </a:xfrm>
        </p:spPr>
        <p:txBody>
          <a:bodyPr tIns="21336" anchor="ctr"/>
          <a:lstStyle/>
          <a:p>
            <a:pPr marL="0" indent="0" algn="ctr"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tr-TR" altLang="tr-TR" sz="2400" smtClean="0"/>
              <a:t>© 497_29 Raspberry and Python 2020</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Giriş Ekranı</a:t>
            </a:r>
          </a:p>
        </p:txBody>
      </p:sp>
      <p:pic>
        <p:nvPicPr>
          <p:cNvPr id="819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160588"/>
            <a:ext cx="4818062" cy="3005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Text Box 3"/>
          <p:cNvSpPr txBox="1">
            <a:spLocks noChangeArrowheads="1"/>
          </p:cNvSpPr>
          <p:nvPr/>
        </p:nvSpPr>
        <p:spPr bwMode="auto">
          <a:xfrm>
            <a:off x="5219700" y="2160588"/>
            <a:ext cx="4679950" cy="251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	Okul Zil ve Duyuru Sistemi projemizde; </a:t>
            </a:r>
          </a:p>
          <a:p>
            <a:pPr eaLnBrk="1">
              <a:spcBef>
                <a:spcPct val="0"/>
              </a:spcBef>
            </a:pPr>
            <a:endParaRPr lang="tr-TR" altLang="tr-TR" sz="1800"/>
          </a:p>
          <a:p>
            <a:pPr eaLnBrk="1">
              <a:spcBef>
                <a:spcPct val="0"/>
              </a:spcBef>
            </a:pPr>
            <a:r>
              <a:rPr lang="tr-TR" altLang="tr-TR" sz="1800"/>
              <a:t>Raspberry Pi üzerinde bir web sunucu, zil saat bilgilerinin tutulduğu bir veritabanı ve sürekli arka planda çalışan bir Python programı bulunmaktadır.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Ana Sayfa</a:t>
            </a:r>
          </a:p>
        </p:txBody>
      </p:sp>
      <p:sp>
        <p:nvSpPr>
          <p:cNvPr id="10243" name="Text Box 2"/>
          <p:cNvSpPr txBox="1">
            <a:spLocks noChangeArrowheads="1"/>
          </p:cNvSpPr>
          <p:nvPr/>
        </p:nvSpPr>
        <p:spPr bwMode="auto">
          <a:xfrm>
            <a:off x="5219700" y="2160588"/>
            <a:ext cx="4140200" cy="287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	Web arayüzüne girilen bilgiler ve ayarlar veritabanına kaydedilmekte arkaplanda çalışan Python programı ise bu veritabanındaki bilgilere göre çalışmaktadır. Veritabanı, web sitesi ile Python programı arasında köprü vazifesi görmektedir.</a:t>
            </a:r>
          </a:p>
          <a:p>
            <a:pPr eaLnBrk="1">
              <a:spcBef>
                <a:spcPct val="0"/>
              </a:spcBef>
            </a:pPr>
            <a:r>
              <a:rPr lang="tr-TR" altLang="tr-TR" sz="1800"/>
              <a:t>	  </a:t>
            </a:r>
          </a:p>
          <a:p>
            <a:pPr eaLnBrk="1">
              <a:spcBef>
                <a:spcPct val="0"/>
              </a:spcBef>
            </a:pPr>
            <a:endParaRPr lang="tr-TR" altLang="tr-TR" sz="1800"/>
          </a:p>
        </p:txBody>
      </p:sp>
      <p:pic>
        <p:nvPicPr>
          <p:cNvPr id="1024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160588"/>
            <a:ext cx="4819650" cy="2990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Ana Sayfa</a:t>
            </a:r>
          </a:p>
        </p:txBody>
      </p:sp>
      <p:sp>
        <p:nvSpPr>
          <p:cNvPr id="12291" name="Text Box 2"/>
          <p:cNvSpPr txBox="1">
            <a:spLocks noChangeArrowheads="1"/>
          </p:cNvSpPr>
          <p:nvPr/>
        </p:nvSpPr>
        <p:spPr bwMode="auto">
          <a:xfrm>
            <a:off x="5219700" y="2160588"/>
            <a:ext cx="4140200" cy="287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	Ana sayfa üzerinde text alına girilen metin, ses dosyasına dönüştürülerek okulun ses sisteminde yayınlanmaktadır. Bu alan mesajdan sonra temizlenmektedir.</a:t>
            </a:r>
          </a:p>
          <a:p>
            <a:pPr eaLnBrk="1">
              <a:spcBef>
                <a:spcPct val="0"/>
              </a:spcBef>
            </a:pPr>
            <a:r>
              <a:rPr lang="tr-TR" altLang="tr-TR" sz="1800"/>
              <a:t>	  </a:t>
            </a:r>
          </a:p>
          <a:p>
            <a:pPr eaLnBrk="1">
              <a:spcBef>
                <a:spcPct val="0"/>
              </a:spcBef>
            </a:pPr>
            <a:endParaRPr lang="tr-TR" altLang="tr-TR" sz="1800"/>
          </a:p>
        </p:txBody>
      </p:sp>
      <p:pic>
        <p:nvPicPr>
          <p:cNvPr id="1229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160588"/>
            <a:ext cx="4819650" cy="2990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Ana Sayfa</a:t>
            </a:r>
          </a:p>
        </p:txBody>
      </p:sp>
      <p:sp>
        <p:nvSpPr>
          <p:cNvPr id="14339" name="Text Box 2"/>
          <p:cNvSpPr txBox="1">
            <a:spLocks noChangeArrowheads="1"/>
          </p:cNvSpPr>
          <p:nvPr/>
        </p:nvSpPr>
        <p:spPr bwMode="auto">
          <a:xfrm>
            <a:off x="5219700" y="1547813"/>
            <a:ext cx="4140200" cy="316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-Zil melodileri ya da mp3 dosyaları yüklenebilmekte,</a:t>
            </a:r>
          </a:p>
          <a:p>
            <a:pPr eaLnBrk="1">
              <a:spcBef>
                <a:spcPct val="0"/>
              </a:spcBef>
            </a:pPr>
            <a:endParaRPr lang="tr-TR" altLang="tr-TR" sz="1800"/>
          </a:p>
          <a:p>
            <a:pPr eaLnBrk="1">
              <a:spcBef>
                <a:spcPct val="0"/>
              </a:spcBef>
            </a:pPr>
            <a:r>
              <a:rPr lang="tr-TR" altLang="tr-TR" sz="1800"/>
              <a:t>- Öğrenci, öğretmen ve ders çıkış zilleri istenilen melodilerle ayarlanabilmekte,</a:t>
            </a:r>
          </a:p>
          <a:p>
            <a:pPr eaLnBrk="1">
              <a:spcBef>
                <a:spcPct val="0"/>
              </a:spcBef>
            </a:pPr>
            <a:endParaRPr lang="tr-TR" altLang="tr-TR" sz="1800"/>
          </a:p>
          <a:p>
            <a:pPr eaLnBrk="1">
              <a:spcBef>
                <a:spcPct val="0"/>
              </a:spcBef>
            </a:pPr>
            <a:r>
              <a:rPr lang="tr-TR" altLang="tr-TR" sz="1800"/>
              <a:t>- Kullanıcı zili aktif ve pasif hale getirilebilmekte,</a:t>
            </a:r>
          </a:p>
          <a:p>
            <a:pPr eaLnBrk="1">
              <a:spcBef>
                <a:spcPct val="0"/>
              </a:spcBef>
            </a:pPr>
            <a:endParaRPr lang="tr-TR" altLang="tr-TR" sz="1800"/>
          </a:p>
          <a:p>
            <a:pPr eaLnBrk="1">
              <a:spcBef>
                <a:spcPct val="0"/>
              </a:spcBef>
            </a:pPr>
            <a:r>
              <a:rPr lang="tr-TR" altLang="tr-TR" sz="1800"/>
              <a:t>- Sistemde kayıtlı melodi, marş ya da mp3 dosyaları oynatılabilmekte,</a:t>
            </a:r>
          </a:p>
          <a:p>
            <a:pPr eaLnBrk="1">
              <a:spcBef>
                <a:spcPct val="0"/>
              </a:spcBef>
            </a:pPr>
            <a:endParaRPr lang="tr-TR" altLang="tr-TR" sz="1800"/>
          </a:p>
        </p:txBody>
      </p:sp>
      <p:pic>
        <p:nvPicPr>
          <p:cNvPr id="1434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339975"/>
            <a:ext cx="4959350" cy="3060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Zil Giriş Ekranı</a:t>
            </a:r>
          </a:p>
        </p:txBody>
      </p:sp>
      <p:sp>
        <p:nvSpPr>
          <p:cNvPr id="16387" name="Text Box 2"/>
          <p:cNvSpPr txBox="1">
            <a:spLocks noChangeArrowheads="1"/>
          </p:cNvSpPr>
          <p:nvPr/>
        </p:nvSpPr>
        <p:spPr bwMode="auto">
          <a:xfrm>
            <a:off x="5580063" y="1454150"/>
            <a:ext cx="3959225" cy="286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Bir okulun bünyesinde birkaç okulun olabileceği düşünülerek (bu projede Akşam Lisesi) farklı zil tanımları yapılabilmekte.</a:t>
            </a:r>
          </a:p>
          <a:p>
            <a:pPr eaLnBrk="1">
              <a:spcBef>
                <a:spcPct val="0"/>
              </a:spcBef>
            </a:pPr>
            <a:endParaRPr lang="tr-TR" altLang="tr-TR" sz="1800"/>
          </a:p>
          <a:p>
            <a:pPr eaLnBrk="1">
              <a:spcBef>
                <a:spcPct val="0"/>
              </a:spcBef>
            </a:pPr>
            <a:r>
              <a:rPr lang="tr-TR" altLang="tr-TR" sz="1800"/>
              <a:t>	Zil giriş ekranında kullanıcı okulun zil tanımını yapmaktadır. Yeni Zil Girişi ve Zil Detaylarına ulaşılabilmektedir</a:t>
            </a:r>
          </a:p>
        </p:txBody>
      </p:sp>
      <p:pic>
        <p:nvPicPr>
          <p:cNvPr id="1638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1979613"/>
            <a:ext cx="5230812" cy="3240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Zil Detayları Tablosu</a:t>
            </a:r>
          </a:p>
        </p:txBody>
      </p:sp>
      <p:sp>
        <p:nvSpPr>
          <p:cNvPr id="18435" name="Text Box 2"/>
          <p:cNvSpPr txBox="1">
            <a:spLocks noChangeArrowheads="1"/>
          </p:cNvSpPr>
          <p:nvPr/>
        </p:nvSpPr>
        <p:spPr bwMode="auto">
          <a:xfrm>
            <a:off x="5926138" y="1917700"/>
            <a:ext cx="3433762" cy="213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	Kullanıcı yaptığı zil tanımını Zil Detayları tablosunda inceleyerek Okul Zili Oluştur ile günlere ait tüm zil bilgileri oluşturulacaktır. Burada kullanıcının üretimini sağladığı zil bilgileri DB de saat tablusuna yazılmakta.</a:t>
            </a:r>
          </a:p>
        </p:txBody>
      </p:sp>
      <p:pic>
        <p:nvPicPr>
          <p:cNvPr id="184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1944688"/>
            <a:ext cx="5232400" cy="3240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439863" y="179388"/>
            <a:ext cx="71993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9116" rIns="0" bIns="0" anchor="ctr"/>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1500">
                <a:solidFill>
                  <a:srgbClr val="FFFFFF"/>
                </a:solidFill>
                <a:latin typeface="Arial" panose="020B0604020202020204" pitchFamily="34" charset="0"/>
                <a:cs typeface="Segoe UI" panose="020B0502040204020203" pitchFamily="34" charset="0"/>
              </a:defRPr>
            </a:lvl9pPr>
          </a:lstStyle>
          <a:p>
            <a:pPr algn="ctr" eaLnBrk="1">
              <a:spcBef>
                <a:spcPct val="0"/>
              </a:spcBef>
            </a:pPr>
            <a:r>
              <a:rPr lang="tr-TR" altLang="tr-TR" sz="4400"/>
              <a:t>Yeni Zil Girişi</a:t>
            </a:r>
          </a:p>
        </p:txBody>
      </p:sp>
      <p:sp>
        <p:nvSpPr>
          <p:cNvPr id="20483" name="Text Box 2"/>
          <p:cNvSpPr txBox="1">
            <a:spLocks noChangeArrowheads="1"/>
          </p:cNvSpPr>
          <p:nvPr/>
        </p:nvSpPr>
        <p:spPr bwMode="auto">
          <a:xfrm>
            <a:off x="5543550" y="1331913"/>
            <a:ext cx="3779838"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0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1002" rIns="90000" bIns="45000"/>
          <a:lstStyle>
            <a:lvl1pPr>
              <a:lnSpc>
                <a:spcPct val="93000"/>
              </a:lnSpc>
              <a:spcBef>
                <a:spcPts val="1413"/>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3200">
                <a:solidFill>
                  <a:srgbClr val="FFFFFF"/>
                </a:solidFill>
                <a:latin typeface="Arial" panose="020B0604020202020204" pitchFamily="34" charset="0"/>
                <a:cs typeface="Segoe UI" panose="020B0502040204020203" pitchFamily="34" charset="0"/>
              </a:defRPr>
            </a:lvl1pPr>
            <a:lvl2pPr>
              <a:lnSpc>
                <a:spcPct val="93000"/>
              </a:lnSpc>
              <a:spcBef>
                <a:spcPts val="113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2400">
                <a:solidFill>
                  <a:srgbClr val="FFFFFF"/>
                </a:solidFill>
                <a:latin typeface="Arial" panose="020B0604020202020204" pitchFamily="34" charset="0"/>
                <a:cs typeface="Segoe UI" panose="020B0502040204020203" pitchFamily="34" charset="0"/>
              </a:defRPr>
            </a:lvl2pPr>
            <a:lvl3pPr>
              <a:lnSpc>
                <a:spcPct val="93000"/>
              </a:lnSpc>
              <a:spcBef>
                <a:spcPts val="85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FFFFFF"/>
                </a:solidFill>
                <a:latin typeface="Arial" panose="020B0604020202020204" pitchFamily="34" charset="0"/>
                <a:cs typeface="Segoe UI" panose="020B0502040204020203" pitchFamily="34" charset="0"/>
              </a:defRPr>
            </a:lvl3pPr>
            <a:lvl4pPr>
              <a:lnSpc>
                <a:spcPct val="93000"/>
              </a:lnSpc>
              <a:spcBef>
                <a:spcPts val="575"/>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4pPr>
            <a:lvl5pPr>
              <a:lnSpc>
                <a:spcPct val="93000"/>
              </a:lnSpc>
              <a:spcBef>
                <a:spcPts val="288"/>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5pPr>
            <a:lvl6pPr marL="25146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6pPr>
            <a:lvl7pPr marL="29718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7pPr>
            <a:lvl8pPr marL="34290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8pPr>
            <a:lvl9pPr marL="3886200" indent="-228600" defTabSz="449263" eaLnBrk="0" fontAlgn="base" hangingPunct="0">
              <a:lnSpc>
                <a:spcPct val="93000"/>
              </a:lnSpc>
              <a:spcBef>
                <a:spcPts val="288"/>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sz="1500">
                <a:solidFill>
                  <a:srgbClr val="FFFFFF"/>
                </a:solidFill>
                <a:latin typeface="Arial" panose="020B0604020202020204" pitchFamily="34" charset="0"/>
                <a:cs typeface="Segoe UI" panose="020B0502040204020203" pitchFamily="34" charset="0"/>
              </a:defRPr>
            </a:lvl9pPr>
          </a:lstStyle>
          <a:p>
            <a:pPr eaLnBrk="1">
              <a:spcBef>
                <a:spcPct val="0"/>
              </a:spcBef>
            </a:pPr>
            <a:r>
              <a:rPr lang="tr-TR" altLang="tr-TR" sz="1800"/>
              <a:t>Okul Zil Giriş Formu,</a:t>
            </a:r>
          </a:p>
          <a:p>
            <a:pPr eaLnBrk="1">
              <a:spcBef>
                <a:spcPct val="0"/>
              </a:spcBef>
            </a:pPr>
            <a:endParaRPr lang="tr-TR" altLang="tr-TR" sz="1800"/>
          </a:p>
          <a:p>
            <a:pPr eaLnBrk="1">
              <a:spcBef>
                <a:spcPct val="0"/>
              </a:spcBef>
            </a:pPr>
            <a:r>
              <a:rPr lang="tr-TR" altLang="tr-TR" sz="1800"/>
              <a:t>Pazartesi günü için zil tanımı yapılmakta. Kullanıcı pazartesi zil tanımını yaptıktan sonra isterse diğer günleri tanımlamaya bilir. Varsayılan olarak tanımlanmamış her hafta içi gün pazartesi zil tanımından türetilir. Kullanıcı isterse ..., Cuma, Cumartesi, Pazar günü içinde farklı parametreler ile zil tanımı yapabilmektedir. </a:t>
            </a:r>
          </a:p>
        </p:txBody>
      </p:sp>
      <p:pic>
        <p:nvPicPr>
          <p:cNvPr id="2048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675" y="1944688"/>
            <a:ext cx="5219700" cy="3240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a:solidFill>
                  <a:srgbClr val="2382A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a:ea typeface=""/>
        <a:cs typeface="Segoe UI"/>
      </a:majorFont>
      <a:minorFont>
        <a:latin typeface="Arial"/>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a:ea typeface=""/>
        <a:cs typeface="Segoe UI"/>
      </a:majorFont>
      <a:minorFont>
        <a:latin typeface="Arial"/>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a:ea typeface=""/>
        <a:cs typeface="Segoe UI"/>
      </a:majorFont>
      <a:minorFont>
        <a:latin typeface="Arial"/>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eması">
  <a:themeElements>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eması">
      <a:majorFont>
        <a:latin typeface="Arial"/>
        <a:ea typeface=""/>
        <a:cs typeface="Segoe UI"/>
      </a:majorFont>
      <a:minorFont>
        <a:latin typeface="Arial"/>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tr-TR" sz="1800" b="0" i="0" u="none" strike="noStrike" cap="none" normalizeH="0" baseline="0" smtClean="0">
            <a:ln>
              <a:noFill/>
            </a:ln>
            <a:solidFill>
              <a:schemeClr val="bg1"/>
            </a:solidFill>
            <a:effectLst/>
            <a:latin typeface="Arial" panose="020B0604020202020204" pitchFamily="34" charset="0"/>
            <a:cs typeface="Segoe UI" panose="020B0502040204020203" pitchFamily="34" charset="0"/>
          </a:defRPr>
        </a:defPPr>
      </a:lstStyle>
    </a:lnDef>
  </a:objectDefaults>
  <a:extraClrSchemeLst>
    <a:extraClrScheme>
      <a:clrScheme name="Office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149</Words>
  <Application>Microsoft Office PowerPoint</Application>
  <PresentationFormat>Özel</PresentationFormat>
  <Paragraphs>38</Paragraphs>
  <Slides>8</Slides>
  <Notes>8</Notes>
  <HiddenSlides>0</HiddenSlides>
  <MMClips>0</MMClips>
  <ScaleCrop>false</ScaleCrop>
  <HeadingPairs>
    <vt:vector size="6" baseType="variant">
      <vt:variant>
        <vt:lpstr>Kullanılan Yazı Tipleri</vt:lpstr>
      </vt:variant>
      <vt:variant>
        <vt:i4>3</vt:i4>
      </vt:variant>
      <vt:variant>
        <vt:lpstr>Tema</vt:lpstr>
      </vt:variant>
      <vt:variant>
        <vt:i4>4</vt:i4>
      </vt:variant>
      <vt:variant>
        <vt:lpstr>Slayt Başlıkları</vt:lpstr>
      </vt:variant>
      <vt:variant>
        <vt:i4>8</vt:i4>
      </vt:variant>
    </vt:vector>
  </HeadingPairs>
  <TitlesOfParts>
    <vt:vector size="15" baseType="lpstr">
      <vt:lpstr>Arial</vt:lpstr>
      <vt:lpstr>Segoe UI</vt:lpstr>
      <vt:lpstr>Times New Roman</vt:lpstr>
      <vt:lpstr>Office Teması</vt:lpstr>
      <vt:lpstr>Office Teması</vt:lpstr>
      <vt:lpstr>Office Teması</vt:lpstr>
      <vt:lpstr>Office Teması</vt:lpstr>
      <vt:lpstr>Okul Zili ve Duyuru Sistemi</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Şenol Irmak</dc:creator>
  <cp:lastModifiedBy>oyavuz</cp:lastModifiedBy>
  <cp:revision>2</cp:revision>
  <cp:lastPrinted>1601-01-01T00:00:00Z</cp:lastPrinted>
  <dcterms:created xsi:type="dcterms:W3CDTF">2020-12-20T16:36:14Z</dcterms:created>
  <dcterms:modified xsi:type="dcterms:W3CDTF">2020-12-20T18:42:16Z</dcterms:modified>
</cp:coreProperties>
</file>