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0"/>
    <p:restoredTop sz="94633"/>
  </p:normalViewPr>
  <p:slideViewPr>
    <p:cSldViewPr snapToGrid="0" snapToObjects="1">
      <p:cViewPr varScale="1">
        <p:scale>
          <a:sx n="85" d="100"/>
          <a:sy n="85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59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406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1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08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78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00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978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859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17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5CAC-6453-3E48-9AD4-4AF16892EDFD}" type="datetimeFigureOut">
              <a:rPr kumimoji="1" lang="ko-KR" altLang="en-US" smtClean="0"/>
              <a:t>2017. 3. 6.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3AFF-0390-A94E-A734-661A8B41A2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266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른쪽 화살표[R] 21"/>
          <p:cNvSpPr/>
          <p:nvPr/>
        </p:nvSpPr>
        <p:spPr>
          <a:xfrm>
            <a:off x="3828411" y="3168758"/>
            <a:ext cx="748644" cy="653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435890" y="1293656"/>
            <a:ext cx="3138616" cy="3933448"/>
            <a:chOff x="435890" y="1293656"/>
            <a:chExt cx="3138616" cy="3933448"/>
          </a:xfrm>
        </p:grpSpPr>
        <p:grpSp>
          <p:nvGrpSpPr>
            <p:cNvPr id="19" name="그룹 18"/>
            <p:cNvGrpSpPr/>
            <p:nvPr/>
          </p:nvGrpSpPr>
          <p:grpSpPr>
            <a:xfrm>
              <a:off x="435890" y="1664097"/>
              <a:ext cx="3138616" cy="3563007"/>
              <a:chOff x="989540" y="847857"/>
              <a:chExt cx="3138616" cy="3563007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1639122" y="1393509"/>
                <a:ext cx="1839452" cy="8623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Raw Data</a:t>
                </a:r>
                <a:endParaRPr kumimoji="1" lang="ko-KR" altLang="en-US" dirty="0"/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576486" y="3046862"/>
                <a:ext cx="1844631" cy="8472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Pre-processed Data</a:t>
                </a:r>
                <a:endParaRPr kumimoji="1" lang="ko-KR" altLang="en-US" dirty="0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989540" y="847857"/>
                <a:ext cx="3138616" cy="3563007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" name="텍스트 상자 6"/>
              <p:cNvSpPr txBox="1"/>
              <p:nvPr/>
            </p:nvSpPr>
            <p:spPr>
              <a:xfrm>
                <a:off x="2325130" y="249476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</p:grpSp>
        <p:sp>
          <p:nvSpPr>
            <p:cNvPr id="23" name="텍스트 상자 22"/>
            <p:cNvSpPr txBox="1"/>
            <p:nvPr/>
          </p:nvSpPr>
          <p:spPr>
            <a:xfrm>
              <a:off x="495263" y="1293656"/>
              <a:ext cx="3019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POWER DATA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380115" y="-22018"/>
            <a:ext cx="3497459" cy="6666043"/>
            <a:chOff x="4673302" y="0"/>
            <a:chExt cx="3497459" cy="6666043"/>
          </a:xfrm>
        </p:grpSpPr>
        <p:grpSp>
          <p:nvGrpSpPr>
            <p:cNvPr id="21" name="그룹 20"/>
            <p:cNvGrpSpPr/>
            <p:nvPr/>
          </p:nvGrpSpPr>
          <p:grpSpPr>
            <a:xfrm>
              <a:off x="4673302" y="694628"/>
              <a:ext cx="3497459" cy="5971415"/>
              <a:chOff x="5975131" y="484764"/>
              <a:chExt cx="3497459" cy="5971415"/>
            </a:xfrm>
          </p:grpSpPr>
          <p:sp>
            <p:nvSpPr>
              <p:cNvPr id="8" name="텍스트 상자 7"/>
              <p:cNvSpPr txBox="1"/>
              <p:nvPr/>
            </p:nvSpPr>
            <p:spPr>
              <a:xfrm>
                <a:off x="7669564" y="1749530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6333974" y="484764"/>
                <a:ext cx="3138616" cy="5971415"/>
              </a:xfrm>
              <a:prstGeom prst="rect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6920920" y="847857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ML</a:t>
                </a:r>
                <a:endParaRPr kumimoji="1" lang="ko-KR" altLang="en-US" dirty="0"/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6920920" y="2307606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DL</a:t>
                </a:r>
                <a:endParaRPr kumimoji="1" lang="ko-KR" altLang="en-US" dirty="0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920920" y="3767355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ELM</a:t>
                </a:r>
                <a:endParaRPr kumimoji="1"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6920920" y="5227104"/>
                <a:ext cx="1964724" cy="7129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smtClean="0"/>
                  <a:t>H-ELM</a:t>
                </a:r>
                <a:endParaRPr kumimoji="1" lang="ko-KR" altLang="en-US" dirty="0"/>
              </a:p>
            </p:txBody>
          </p:sp>
          <p:sp>
            <p:nvSpPr>
              <p:cNvPr id="17" name="텍스트 상자 16"/>
              <p:cNvSpPr txBox="1"/>
              <p:nvPr/>
            </p:nvSpPr>
            <p:spPr>
              <a:xfrm>
                <a:off x="7669564" y="3209279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7669564" y="467531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b="1" dirty="0" smtClean="0"/>
                  <a:t>VS</a:t>
                </a:r>
                <a:endParaRPr kumimoji="1" lang="ko-KR" altLang="en-US" b="1" dirty="0"/>
              </a:p>
            </p:txBody>
          </p:sp>
          <p:sp>
            <p:nvSpPr>
              <p:cNvPr id="20" name="텍스트 상자 19"/>
              <p:cNvSpPr txBox="1"/>
              <p:nvPr/>
            </p:nvSpPr>
            <p:spPr>
              <a:xfrm>
                <a:off x="5975131" y="148195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ko-KR" altLang="en-US" dirty="0"/>
              </a:p>
            </p:txBody>
          </p:sp>
        </p:grpSp>
        <p:sp>
          <p:nvSpPr>
            <p:cNvPr id="24" name="텍스트 상자 23"/>
            <p:cNvSpPr txBox="1"/>
            <p:nvPr/>
          </p:nvSpPr>
          <p:spPr>
            <a:xfrm>
              <a:off x="5758225" y="0"/>
              <a:ext cx="1686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LEARNING ALGORITHM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213445" y="1674305"/>
            <a:ext cx="1657161" cy="3652658"/>
            <a:chOff x="8384582" y="1748632"/>
            <a:chExt cx="1657161" cy="3652658"/>
          </a:xfrm>
        </p:grpSpPr>
        <p:sp>
          <p:nvSpPr>
            <p:cNvPr id="31" name="위쪽/아래쪽 화살표[U] 30"/>
            <p:cNvSpPr/>
            <p:nvPr/>
          </p:nvSpPr>
          <p:spPr>
            <a:xfrm>
              <a:off x="8448534" y="1748632"/>
              <a:ext cx="1529255" cy="3652658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384582" y="3081459"/>
              <a:ext cx="1657161" cy="8284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 smtClean="0">
                  <a:solidFill>
                    <a:schemeClr val="accent1">
                      <a:lumMod val="75000"/>
                    </a:schemeClr>
                  </a:solidFill>
                </a:rPr>
                <a:t>Performance Compare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45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</Words>
  <Application>Microsoft Macintosh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박지현</dc:creator>
  <cp:lastModifiedBy>박지현</cp:lastModifiedBy>
  <cp:revision>4</cp:revision>
  <dcterms:created xsi:type="dcterms:W3CDTF">2017-02-28T22:51:00Z</dcterms:created>
  <dcterms:modified xsi:type="dcterms:W3CDTF">2017-03-06T06:43:46Z</dcterms:modified>
</cp:coreProperties>
</file>