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9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1B6AD-6303-444C-9C52-BC8C2CF7134E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C23B-0F1F-A441-A4A1-F3EE6334DB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11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5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0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13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8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78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0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7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5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1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5CAC-6453-3E48-9AD4-4AF16892EDFD}" type="datetimeFigureOut">
              <a:rPr kumimoji="1" lang="ko-KR" altLang="en-US" smtClean="0"/>
              <a:t>2017. 3. 24.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66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-22018"/>
            <a:ext cx="3497459" cy="6666043"/>
            <a:chOff x="4673302" y="0"/>
            <a:chExt cx="3497459" cy="6666043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694628"/>
              <a:ext cx="3497459" cy="5971415"/>
              <a:chOff x="5975131" y="484764"/>
              <a:chExt cx="3497459" cy="5971415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484764"/>
                <a:ext cx="3138616" cy="5971415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ML</a:t>
                </a:r>
                <a:endParaRPr kumimoji="1"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DL</a:t>
                </a:r>
                <a:endParaRPr kumimoji="1"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920920" y="3767355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ELM</a:t>
                </a:r>
                <a:endParaRPr kumimoji="1"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H-ELM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758225" y="0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44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텍스트 상자 19"/>
          <p:cNvSpPr txBox="1"/>
          <p:nvPr/>
        </p:nvSpPr>
        <p:spPr>
          <a:xfrm>
            <a:off x="4380115" y="1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738958" y="608177"/>
            <a:ext cx="3138616" cy="5150073"/>
            <a:chOff x="4738958" y="-22018"/>
            <a:chExt cx="3138616" cy="5150073"/>
          </a:xfrm>
        </p:grpSpPr>
        <p:sp>
          <p:nvSpPr>
            <p:cNvPr id="8" name="텍스트 상자 7"/>
            <p:cNvSpPr txBox="1"/>
            <p:nvPr/>
          </p:nvSpPr>
          <p:spPr>
            <a:xfrm>
              <a:off x="6074548" y="1937376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38958" y="672611"/>
              <a:ext cx="3138616" cy="4455444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25904" y="1035703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ML</a:t>
              </a:r>
              <a:endParaRPr kumimoji="1"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25904" y="2495452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CNN</a:t>
              </a:r>
              <a:endParaRPr kumimoji="1"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325904" y="3955201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RNN</a:t>
              </a:r>
              <a:endParaRPr kumimoji="1" lang="ko-KR" altLang="en-US" dirty="0"/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074548" y="3397125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465038" y="-22018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49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Macintosh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5</cp:revision>
  <dcterms:created xsi:type="dcterms:W3CDTF">2017-02-28T22:51:00Z</dcterms:created>
  <dcterms:modified xsi:type="dcterms:W3CDTF">2017-03-24T03:07:44Z</dcterms:modified>
</cp:coreProperties>
</file>