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8" d="100"/>
          <a:sy n="138" d="100"/>
        </p:scale>
        <p:origin x="83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4404210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77160"/>
            <a:ext cx="8246070" cy="1527050"/>
          </a:xfrm>
        </p:spPr>
        <p:txBody>
          <a:bodyPr>
            <a:normAutofit/>
          </a:bodyPr>
          <a:lstStyle/>
          <a:p>
            <a:r>
              <a:rPr lang="en-US" dirty="0"/>
              <a:t>Football Player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4"/>
            <a:ext cx="8231372" cy="763525"/>
          </a:xfrm>
        </p:spPr>
        <p:txBody>
          <a:bodyPr>
            <a:normAutofit/>
          </a:bodyPr>
          <a:lstStyle/>
          <a:p>
            <a:r>
              <a:rPr lang="en-US" sz="2000" dirty="0"/>
              <a:t>Ibrahim Alawi</a:t>
            </a:r>
          </a:p>
          <a:p>
            <a:r>
              <a:rPr lang="en-US" sz="2000" dirty="0"/>
              <a:t>Abdullah </a:t>
            </a:r>
            <a:r>
              <a:rPr lang="en-US" sz="2000" dirty="0" err="1"/>
              <a:t>Alfadel</a:t>
            </a:r>
            <a:endParaRPr lang="en-US" sz="2000" dirty="0"/>
          </a:p>
        </p:txBody>
      </p:sp>
      <p:pic>
        <p:nvPicPr>
          <p:cNvPr id="5" name="Picture 4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460CB4D0-5873-250A-16E9-5DF10293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4022711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E081CB7D-AAF3-1C95-8B67-237E74F5D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4030210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17953 Rows</a:t>
            </a:r>
          </a:p>
          <a:p>
            <a:r>
              <a:rPr lang="en-US" dirty="0"/>
              <a:t>51 Column</a:t>
            </a:r>
          </a:p>
          <a:p>
            <a:r>
              <a:rPr lang="en-US" dirty="0"/>
              <a:t>Data types: float64(7), int64(35), object(9)</a:t>
            </a:r>
          </a:p>
          <a:p>
            <a:r>
              <a:rPr lang="en-US" dirty="0"/>
              <a:t>Shape (51, 17953)</a:t>
            </a:r>
          </a:p>
          <a:p>
            <a:endParaRPr lang="en-US" dirty="0"/>
          </a:p>
        </p:txBody>
      </p:sp>
      <p:pic>
        <p:nvPicPr>
          <p:cNvPr id="4" name="Picture 3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4A77CFD1-B651-61AC-48C2-10E2EDC1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4022711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2E1E49D0-9214-4901-5FEB-7756CD90F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4030210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After Cleaning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16181 Rows</a:t>
            </a:r>
          </a:p>
          <a:p>
            <a:r>
              <a:rPr lang="en-US" dirty="0"/>
              <a:t>48 Column</a:t>
            </a:r>
          </a:p>
          <a:p>
            <a:r>
              <a:rPr lang="en-US" dirty="0"/>
              <a:t>Data types: float64(4), int64(35), object(8),date(1)</a:t>
            </a:r>
          </a:p>
          <a:p>
            <a:r>
              <a:rPr lang="en-US" dirty="0"/>
              <a:t>Shape (16181,48)</a:t>
            </a:r>
          </a:p>
        </p:txBody>
      </p:sp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C48D3D86-FE1D-C88E-DD50-F12EDCB7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72574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19A49960-4852-1E69-F718-2DCAC40643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53" y="3980073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097E99-14D3-8ED4-DC56-8EAAC9A2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197405"/>
            <a:ext cx="4999983" cy="379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631402FC-CAE0-5BEB-BC96-EF9E6DFFD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3946095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E6ADD6F3-3914-E0B8-185B-0F08148947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3953594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4E6568D-324A-13B9-D652-754C7A72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141571"/>
            <a:ext cx="4877410" cy="39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89E83727-4E60-8142-E354-F5569F6D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4022711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DB3B9907-0782-438D-2E71-9EF1808B14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4030210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39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059C5B-280C-3927-7FAB-AA16233F4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891995"/>
            <a:ext cx="4275739" cy="41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73829338-DEC7-2C73-5A7C-3D2CE95FC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4022711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586AD732-0A5C-3732-3F8C-632207ED01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4030210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8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1CF405-EE0E-E169-5602-D8CCC410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350110"/>
            <a:ext cx="5039265" cy="366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41D7B1F1-0C9C-E2D4-D6CE-6D35279A7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4022711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77852DA0-944A-5FC8-5B7E-AA70424C07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4030210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009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DFE2249-D9BE-FC92-E51E-499CBE21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" y="1197405"/>
            <a:ext cx="4886560" cy="380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DDB6CF50-2A84-F52F-AA8B-E2ED0EBD6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2" y="4022711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736193C8-6298-1FAF-AD87-2A16FF92BE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4030210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514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triangle with white text&#10;&#10;Description automatically generated">
            <a:extLst>
              <a:ext uri="{FF2B5EF4-FFF2-40B4-BE49-F238E27FC236}">
                <a16:creationId xmlns:a16="http://schemas.microsoft.com/office/drawing/2014/main" id="{DDB6CF50-2A84-F52F-AA8B-E2ED0EBD6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891995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logo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736193C8-6298-1FAF-AD87-2A16FF92BE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08" y="899494"/>
            <a:ext cx="916230" cy="916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BF369-12E7-0BDF-5B54-EEBA1BC65062}"/>
              </a:ext>
            </a:extLst>
          </p:cNvPr>
          <p:cNvSpPr txBox="1"/>
          <p:nvPr/>
        </p:nvSpPr>
        <p:spPr>
          <a:xfrm>
            <a:off x="2784203" y="2266340"/>
            <a:ext cx="3575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B9A42-C0A3-3E65-C226-88D2EC582B73}"/>
              </a:ext>
            </a:extLst>
          </p:cNvPr>
          <p:cNvSpPr txBox="1"/>
          <p:nvPr/>
        </p:nvSpPr>
        <p:spPr>
          <a:xfrm>
            <a:off x="3371735" y="3328169"/>
            <a:ext cx="24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0266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(16:9)</PresentationFormat>
  <Paragraphs>21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Football Player</vt:lpstr>
      <vt:lpstr>Row Dataset</vt:lpstr>
      <vt:lpstr>Dataset After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2024-03-31T05:16:19Z</dcterms:modified>
</cp:coreProperties>
</file>