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94000"/>
                <a:satMod val="114000"/>
                <a:lumMod val="96000"/>
              </a:schemeClr>
            </a:gs>
            <a:gs pos="27084">
              <a:srgbClr val="92D050"/>
            </a:gs>
            <a:gs pos="61000">
              <a:schemeClr val="accent5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733AC8-1E04-4FD5-A160-B30124006CB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D9DDE3-682F-4D7F-8EE1-2A3CECC11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ICS 490: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2438400"/>
            <a:ext cx="3309803" cy="3243309"/>
          </a:xfrm>
        </p:spPr>
        <p:txBody>
          <a:bodyPr/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Ibrahim </a:t>
            </a:r>
            <a:r>
              <a:rPr lang="en-US" dirty="0" err="1" smtClean="0"/>
              <a:t>BinAlshikh</a:t>
            </a:r>
            <a:endParaRPr lang="en-US" dirty="0" smtClean="0"/>
          </a:p>
          <a:p>
            <a:r>
              <a:rPr lang="en-US" dirty="0" smtClean="0"/>
              <a:t>Ibrahim </a:t>
            </a:r>
            <a:r>
              <a:rPr lang="en-US" dirty="0" err="1" smtClean="0"/>
              <a:t>Beladi</a:t>
            </a:r>
            <a:endParaRPr lang="en-US" dirty="0" smtClean="0"/>
          </a:p>
          <a:p>
            <a:r>
              <a:rPr lang="en-US" dirty="0" smtClean="0"/>
              <a:t>XXXXX</a:t>
            </a:r>
          </a:p>
          <a:p>
            <a:r>
              <a:rPr lang="en-US" dirty="0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Design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(Data Statistical Analysis</a:t>
            </a:r>
            <a:r>
              <a:rPr lang="en-US" dirty="0" smtClean="0"/>
              <a:t>)</a:t>
            </a:r>
          </a:p>
          <a:p>
            <a:r>
              <a:rPr lang="en-US" dirty="0"/>
              <a:t>Experiment </a:t>
            </a:r>
            <a:r>
              <a:rPr lang="en-US" dirty="0" smtClean="0"/>
              <a:t>Setup</a:t>
            </a:r>
          </a:p>
          <a:p>
            <a:r>
              <a:rPr lang="en-US" dirty="0"/>
              <a:t>Performance results (using performance measures + graphs + summary tables)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9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(Data Statistical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results (using performance measures + graphs + summary tables)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286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777317" cy="4384829"/>
          </a:xfrm>
        </p:spPr>
        <p:txBody>
          <a:bodyPr>
            <a:normAutofit/>
          </a:bodyPr>
          <a:lstStyle/>
          <a:p>
            <a:r>
              <a:rPr lang="en-US" dirty="0"/>
              <a:t>Detailed Description of the Team Members' Contributions in the Project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the Problem</a:t>
            </a:r>
          </a:p>
          <a:p>
            <a:r>
              <a:rPr lang="en-US" dirty="0" smtClean="0"/>
              <a:t>Review </a:t>
            </a:r>
            <a:r>
              <a:rPr lang="en-US" dirty="0"/>
              <a:t>of some existing work done in this problem (literature review)</a:t>
            </a:r>
          </a:p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r>
              <a:rPr lang="en-US" dirty="0" smtClean="0"/>
              <a:t>Project </a:t>
            </a:r>
            <a:r>
              <a:rPr lang="en-US" dirty="0"/>
              <a:t>Methodology:</a:t>
            </a:r>
          </a:p>
          <a:p>
            <a:r>
              <a:rPr lang="en-US" smtClean="0"/>
              <a:t>Experiment </a:t>
            </a:r>
            <a:r>
              <a:rPr lang="en-US" dirty="0"/>
              <a:t>Design and Setup</a:t>
            </a:r>
          </a:p>
          <a:p>
            <a:r>
              <a:rPr lang="en-US" dirty="0" smtClean="0"/>
              <a:t>Conclusions </a:t>
            </a:r>
            <a:r>
              <a:rPr lang="en-US" dirty="0"/>
              <a:t>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2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Work Done in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Data Labeling</a:t>
            </a:r>
          </a:p>
          <a:p>
            <a:r>
              <a:rPr lang="en-US" dirty="0" smtClean="0"/>
              <a:t>Machine Learning Solution</a:t>
            </a:r>
          </a:p>
          <a:p>
            <a:pPr lvl="1"/>
            <a:r>
              <a:rPr lang="en-US" dirty="0" smtClean="0"/>
              <a:t>Algorithm Description</a:t>
            </a:r>
          </a:p>
          <a:p>
            <a:pPr lvl="1"/>
            <a:r>
              <a:rPr lang="en-US" dirty="0" smtClean="0"/>
              <a:t>Performance Measures Used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378</TotalTime>
  <Words>144</Words>
  <Application>Microsoft Office PowerPoint</Application>
  <PresentationFormat>On-screen Show (4:3)</PresentationFormat>
  <Paragraphs>36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ICS 490:      </vt:lpstr>
      <vt:lpstr>Outline</vt:lpstr>
      <vt:lpstr>Introduction to The Problem</vt:lpstr>
      <vt:lpstr>Review of Work Done in The problem</vt:lpstr>
      <vt:lpstr>Problem Statement</vt:lpstr>
      <vt:lpstr>Project Methodology</vt:lpstr>
      <vt:lpstr>Data Collection</vt:lpstr>
      <vt:lpstr>Data Description</vt:lpstr>
      <vt:lpstr>Data Labeling</vt:lpstr>
      <vt:lpstr>Machine Learning Solution</vt:lpstr>
      <vt:lpstr>Experiment Design and Setup</vt:lpstr>
      <vt:lpstr>Exploratory Data Analysis (Data Statistical Analysis)</vt:lpstr>
      <vt:lpstr>Experiment Setup</vt:lpstr>
      <vt:lpstr>Performance results (using performance measures + graphs + summary tables)</vt:lpstr>
      <vt:lpstr>Conclusions and Future 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490: </dc:title>
  <dc:creator>Ibrahim</dc:creator>
  <cp:lastModifiedBy>Ibrahim</cp:lastModifiedBy>
  <cp:revision>7</cp:revision>
  <dcterms:created xsi:type="dcterms:W3CDTF">2017-12-24T09:44:13Z</dcterms:created>
  <dcterms:modified xsi:type="dcterms:W3CDTF">2017-12-24T16:03:07Z</dcterms:modified>
</cp:coreProperties>
</file>