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4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2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B168E3-81FB-49C8-9AC9-9AAE67384ABA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1EE7B7-7275-4D32-A3E2-FDD4AC08E0F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996" y="89314"/>
            <a:ext cx="1510885" cy="15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3A86C-38EC-46D5-8A90-908564FFD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3913" y="1495349"/>
            <a:ext cx="4024169" cy="1077481"/>
          </a:xfrm>
        </p:spPr>
        <p:txBody>
          <a:bodyPr>
            <a:normAutofit/>
          </a:bodyPr>
          <a:lstStyle/>
          <a:p>
            <a:r>
              <a:rPr lang="en-US" dirty="0" err="1"/>
              <a:t>CyberMedia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B54C87-E392-4AB6-A115-5BB033755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950" y="4526504"/>
            <a:ext cx="4842410" cy="1655762"/>
          </a:xfrm>
        </p:spPr>
        <p:txBody>
          <a:bodyPr/>
          <a:lstStyle/>
          <a:p>
            <a:pPr algn="ctr"/>
            <a:r>
              <a:rPr lang="en-US" dirty="0"/>
              <a:t>Abdullah Moshabab – </a:t>
            </a:r>
            <a:r>
              <a:rPr lang="en-US" dirty="0" err="1"/>
              <a:t>Musab</a:t>
            </a:r>
            <a:r>
              <a:rPr lang="en-US" dirty="0"/>
              <a:t> </a:t>
            </a:r>
            <a:r>
              <a:rPr lang="en-US" dirty="0" err="1"/>
              <a:t>Alghuraibi</a:t>
            </a:r>
            <a:endParaRPr lang="en-US" dirty="0"/>
          </a:p>
          <a:p>
            <a:pPr algn="ctr"/>
            <a:r>
              <a:rPr lang="en-US" dirty="0"/>
              <a:t>Ibrahim Al-</a:t>
            </a:r>
            <a:r>
              <a:rPr lang="en-US" dirty="0" err="1"/>
              <a:t>Beladi</a:t>
            </a:r>
            <a:r>
              <a:rPr lang="en-US" dirty="0"/>
              <a:t> – </a:t>
            </a:r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Alawwad</a:t>
            </a:r>
            <a:endParaRPr lang="en-US" dirty="0"/>
          </a:p>
          <a:p>
            <a:pPr algn="ctr"/>
            <a:r>
              <a:rPr lang="en-US" dirty="0"/>
              <a:t>Osama </a:t>
            </a:r>
            <a:r>
              <a:rPr lang="en-US" dirty="0" err="1"/>
              <a:t>Albulaykhi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D962C0-A94E-4A40-922C-28E09353B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89" y="403694"/>
            <a:ext cx="1966500" cy="1292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C1D190-A64E-4180-B81B-D1773484A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8" y="2368323"/>
            <a:ext cx="2158181" cy="2158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86" y="548577"/>
            <a:ext cx="2031746" cy="1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4CE20-A33D-4132-9A32-3DA34715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8655C5-B69D-4A2C-A323-107ED14F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Static website </a:t>
            </a:r>
          </a:p>
          <a:p>
            <a:r>
              <a:rPr lang="en-US" sz="2800" dirty="0"/>
              <a:t>Video graphic</a:t>
            </a:r>
          </a:p>
          <a:p>
            <a:r>
              <a:rPr lang="en-US" sz="28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5737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9DE09-5123-40B1-A493-CBAAAF7B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DBEFF-9E1B-41B4-99FC-16FE8E629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have learnt a lot from implementing this </a:t>
            </a:r>
            <a:r>
              <a:rPr lang="en-US" sz="2800" dirty="0" smtClean="0"/>
              <a:t>project.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are grateful for the help and support </a:t>
            </a:r>
            <a:r>
              <a:rPr lang="en-US" sz="2800" dirty="0" smtClean="0"/>
              <a:t>of Mr</a:t>
            </a:r>
            <a:r>
              <a:rPr lang="en-US" sz="2800" dirty="0"/>
              <a:t>.</a:t>
            </a:r>
            <a:r>
              <a:rPr lang="ar-SA" sz="2800" dirty="0"/>
              <a:t> </a:t>
            </a:r>
            <a:r>
              <a:rPr lang="en-US" sz="2800" dirty="0" err="1"/>
              <a:t>Abuubakar</a:t>
            </a:r>
            <a:r>
              <a:rPr lang="en-US" sz="2800" dirty="0"/>
              <a:t> Cali.</a:t>
            </a:r>
          </a:p>
        </p:txBody>
      </p:sp>
    </p:spTree>
    <p:extLst>
      <p:ext uri="{BB962C8B-B14F-4D97-AF65-F5344CB8AC3E}">
        <p14:creationId xmlns:p14="http://schemas.microsoft.com/office/powerpoint/2010/main" val="191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7718A-68E1-46A7-9A4F-3C1FC1CF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Their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3A306D0-7516-4FB0-AB96-47491A4F3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689558"/>
              </p:ext>
            </p:extLst>
          </p:nvPr>
        </p:nvGraphicFramePr>
        <p:xfrm>
          <a:off x="3478416" y="2315021"/>
          <a:ext cx="6030501" cy="252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12">
                  <a:extLst>
                    <a:ext uri="{9D8B030D-6E8A-4147-A177-3AD203B41FA5}">
                      <a16:colId xmlns:a16="http://schemas.microsoft.com/office/drawing/2014/main" xmlns="" val="3332238405"/>
                    </a:ext>
                  </a:extLst>
                </a:gridCol>
                <a:gridCol w="2871989">
                  <a:extLst>
                    <a:ext uri="{9D8B030D-6E8A-4147-A177-3AD203B41FA5}">
                      <a16:colId xmlns:a16="http://schemas.microsoft.com/office/drawing/2014/main" xmlns="" val="3119329651"/>
                    </a:ext>
                  </a:extLst>
                </a:gridCol>
              </a:tblGrid>
              <a:tr h="42073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5101963"/>
                  </a:ext>
                </a:extLst>
              </a:tr>
              <a:tr h="420739">
                <a:tc>
                  <a:txBody>
                    <a:bodyPr/>
                    <a:lstStyle/>
                    <a:p>
                      <a:r>
                        <a:rPr lang="en-US" dirty="0"/>
                        <a:t>Osama </a:t>
                      </a:r>
                      <a:r>
                        <a:rPr lang="en-US" dirty="0" err="1"/>
                        <a:t>Albulaykhi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6033645"/>
                  </a:ext>
                </a:extLst>
              </a:tr>
              <a:tr h="420739">
                <a:tc>
                  <a:txBody>
                    <a:bodyPr/>
                    <a:lstStyle/>
                    <a:p>
                      <a:r>
                        <a:rPr lang="en-US" dirty="0"/>
                        <a:t>Abdullah Moshabab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207784"/>
                  </a:ext>
                </a:extLst>
              </a:tr>
              <a:tr h="420739">
                <a:tc>
                  <a:txBody>
                    <a:bodyPr/>
                    <a:lstStyle/>
                    <a:p>
                      <a:r>
                        <a:rPr lang="en-US" dirty="0" err="1"/>
                        <a:t>Musab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Alghuraibi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</a:t>
                      </a:r>
                      <a:r>
                        <a:rPr lang="en-US" dirty="0" smtClean="0"/>
                        <a:t>Researcher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953971"/>
                  </a:ext>
                </a:extLst>
              </a:tr>
              <a:tr h="420739">
                <a:tc>
                  <a:txBody>
                    <a:bodyPr/>
                    <a:lstStyle/>
                    <a:p>
                      <a:r>
                        <a:rPr lang="en-US" dirty="0" err="1"/>
                        <a:t>Abdulaziz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Alawwad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 Editing/Designer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543195"/>
                  </a:ext>
                </a:extLst>
              </a:tr>
              <a:tr h="420739">
                <a:tc>
                  <a:txBody>
                    <a:bodyPr/>
                    <a:lstStyle/>
                    <a:p>
                      <a:r>
                        <a:rPr lang="en-US" dirty="0"/>
                        <a:t>Ibrahim Al-</a:t>
                      </a:r>
                      <a:r>
                        <a:rPr lang="en-US" dirty="0" err="1"/>
                        <a:t>Beladi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</a:t>
                      </a:r>
                      <a:r>
                        <a:rPr lang="en-US" dirty="0" smtClean="0"/>
                        <a:t>Designer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3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24C46-2F28-4F4D-ABEA-E1C8EA90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15483"/>
            <a:ext cx="10018713" cy="1752599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cyber-security?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4778062"/>
            <a:ext cx="10018713" cy="10131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DE2A5-2DB0-474A-AD9F-FB0B6A1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092CD7-B5E8-49E4-9058-F7A7D6E6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02038"/>
            <a:ext cx="10018713" cy="3352801"/>
          </a:xfrm>
        </p:spPr>
        <p:txBody>
          <a:bodyPr>
            <a:noAutofit/>
          </a:bodyPr>
          <a:lstStyle/>
          <a:p>
            <a:r>
              <a:rPr lang="en-US" sz="2800" dirty="0" smtClean="0"/>
              <a:t>Raise awareness about cyber-security.</a:t>
            </a:r>
          </a:p>
          <a:p>
            <a:r>
              <a:rPr lang="en-US" sz="2800" dirty="0" smtClean="0"/>
              <a:t>Inform the public on how to protect their information.</a:t>
            </a:r>
          </a:p>
          <a:p>
            <a:r>
              <a:rPr lang="en-US" sz="2800" dirty="0" smtClean="0"/>
              <a:t>Warn the public about cyber-crime laws in Saudi Arabia.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7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83565-99A8-4A3F-A03B-45C0E286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Undertaking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527149-2196-40A8-8B82-C8AF4931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Gain knowledge about cyber-security laws in Saudi Arabia.</a:t>
            </a:r>
          </a:p>
          <a:p>
            <a:r>
              <a:rPr lang="en-US" sz="2800" dirty="0"/>
              <a:t>Advise the audience to use the internet in a safe and secure way.</a:t>
            </a:r>
          </a:p>
          <a:p>
            <a:r>
              <a:rPr lang="en-US" sz="2800" dirty="0"/>
              <a:t>To create credible reference about Saudi cyber-security laws to the audience.</a:t>
            </a:r>
          </a:p>
        </p:txBody>
      </p:sp>
    </p:spTree>
    <p:extLst>
      <p:ext uri="{BB962C8B-B14F-4D97-AF65-F5344CB8AC3E}">
        <p14:creationId xmlns:p14="http://schemas.microsoft.com/office/powerpoint/2010/main" val="17784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A32AA-63D4-4F5E-B524-1A0B5B42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8DBB5-41A7-4AEE-BBA2-76E3010D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Staff members at NITI.</a:t>
            </a:r>
          </a:p>
          <a:p>
            <a:r>
              <a:rPr lang="en-US" sz="2800" dirty="0"/>
              <a:t>Teachers at NITI.</a:t>
            </a:r>
          </a:p>
          <a:p>
            <a:r>
              <a:rPr lang="en-US" sz="2800" dirty="0"/>
              <a:t>Trainees at NITI.</a:t>
            </a:r>
          </a:p>
        </p:txBody>
      </p:sp>
    </p:spTree>
    <p:extLst>
      <p:ext uri="{BB962C8B-B14F-4D97-AF65-F5344CB8AC3E}">
        <p14:creationId xmlns:p14="http://schemas.microsoft.com/office/powerpoint/2010/main" val="21974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616A5-F7B0-4E3C-943F-433DBF67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9E355-2B6D-45F8-B474-02020570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88512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Credible </a:t>
            </a:r>
            <a:r>
              <a:rPr lang="en-US" sz="2800" dirty="0"/>
              <a:t>reference about Saudi cyber-security </a:t>
            </a:r>
            <a:r>
              <a:rPr lang="en-US" sz="2800" dirty="0" smtClean="0"/>
              <a:t>laws.</a:t>
            </a:r>
            <a:endParaRPr lang="en-US" sz="2800" dirty="0"/>
          </a:p>
          <a:p>
            <a:pPr lvl="1"/>
            <a:r>
              <a:rPr lang="en-US" sz="2800" dirty="0" smtClean="0"/>
              <a:t>Spreading </a:t>
            </a:r>
            <a:r>
              <a:rPr lang="en-US" sz="2800" dirty="0" smtClean="0"/>
              <a:t>basic </a:t>
            </a:r>
            <a:r>
              <a:rPr lang="en-US" sz="2800" dirty="0"/>
              <a:t>knowledge about </a:t>
            </a:r>
            <a:r>
              <a:rPr lang="en-US" sz="2800" dirty="0" smtClean="0"/>
              <a:t>cyber-security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C5947-A6E6-4D6C-957B-89AA012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171348-8A53-4003-BDF2-689C197B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Website </a:t>
            </a:r>
            <a:endParaRPr lang="en-US" sz="2800" dirty="0" smtClean="0"/>
          </a:p>
          <a:p>
            <a:pPr lvl="1"/>
            <a:r>
              <a:rPr lang="en-US" sz="2400" dirty="0" smtClean="0"/>
              <a:t>Contains all </a:t>
            </a:r>
            <a:r>
              <a:rPr lang="en-US" sz="2400" dirty="0"/>
              <a:t>the </a:t>
            </a:r>
            <a:r>
              <a:rPr lang="en-US" sz="2400" dirty="0" smtClean="0"/>
              <a:t>deliverables.</a:t>
            </a:r>
            <a:endParaRPr lang="en-US" sz="2400" dirty="0"/>
          </a:p>
          <a:p>
            <a:r>
              <a:rPr lang="en-US" sz="2800" dirty="0"/>
              <a:t> Video </a:t>
            </a:r>
            <a:r>
              <a:rPr lang="en-US" sz="2800" dirty="0" smtClean="0"/>
              <a:t>graphic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Short </a:t>
            </a:r>
            <a:r>
              <a:rPr lang="en-US" sz="2400" dirty="0"/>
              <a:t>introduction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800" dirty="0"/>
              <a:t>Interactive class </a:t>
            </a:r>
            <a:r>
              <a:rPr lang="en-US" sz="2800" dirty="0" smtClean="0"/>
              <a:t>sessions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5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DE2A5-2DB0-474A-AD9F-FB0B6A17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092CD7-B5E8-49E4-9058-F7A7D6E6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02038"/>
            <a:ext cx="10018713" cy="3352801"/>
          </a:xfrm>
        </p:spPr>
        <p:txBody>
          <a:bodyPr>
            <a:noAutofit/>
          </a:bodyPr>
          <a:lstStyle/>
          <a:p>
            <a:r>
              <a:rPr lang="en-US" sz="2800" dirty="0" smtClean="0"/>
              <a:t>Making a website.</a:t>
            </a:r>
          </a:p>
          <a:p>
            <a:r>
              <a:rPr lang="en-US" sz="2800" dirty="0" smtClean="0"/>
              <a:t>Creating an inf</a:t>
            </a:r>
            <a:r>
              <a:rPr lang="en-US" sz="2800" dirty="0" smtClean="0"/>
              <a:t>o-</a:t>
            </a:r>
            <a:r>
              <a:rPr lang="en-US" sz="2800" dirty="0" smtClean="0"/>
              <a:t>graphic video.</a:t>
            </a:r>
          </a:p>
          <a:p>
            <a:r>
              <a:rPr lang="en-US" sz="2800" dirty="0" smtClean="0"/>
              <a:t>Making class presentation rounds.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4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</TotalTime>
  <Words>203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Tahoma</vt:lpstr>
      <vt:lpstr>Parallax</vt:lpstr>
      <vt:lpstr>CyberMedia</vt:lpstr>
      <vt:lpstr>Team Members and Their Roles</vt:lpstr>
      <vt:lpstr>What is cyber-security?</vt:lpstr>
      <vt:lpstr>Objectives</vt:lpstr>
      <vt:lpstr>Reasons for Undertaking the Project</vt:lpstr>
      <vt:lpstr>Project Stakeholders</vt:lpstr>
      <vt:lpstr>Benefits</vt:lpstr>
      <vt:lpstr>Project Features</vt:lpstr>
      <vt:lpstr>Methodology </vt:lpstr>
      <vt:lpstr>Project Deliverables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CyberMedia</dc:title>
  <dc:creator>Abdullah Moshabab</dc:creator>
  <cp:lastModifiedBy>st20</cp:lastModifiedBy>
  <cp:revision>26</cp:revision>
  <dcterms:created xsi:type="dcterms:W3CDTF">2018-05-24T14:41:13Z</dcterms:created>
  <dcterms:modified xsi:type="dcterms:W3CDTF">2018-05-30T08:41:39Z</dcterms:modified>
</cp:coreProperties>
</file>