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Anahat metninin biçimini düzenlemek için tıklayın</a:t>
            </a:r>
            <a:endParaRPr b="0" lang="tr-T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İkinci Anahat Düzeyi</a:t>
            </a:r>
            <a:endParaRPr b="0" lang="tr-T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Üçüncü Anahat Düzeyi</a:t>
            </a:r>
            <a:endParaRPr b="0" lang="tr-T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Dördüncü Anahat Düzeyi</a:t>
            </a:r>
            <a:endParaRPr b="0" lang="tr-T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Beşinci Anahat Düzeyi</a:t>
            </a:r>
            <a:endParaRPr b="0" lang="tr-T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Altıncı Anahat Düzeyi</a:t>
            </a:r>
            <a:endParaRPr b="0" lang="tr-T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Yedinci Anahat Düzeyi</a:t>
            </a:r>
            <a:endParaRPr b="0" lang="tr-T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tr-TR" sz="4400" spc="-1" strike="noStrike">
                <a:latin typeface="Arial"/>
              </a:rPr>
              <a:t>User Defined Functions(Kullanıcı Tanımlı Fonksiyonlar)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tr-TR" sz="3200" spc="-1" strike="noStrike">
                <a:latin typeface="Arial"/>
              </a:rPr>
              <a:t>Sql Server’da kullanıcı tanımlı fonksiyonlar, sql serverda tanımlı olan fonksiyonlar gibi  aldığı parametreleri işleyerek geriye bir değer döndüren sql ifadeleridir.  Özellikle procedurelerden en büyük farkı sorguların içinde direk kullanılabilmeleridir.</a:t>
            </a:r>
            <a:endParaRPr b="0" lang="tr-T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latin typeface="Arial"/>
              </a:rPr>
              <a:t>Sql Serverda 4 çeşit fonksiyon kavramı vardır.Bunlar;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latin typeface="Arial"/>
              </a:rPr>
              <a:t>1- Scalar-Valued Function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latin typeface="Arial"/>
              </a:rPr>
              <a:t>2- Table-Valued Function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latin typeface="Arial"/>
              </a:rPr>
              <a:t>3-Aggragate Function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latin typeface="Arial"/>
              </a:rPr>
              <a:t>4-System Function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latin typeface="Arial"/>
              </a:rPr>
              <a:t>Functionlar istenilen deger tipinde dönüs yapabilir. INT, VARCHAR deger döndürebileceginiz gibi bir tablo da döndürebilirsiniz.</a:t>
            </a:r>
            <a:endParaRPr b="0" lang="tr-T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tr-TR" sz="4400" spc="-1" strike="noStrike">
                <a:latin typeface="Arial"/>
              </a:rPr>
              <a:t>1.Scalalar Value Function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scalar = adından da anlaşıldığı gibi sayısal değer döndüren bir fonksiyondur.</a:t>
            </a:r>
            <a:endParaRPr b="0" lang="tr-T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Returns int{varchar(30)}{decimal(6.2)}...</a:t>
            </a:r>
            <a:endParaRPr b="0" lang="tr-T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tr-TR" sz="4400" spc="-1" strike="noStrike">
                <a:latin typeface="Arial"/>
              </a:rPr>
              <a:t>Function Syntax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c9211e"/>
                </a:solidFill>
                <a:latin typeface="Arial"/>
              </a:rPr>
              <a:t>CREATE FUNCTION fonksiyonumuzun_adı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solidFill>
                  <a:srgbClr val="c9211e"/>
                </a:solidFill>
                <a:latin typeface="Arial"/>
              </a:rPr>
              <a:t>(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solidFill>
                  <a:srgbClr val="c9211e"/>
                </a:solidFill>
                <a:latin typeface="Arial"/>
              </a:rPr>
              <a:t>— </a:t>
            </a:r>
            <a:r>
              <a:rPr b="0" lang="tr-TR" sz="3200" spc="-1" strike="noStrike">
                <a:solidFill>
                  <a:srgbClr val="c9211e"/>
                </a:solidFill>
                <a:latin typeface="Arial"/>
              </a:rPr>
              <a:t>Parametreler–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solidFill>
                  <a:srgbClr val="c9211e"/>
                </a:solidFill>
                <a:latin typeface="Arial"/>
              </a:rPr>
              <a:t>@parametre_1 veritürü,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solidFill>
                  <a:srgbClr val="c9211e"/>
                </a:solidFill>
                <a:latin typeface="Arial"/>
              </a:rPr>
              <a:t>@parametre_2 veritürü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solidFill>
                  <a:srgbClr val="c9211e"/>
                </a:solidFill>
                <a:latin typeface="Arial"/>
              </a:rPr>
              <a:t>)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solidFill>
                  <a:srgbClr val="c9211e"/>
                </a:solidFill>
                <a:latin typeface="Arial"/>
              </a:rPr>
              <a:t>RETURNS TABLE{data_type}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solidFill>
                  <a:srgbClr val="c9211e"/>
                </a:solidFill>
                <a:latin typeface="Arial"/>
              </a:rPr>
              <a:t>AS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solidFill>
                  <a:srgbClr val="c9211e"/>
                </a:solidFill>
                <a:latin typeface="Arial"/>
              </a:rPr>
              <a:t>BEGIN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solidFill>
                  <a:srgbClr val="c9211e"/>
                </a:solidFill>
                <a:latin typeface="Arial"/>
              </a:rPr>
              <a:t>--Sql Query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solidFill>
                  <a:srgbClr val="c9211e"/>
                </a:solidFill>
                <a:latin typeface="Arial"/>
                <a:ea typeface="Microsoft YaHei"/>
              </a:rPr>
              <a:t>RETURN ( --sql Query)--parantez sorunlu değil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solidFill>
                  <a:srgbClr val="c9211e"/>
                </a:solidFill>
                <a:latin typeface="Arial"/>
                <a:ea typeface="Microsoft YaHei"/>
              </a:rPr>
              <a:t>END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latin typeface="Arial"/>
                <a:ea typeface="Microsoft YaHei"/>
              </a:rPr>
              <a:t> 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solidFill>
                  <a:srgbClr val="c9211e"/>
                </a:solidFill>
                <a:latin typeface="Arial"/>
                <a:ea typeface="Microsoft YaHei"/>
              </a:rPr>
              <a:t>Select dbo.Function_name(@parameters)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3200" spc="-1" strike="noStrike">
                <a:solidFill>
                  <a:srgbClr val="c9211e"/>
                </a:solidFill>
                <a:latin typeface="Arial"/>
                <a:ea typeface="Microsoft YaHei"/>
              </a:rPr>
              <a:t>Drop function function_adi</a:t>
            </a:r>
            <a:endParaRPr b="0" lang="tr-T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tr-TR</dc:language>
  <cp:lastModifiedBy/>
  <dcterms:modified xsi:type="dcterms:W3CDTF">2022-03-01T12:38:41Z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