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6" r:id="rId4"/>
  </p:sldMasterIdLst>
  <p:notesMasterIdLst>
    <p:notesMasterId r:id="rId15"/>
  </p:notesMasterIdLst>
  <p:handoutMasterIdLst>
    <p:handoutMasterId r:id="rId16"/>
  </p:handoutMasterIdLst>
  <p:sldIdLst>
    <p:sldId id="257" r:id="rId5"/>
    <p:sldId id="258" r:id="rId6"/>
    <p:sldId id="264" r:id="rId7"/>
    <p:sldId id="259" r:id="rId8"/>
    <p:sldId id="261" r:id="rId9"/>
    <p:sldId id="262" r:id="rId10"/>
    <p:sldId id="266" r:id="rId11"/>
    <p:sldId id="265" r:id="rId12"/>
    <p:sldId id="267" r:id="rId13"/>
    <p:sldId id="268" r:id="rId14"/>
  </p:sldIdLst>
  <p:sldSz cx="12192000" cy="6858000"/>
  <p:notesSz cx="6858000" cy="9144000"/>
  <p:defaultTextStyle>
    <a:defPPr algn="r" rtl="1">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724AA-41A1-4E89-8630-5D54602145C0}" v="85" dt="2021-11-17T21:50:08.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7" autoAdjust="0"/>
    <p:restoredTop sz="94660"/>
  </p:normalViewPr>
  <p:slideViewPr>
    <p:cSldViewPr snapToGrid="0">
      <p:cViewPr varScale="1">
        <p:scale>
          <a:sx n="77" d="100"/>
          <a:sy n="77" d="100"/>
        </p:scale>
        <p:origin x="126" y="74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عنصر نائب للتاريخ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4F4D1D80-2B57-4ED3-8990-C8C4D17B8BE1}" type="datetime1">
              <a:rPr lang="ar-SA" smtClean="0"/>
              <a:t>13/04/1443</a:t>
            </a:fld>
            <a:endParaRPr lang="en-US"/>
          </a:p>
        </p:txBody>
      </p:sp>
      <p:sp>
        <p:nvSpPr>
          <p:cNvPr id="4" name="عنصر نائب لتذييل الصفحة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عنصر نائب لرقم الشريحة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ED92CB86-0DB9-4A70-B1CF-B23508471F6B}" type="slidenum">
              <a:rPr lang="en-US" smtClean="0"/>
              <a:pPr algn="l" rtl="1"/>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8E0560BF-7FC6-492C-BEDA-4AE81FE84D35}" type="datetime1">
              <a:rPr lang="ar-SA" smtClean="0"/>
              <a:t>13/04/1443</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9C2B151B-D7D1-48E5-8230-5AADBC794F88}" type="slidenum">
              <a:rPr lang="en-US" smtClean="0"/>
              <a:pPr rtl="1"/>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العنوان">
    <p:spTree>
      <p:nvGrpSpPr>
        <p:cNvPr id="1" name=""/>
        <p:cNvGrpSpPr/>
        <p:nvPr/>
      </p:nvGrpSpPr>
      <p:grpSpPr>
        <a:xfrm>
          <a:off x="0" y="0"/>
          <a:ext cx="0" cy="0"/>
          <a:chOff x="0" y="0"/>
          <a:chExt cx="0" cy="0"/>
        </a:xfrm>
      </p:grpSpPr>
      <p:sp>
        <p:nvSpPr>
          <p:cNvPr id="10" name="مستطيل 9">
            <a:extLst>
              <a:ext uri="{FF2B5EF4-FFF2-40B4-BE49-F238E27FC236}">
                <a16:creationId xmlns:a16="http://schemas.microsoft.com/office/drawing/2014/main" id="{39E3965E-AC41-4711-9D10-E25ABB132D86}"/>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ctrTitle"/>
          </p:nvPr>
        </p:nvSpPr>
        <p:spPr>
          <a:xfrm flipH="1">
            <a:off x="1036320" y="758952"/>
            <a:ext cx="10058400" cy="3566160"/>
          </a:xfrm>
        </p:spPr>
        <p:txBody>
          <a:bodyPr rtlCol="1" anchor="b">
            <a:normAutofit/>
          </a:bodyPr>
          <a:lstStyle>
            <a:lvl1pPr algn="r" rtl="1">
              <a:lnSpc>
                <a:spcPct val="90000"/>
              </a:lnSpc>
              <a:defRPr sz="8000" spc="-50" baseline="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3" name="العنوان الفرعي 2"/>
          <p:cNvSpPr>
            <a:spLocks noGrp="1"/>
          </p:cNvSpPr>
          <p:nvPr>
            <p:ph type="subTitle" idx="1"/>
          </p:nvPr>
        </p:nvSpPr>
        <p:spPr>
          <a:xfrm flipH="1">
            <a:off x="1033549" y="4645152"/>
            <a:ext cx="10058400" cy="1143000"/>
          </a:xfrm>
        </p:spPr>
        <p:txBody>
          <a:bodyPr lIns="91440" rIns="91440" rtlCol="1">
            <a:normAutofit/>
          </a:bodyPr>
          <a:lstStyle>
            <a:lvl1pPr marL="0" indent="0" algn="r" rtl="1">
              <a:buNone/>
              <a:defRPr sz="2400" cap="all" spc="2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2400"/>
            </a:lvl2pPr>
            <a:lvl3pPr marL="914400" indent="0" algn="ctr" rtl="1">
              <a:buNone/>
              <a:defRPr sz="2400"/>
            </a:lvl3pPr>
            <a:lvl4pPr marL="1371600" indent="0" algn="ctr" rtl="1">
              <a:buNone/>
              <a:defRPr sz="2000"/>
            </a:lvl4pPr>
            <a:lvl5pPr marL="1828800" indent="0" algn="ctr" rtl="1">
              <a:buNone/>
              <a:defRPr sz="2000"/>
            </a:lvl5pPr>
            <a:lvl6pPr marL="2286000" indent="0" algn="ctr" rtl="1">
              <a:buNone/>
              <a:defRPr sz="2000"/>
            </a:lvl6pPr>
            <a:lvl7pPr marL="2743200" indent="0" algn="ctr" rtl="1">
              <a:buNone/>
              <a:defRPr sz="2000"/>
            </a:lvl7pPr>
            <a:lvl8pPr marL="3200400" indent="0" algn="ctr" rtl="1">
              <a:buNone/>
              <a:defRPr sz="2000"/>
            </a:lvl8pPr>
            <a:lvl9pPr marL="3657600" indent="0" algn="ctr" rtl="1">
              <a:buNone/>
              <a:defRPr sz="2000"/>
            </a:lvl9pPr>
          </a:lstStyle>
          <a:p>
            <a:pPr rtl="1"/>
            <a:r>
              <a:rPr lang="ar-SA"/>
              <a:t>انقر لتحرير نمط العنوان الفرعي للشكل الرئيسي</a:t>
            </a:r>
            <a:endParaRPr lang="en-US"/>
          </a:p>
        </p:txBody>
      </p:sp>
      <p:cxnSp>
        <p:nvCxnSpPr>
          <p:cNvPr id="9" name="رابط مستقيم 8">
            <a:extLst>
              <a:ext uri="{FF2B5EF4-FFF2-40B4-BE49-F238E27FC236}">
                <a16:creationId xmlns:a16="http://schemas.microsoft.com/office/drawing/2014/main" id="{1F5DC8C3-BA5F-4EED-BB9A-A14272BD82A1}"/>
              </a:ext>
            </a:extLst>
          </p:cNvPr>
          <p:cNvCxnSpPr>
            <a:cxnSpLocks/>
          </p:cNvCxnSpPr>
          <p:nvPr/>
        </p:nvCxnSpPr>
        <p:spPr>
          <a:xfrm flipH="1">
            <a:off x="1108822"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عنصر نائب للتاريخ 3">
            <a:extLst>
              <a:ext uri="{FF2B5EF4-FFF2-40B4-BE49-F238E27FC236}">
                <a16:creationId xmlns:a16="http://schemas.microsoft.com/office/drawing/2014/main" id="{9925CCF1-92C0-4AF3-BFAF-4921631915AB}"/>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D5F31BED-12F7-4FFE-B70F-3858A7E44CD8}" type="datetime1">
              <a:rPr lang="ar-SA" smtClean="0"/>
              <a:t>13/04/1443</a:t>
            </a:fld>
            <a:endParaRPr lang="en-US"/>
          </a:p>
        </p:txBody>
      </p:sp>
      <p:sp>
        <p:nvSpPr>
          <p:cNvPr id="5" name="عنصر نائب للتذييل 4">
            <a:extLst>
              <a:ext uri="{FF2B5EF4-FFF2-40B4-BE49-F238E27FC236}">
                <a16:creationId xmlns:a16="http://schemas.microsoft.com/office/drawing/2014/main" id="{051A78A9-3DFF-4937-A9F2-5D8CF495F367}"/>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عنصر نائب لرقم الشريحة 5">
            <a:extLst>
              <a:ext uri="{FF2B5EF4-FFF2-40B4-BE49-F238E27FC236}">
                <a16:creationId xmlns:a16="http://schemas.microsoft.com/office/drawing/2014/main" id="{5FAEB271-5CC0-4759-BC6E-8BE53AB227C0}"/>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العنوان والنص العمودي">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36320" y="286603"/>
            <a:ext cx="10058400" cy="145075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3" name="العنصر النائب لنص عمودي 2"/>
          <p:cNvSpPr>
            <a:spLocks noGrp="1"/>
          </p:cNvSpPr>
          <p:nvPr>
            <p:ph type="body" orient="vert" idx="1"/>
          </p:nvPr>
        </p:nvSpPr>
        <p:spPr>
          <a:xfrm rot="10800000" flipH="1">
            <a:off x="1036320" y="2108201"/>
            <a:ext cx="10058400" cy="3760891"/>
          </a:xfrm>
        </p:spPr>
        <p:txBody>
          <a:bodyPr vert="eaVert" lIns="45720" tIns="0" rIns="45720" bIns="0"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a:p>
        </p:txBody>
      </p:sp>
      <p:sp>
        <p:nvSpPr>
          <p:cNvPr id="7" name="عنصر نائب للتاريخ 6">
            <a:extLst>
              <a:ext uri="{FF2B5EF4-FFF2-40B4-BE49-F238E27FC236}">
                <a16:creationId xmlns:a16="http://schemas.microsoft.com/office/drawing/2014/main" id="{7D5506EE-1026-4F35-9ACC-BD05BE0F9B36}"/>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21543003-8F99-4AC2-BE34-484CF2047F67}" type="datetime1">
              <a:rPr lang="ar-SA" smtClean="0"/>
              <a:t>13/04/1443</a:t>
            </a:fld>
            <a:endParaRPr lang="en-US"/>
          </a:p>
        </p:txBody>
      </p:sp>
      <p:sp>
        <p:nvSpPr>
          <p:cNvPr id="8" name="عنصر نائب للتذييل 7">
            <a:extLst>
              <a:ext uri="{FF2B5EF4-FFF2-40B4-BE49-F238E27FC236}">
                <a16:creationId xmlns:a16="http://schemas.microsoft.com/office/drawing/2014/main" id="{B7696E5F-8D95-4450-AE52-5438E6EDE2BF}"/>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9" name="عنصر نائب لرقم الشريحة 8">
            <a:extLst>
              <a:ext uri="{FF2B5EF4-FFF2-40B4-BE49-F238E27FC236}">
                <a16:creationId xmlns:a16="http://schemas.microsoft.com/office/drawing/2014/main" id="{999B2253-74CC-409E-BEB0-F8EFCFCB5629}"/>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النص والعنوان العموديان">
    <p:spTree>
      <p:nvGrpSpPr>
        <p:cNvPr id="1" name=""/>
        <p:cNvGrpSpPr/>
        <p:nvPr/>
      </p:nvGrpSpPr>
      <p:grpSpPr>
        <a:xfrm>
          <a:off x="0" y="0"/>
          <a:ext cx="0" cy="0"/>
          <a:chOff x="0" y="0"/>
          <a:chExt cx="0" cy="0"/>
        </a:xfrm>
      </p:grpSpPr>
      <p:sp>
        <p:nvSpPr>
          <p:cNvPr id="9" name="مستطيل 8">
            <a:extLst>
              <a:ext uri="{FF2B5EF4-FFF2-40B4-BE49-F238E27FC236}">
                <a16:creationId xmlns:a16="http://schemas.microsoft.com/office/drawing/2014/main" id="{E1B68A5B-D9FA-424B-A4EB-30E7223836B3}"/>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العمودي 1"/>
          <p:cNvSpPr>
            <a:spLocks noGrp="1"/>
          </p:cNvSpPr>
          <p:nvPr>
            <p:ph type="title" orient="vert"/>
          </p:nvPr>
        </p:nvSpPr>
        <p:spPr>
          <a:xfrm rot="10800000" flipH="1">
            <a:off x="838200" y="412302"/>
            <a:ext cx="2628900" cy="5759898"/>
          </a:xfrm>
        </p:spPr>
        <p:txBody>
          <a:bodyPr vert="eaVert"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3" name="العنصر النائب لنص عمودي 2"/>
          <p:cNvSpPr>
            <a:spLocks noGrp="1"/>
          </p:cNvSpPr>
          <p:nvPr>
            <p:ph type="body" orient="vert" idx="1"/>
          </p:nvPr>
        </p:nvSpPr>
        <p:spPr>
          <a:xfrm rot="10800000" flipH="1">
            <a:off x="3619500" y="412302"/>
            <a:ext cx="7734300" cy="5759898"/>
          </a:xfrm>
        </p:spPr>
        <p:txBody>
          <a:bodyPr vert="eaVert" lIns="45720" tIns="0" rIns="45720" bIns="0"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a:p>
        </p:txBody>
      </p:sp>
      <p:sp>
        <p:nvSpPr>
          <p:cNvPr id="7" name="عنصر نائب للتاريخ 6">
            <a:extLst>
              <a:ext uri="{FF2B5EF4-FFF2-40B4-BE49-F238E27FC236}">
                <a16:creationId xmlns:a16="http://schemas.microsoft.com/office/drawing/2014/main" id="{AF33D6B0-F070-45C4-A472-19F432BE3932}"/>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A34089F1-869B-4695-B157-58BA4D81F23A}" type="datetime1">
              <a:rPr lang="ar-SA" smtClean="0"/>
              <a:t>13/04/1443</a:t>
            </a:fld>
            <a:endParaRPr lang="en-US"/>
          </a:p>
        </p:txBody>
      </p:sp>
      <p:sp>
        <p:nvSpPr>
          <p:cNvPr id="8" name="عنصر نائب للتذييل 7">
            <a:extLst>
              <a:ext uri="{FF2B5EF4-FFF2-40B4-BE49-F238E27FC236}">
                <a16:creationId xmlns:a16="http://schemas.microsoft.com/office/drawing/2014/main" id="{9975399F-DAB2-410D-967F-ED17E6F796E7}"/>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10" name="عنصر نائب لرقم الشريحة 9">
            <a:extLst>
              <a:ext uri="{FF2B5EF4-FFF2-40B4-BE49-F238E27FC236}">
                <a16:creationId xmlns:a16="http://schemas.microsoft.com/office/drawing/2014/main" id="{F762A46F-6BE5-4D12-9412-5CA7672EA8EC}"/>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36320" y="286603"/>
            <a:ext cx="10058400" cy="145075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3" name="عنصر نائب للمحتوى 2"/>
          <p:cNvSpPr>
            <a:spLocks noGrp="1"/>
          </p:cNvSpPr>
          <p:nvPr>
            <p:ph idx="1"/>
          </p:nvPr>
        </p:nvSpPr>
        <p:spPr>
          <a:xfrm flipH="1">
            <a:off x="1036320" y="2108201"/>
            <a:ext cx="10058400" cy="376089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a:p>
        </p:txBody>
      </p:sp>
      <p:sp>
        <p:nvSpPr>
          <p:cNvPr id="7" name="عنصر نائب للتاريخ 6">
            <a:extLst>
              <a:ext uri="{FF2B5EF4-FFF2-40B4-BE49-F238E27FC236}">
                <a16:creationId xmlns:a16="http://schemas.microsoft.com/office/drawing/2014/main" id="{354D8B55-9EA8-4B81-8E84-9B93B0A27559}"/>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73FAAEED-0371-4AA2-9A58-21A44F3010D8}" type="datetime1">
              <a:rPr lang="ar-SA" smtClean="0"/>
              <a:t>13/04/1443</a:t>
            </a:fld>
            <a:endParaRPr lang="en-US"/>
          </a:p>
        </p:txBody>
      </p:sp>
      <p:sp>
        <p:nvSpPr>
          <p:cNvPr id="8" name="عنصر نائب للتذييل 7">
            <a:extLst>
              <a:ext uri="{FF2B5EF4-FFF2-40B4-BE49-F238E27FC236}">
                <a16:creationId xmlns:a16="http://schemas.microsoft.com/office/drawing/2014/main" id="{062CA021-2578-47CB-822C-BDDFF7223B28}"/>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9" name="عنصر نائب لرقم الشريحة 8">
            <a:extLst>
              <a:ext uri="{FF2B5EF4-FFF2-40B4-BE49-F238E27FC236}">
                <a16:creationId xmlns:a16="http://schemas.microsoft.com/office/drawing/2014/main" id="{C4AAB51D-4141-4682-9375-DAFD5FB9DD10}"/>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10" name="مستطيل 9">
            <a:extLst>
              <a:ext uri="{FF2B5EF4-FFF2-40B4-BE49-F238E27FC236}">
                <a16:creationId xmlns:a16="http://schemas.microsoft.com/office/drawing/2014/main" id="{A585C21A-8B93-4657-B5DF-7EAEAD3BE127}"/>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p:nvPr>
        </p:nvSpPr>
        <p:spPr>
          <a:xfrm flipH="1">
            <a:off x="1036320" y="758952"/>
            <a:ext cx="10058400" cy="3566160"/>
          </a:xfrm>
        </p:spPr>
        <p:txBody>
          <a:bodyPr rtlCol="1" anchor="b" anchorCtr="0">
            <a:normAutofit/>
          </a:bodyPr>
          <a:lstStyle>
            <a:lvl1pPr algn="r" rtl="1">
              <a:lnSpc>
                <a:spcPct val="90000"/>
              </a:lnSpc>
              <a:defRPr sz="8000" b="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3" name="عنصر نائب للنص 2"/>
          <p:cNvSpPr>
            <a:spLocks noGrp="1"/>
          </p:cNvSpPr>
          <p:nvPr>
            <p:ph type="body" idx="1"/>
          </p:nvPr>
        </p:nvSpPr>
        <p:spPr>
          <a:xfrm flipH="1">
            <a:off x="1036320" y="4663440"/>
            <a:ext cx="10058400" cy="1143000"/>
          </a:xfrm>
        </p:spPr>
        <p:txBody>
          <a:bodyPr lIns="91440" rIns="91440" rtlCol="1" anchor="t" anchorCtr="0">
            <a:normAutofit/>
          </a:bodyPr>
          <a:lstStyle>
            <a:lvl1pPr marL="0" indent="0" algn="r" rtl="1">
              <a:buNone/>
              <a:defRPr sz="2400" cap="all" spc="200"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ar-SA"/>
              <a:t>انقر لتحرير أنماط نص الشكل الرئيسي</a:t>
            </a:r>
          </a:p>
        </p:txBody>
      </p:sp>
      <p:cxnSp>
        <p:nvCxnSpPr>
          <p:cNvPr id="9" name="رابط مستقيم 8">
            <a:extLst>
              <a:ext uri="{FF2B5EF4-FFF2-40B4-BE49-F238E27FC236}">
                <a16:creationId xmlns:a16="http://schemas.microsoft.com/office/drawing/2014/main" id="{459DE2C1-4C52-40A3-8959-27B2C1BEBFF6}"/>
              </a:ext>
            </a:extLst>
          </p:cNvPr>
          <p:cNvCxnSpPr>
            <a:cxnSpLocks/>
          </p:cNvCxnSpPr>
          <p:nvPr/>
        </p:nvCxnSpPr>
        <p:spPr>
          <a:xfrm flipH="1">
            <a:off x="1108822"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عنصر نائب للتاريخ 6">
            <a:extLst>
              <a:ext uri="{FF2B5EF4-FFF2-40B4-BE49-F238E27FC236}">
                <a16:creationId xmlns:a16="http://schemas.microsoft.com/office/drawing/2014/main" id="{AAF2E137-EC28-48F8-9198-1F02539029B6}"/>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DC10D2C4-DC01-4219-AB38-85E4FBD245F5}" type="datetime1">
              <a:rPr lang="ar-SA" smtClean="0"/>
              <a:t>13/04/1443</a:t>
            </a:fld>
            <a:endParaRPr lang="en-US"/>
          </a:p>
        </p:txBody>
      </p:sp>
      <p:sp>
        <p:nvSpPr>
          <p:cNvPr id="8" name="عنصر نائب للتذييل 7">
            <a:extLst>
              <a:ext uri="{FF2B5EF4-FFF2-40B4-BE49-F238E27FC236}">
                <a16:creationId xmlns:a16="http://schemas.microsoft.com/office/drawing/2014/main" id="{189422CD-6F62-4DD6-89EF-07A60B42D219}"/>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11" name="عنصر نائب لرقم الشريحة 10">
            <a:extLst>
              <a:ext uri="{FF2B5EF4-FFF2-40B4-BE49-F238E27FC236}">
                <a16:creationId xmlns:a16="http://schemas.microsoft.com/office/drawing/2014/main" id="{69C6AFF8-42B4-4D05-969B-9F5FB3355555}"/>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العنوان 7"/>
          <p:cNvSpPr>
            <a:spLocks noGrp="1"/>
          </p:cNvSpPr>
          <p:nvPr>
            <p:ph type="title"/>
          </p:nvPr>
        </p:nvSpPr>
        <p:spPr>
          <a:xfrm flipH="1">
            <a:off x="1036320" y="286603"/>
            <a:ext cx="10058400" cy="145075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3" name="عنصر نائب للمحتوى 2"/>
          <p:cNvSpPr>
            <a:spLocks noGrp="1"/>
          </p:cNvSpPr>
          <p:nvPr>
            <p:ph sz="half" idx="1"/>
          </p:nvPr>
        </p:nvSpPr>
        <p:spPr>
          <a:xfrm flipH="1">
            <a:off x="6454984" y="2120900"/>
            <a:ext cx="4639736" cy="3748193"/>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a:p>
        </p:txBody>
      </p:sp>
      <p:sp>
        <p:nvSpPr>
          <p:cNvPr id="4" name="عنصر نائب للمحتوى 3"/>
          <p:cNvSpPr>
            <a:spLocks noGrp="1"/>
          </p:cNvSpPr>
          <p:nvPr>
            <p:ph sz="half" idx="2"/>
          </p:nvPr>
        </p:nvSpPr>
        <p:spPr>
          <a:xfrm flipH="1">
            <a:off x="1036320" y="2120900"/>
            <a:ext cx="4639736" cy="3748194"/>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a:p>
        </p:txBody>
      </p:sp>
      <p:sp>
        <p:nvSpPr>
          <p:cNvPr id="2" name="عنصر نائب للتاريخ 1">
            <a:extLst>
              <a:ext uri="{FF2B5EF4-FFF2-40B4-BE49-F238E27FC236}">
                <a16:creationId xmlns:a16="http://schemas.microsoft.com/office/drawing/2014/main" id="{5782D47D-B0DC-4C40-BCC6-BBBA32584A38}"/>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F337152C-E21D-4501-8905-0F496B320EEF}" type="datetime1">
              <a:rPr lang="ar-SA" smtClean="0"/>
              <a:t>13/04/1443</a:t>
            </a:fld>
            <a:endParaRPr lang="en-US"/>
          </a:p>
        </p:txBody>
      </p:sp>
      <p:sp>
        <p:nvSpPr>
          <p:cNvPr id="9" name="عنصر نائب للتذييل 8">
            <a:extLst>
              <a:ext uri="{FF2B5EF4-FFF2-40B4-BE49-F238E27FC236}">
                <a16:creationId xmlns:a16="http://schemas.microsoft.com/office/drawing/2014/main" id="{4690D34E-7EBD-44B2-83CA-4C126A18D7EF}"/>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10" name="عنصر نائب لرقم الشريحة 9">
            <a:extLst>
              <a:ext uri="{FF2B5EF4-FFF2-40B4-BE49-F238E27FC236}">
                <a16:creationId xmlns:a16="http://schemas.microsoft.com/office/drawing/2014/main" id="{2AC511A1-9BBD-42DE-92FB-2AF44F8E97A9}"/>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العنوان 9"/>
          <p:cNvSpPr>
            <a:spLocks noGrp="1"/>
          </p:cNvSpPr>
          <p:nvPr>
            <p:ph type="title"/>
          </p:nvPr>
        </p:nvSpPr>
        <p:spPr>
          <a:xfrm flipH="1">
            <a:off x="1036320" y="286603"/>
            <a:ext cx="10058400" cy="145075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3" name="عنصر نائب للنص 2"/>
          <p:cNvSpPr>
            <a:spLocks noGrp="1"/>
          </p:cNvSpPr>
          <p:nvPr>
            <p:ph type="body" idx="1"/>
          </p:nvPr>
        </p:nvSpPr>
        <p:spPr>
          <a:xfrm flipH="1">
            <a:off x="6454984" y="2057400"/>
            <a:ext cx="4639736" cy="736282"/>
          </a:xfrm>
        </p:spPr>
        <p:txBody>
          <a:bodyPr lIns="91440" rIns="91440" rtlCol="1" anchor="ctr">
            <a:normAutofit/>
          </a:bodyPr>
          <a:lstStyle>
            <a:lvl1pPr marL="0" indent="0" algn="r" rtl="1">
              <a:buNone/>
              <a:defRPr sz="2000" b="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a:t>انقر لتحرير أنماط نص الشكل الرئيسي</a:t>
            </a:r>
          </a:p>
        </p:txBody>
      </p:sp>
      <p:sp>
        <p:nvSpPr>
          <p:cNvPr id="4" name="عنصر نائب للمحتوى 3"/>
          <p:cNvSpPr>
            <a:spLocks noGrp="1"/>
          </p:cNvSpPr>
          <p:nvPr>
            <p:ph sz="half" idx="2"/>
          </p:nvPr>
        </p:nvSpPr>
        <p:spPr>
          <a:xfrm flipH="1">
            <a:off x="6454984" y="2958274"/>
            <a:ext cx="4639736" cy="291082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a:p>
        </p:txBody>
      </p:sp>
      <p:sp>
        <p:nvSpPr>
          <p:cNvPr id="5" name="عنصر نائب للنص 4"/>
          <p:cNvSpPr>
            <a:spLocks noGrp="1"/>
          </p:cNvSpPr>
          <p:nvPr>
            <p:ph type="body" sz="quarter" idx="3"/>
          </p:nvPr>
        </p:nvSpPr>
        <p:spPr>
          <a:xfrm flipH="1">
            <a:off x="1036320" y="2057400"/>
            <a:ext cx="4639736" cy="736282"/>
          </a:xfrm>
        </p:spPr>
        <p:txBody>
          <a:bodyPr lIns="91440" rIns="91440" rtlCol="1" anchor="ctr">
            <a:normAutofit/>
          </a:bodyPr>
          <a:lstStyle>
            <a:lvl1pPr marL="0" indent="0" algn="r" rtl="1">
              <a:buNone/>
              <a:defRPr sz="2000" b="0" cap="all" baseline="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ar-SA"/>
              <a:t>انقر لتحرير أنماط نص الشكل الرئيسي</a:t>
            </a:r>
          </a:p>
        </p:txBody>
      </p:sp>
      <p:sp>
        <p:nvSpPr>
          <p:cNvPr id="6" name="عنصر نائب للمحتوى 5"/>
          <p:cNvSpPr>
            <a:spLocks noGrp="1"/>
          </p:cNvSpPr>
          <p:nvPr>
            <p:ph sz="quarter" idx="4"/>
          </p:nvPr>
        </p:nvSpPr>
        <p:spPr>
          <a:xfrm flipH="1">
            <a:off x="1036320" y="2958273"/>
            <a:ext cx="4639736" cy="2910821"/>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a:p>
        </p:txBody>
      </p:sp>
      <p:sp>
        <p:nvSpPr>
          <p:cNvPr id="2" name="عنصر نائب للتاريخ 1">
            <a:extLst>
              <a:ext uri="{FF2B5EF4-FFF2-40B4-BE49-F238E27FC236}">
                <a16:creationId xmlns:a16="http://schemas.microsoft.com/office/drawing/2014/main" id="{8AF8A515-AA94-45D1-9223-5C2272618D85}"/>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68205897-995A-48D4-BF2A-AA1DD25276D0}" type="datetime1">
              <a:rPr lang="ar-SA" smtClean="0"/>
              <a:t>13/04/1443</a:t>
            </a:fld>
            <a:endParaRPr lang="en-US"/>
          </a:p>
        </p:txBody>
      </p:sp>
      <p:sp>
        <p:nvSpPr>
          <p:cNvPr id="11" name="عنصر نائب للتذييل 10">
            <a:extLst>
              <a:ext uri="{FF2B5EF4-FFF2-40B4-BE49-F238E27FC236}">
                <a16:creationId xmlns:a16="http://schemas.microsoft.com/office/drawing/2014/main" id="{D052F5BC-98E0-4D60-AD67-9547738B7DD4}"/>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12" name="عنصر نائب لرقم الشريحة 11">
            <a:extLst>
              <a:ext uri="{FF2B5EF4-FFF2-40B4-BE49-F238E27FC236}">
                <a16:creationId xmlns:a16="http://schemas.microsoft.com/office/drawing/2014/main" id="{A38552DC-952E-41EA-AAAF-C2187523C0B0}"/>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1036320" y="286603"/>
            <a:ext cx="10058400" cy="145075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6" name="عنصر نائب للتاريخ 5">
            <a:extLst>
              <a:ext uri="{FF2B5EF4-FFF2-40B4-BE49-F238E27FC236}">
                <a16:creationId xmlns:a16="http://schemas.microsoft.com/office/drawing/2014/main" id="{7392073F-158F-44A3-8913-917AFFC1BC20}"/>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70D3C6C7-7589-4F39-A4B9-CC5507945985}" type="datetime1">
              <a:rPr lang="ar-SA" smtClean="0"/>
              <a:t>13/04/1443</a:t>
            </a:fld>
            <a:endParaRPr lang="en-US"/>
          </a:p>
        </p:txBody>
      </p:sp>
      <p:sp>
        <p:nvSpPr>
          <p:cNvPr id="7" name="عنصر نائب للتذييل 6">
            <a:extLst>
              <a:ext uri="{FF2B5EF4-FFF2-40B4-BE49-F238E27FC236}">
                <a16:creationId xmlns:a16="http://schemas.microsoft.com/office/drawing/2014/main" id="{EED72207-24CA-42B7-A975-2F8E41CBA904}"/>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8" name="عنصر نائب لرقم الشريحة 7">
            <a:extLst>
              <a:ext uri="{FF2B5EF4-FFF2-40B4-BE49-F238E27FC236}">
                <a16:creationId xmlns:a16="http://schemas.microsoft.com/office/drawing/2014/main" id="{D01080F2-251A-4B88-9A62-16F46D724F83}"/>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10" name="مستطيل 9">
            <a:extLst>
              <a:ext uri="{FF2B5EF4-FFF2-40B4-BE49-F238E27FC236}">
                <a16:creationId xmlns:a16="http://schemas.microsoft.com/office/drawing/2014/main" id="{A8E9C91B-7EAD-4562-AB0E-DFB9663AECE3}"/>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عنصر نائب للتاريخ 1">
            <a:extLst>
              <a:ext uri="{FF2B5EF4-FFF2-40B4-BE49-F238E27FC236}">
                <a16:creationId xmlns:a16="http://schemas.microsoft.com/office/drawing/2014/main" id="{94E9223F-721F-47BF-9FD5-0F8D12FF0DE1}"/>
              </a:ext>
            </a:extLst>
          </p:cNvPr>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1999BC38-0D29-4775-8209-318F38CD65D0}" type="datetime1">
              <a:rPr lang="ar-SA" smtClean="0"/>
              <a:t>13/04/1443</a:t>
            </a:fld>
            <a:endParaRPr lang="en-US"/>
          </a:p>
        </p:txBody>
      </p:sp>
      <p:sp>
        <p:nvSpPr>
          <p:cNvPr id="3" name="عنصر نائب للتذييل 2">
            <a:extLst>
              <a:ext uri="{FF2B5EF4-FFF2-40B4-BE49-F238E27FC236}">
                <a16:creationId xmlns:a16="http://schemas.microsoft.com/office/drawing/2014/main" id="{05915714-6BBA-4593-8591-4E26F7D58D9F}"/>
              </a:ext>
            </a:extLst>
          </p:cNvPr>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4" name="عنصر نائب لرقم الشريحة 3">
            <a:extLst>
              <a:ext uri="{FF2B5EF4-FFF2-40B4-BE49-F238E27FC236}">
                <a16:creationId xmlns:a16="http://schemas.microsoft.com/office/drawing/2014/main" id="{BE06F857-D2E1-44DD-ABDD-EBB739645B67}"/>
              </a:ext>
            </a:extLst>
          </p:cNvPr>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بتسمية توضيحية">
    <p:spTree>
      <p:nvGrpSpPr>
        <p:cNvPr id="1" name=""/>
        <p:cNvGrpSpPr/>
        <p:nvPr/>
      </p:nvGrpSpPr>
      <p:grpSpPr>
        <a:xfrm>
          <a:off x="0" y="0"/>
          <a:ext cx="0" cy="0"/>
          <a:chOff x="0" y="0"/>
          <a:chExt cx="0" cy="0"/>
        </a:xfrm>
      </p:grpSpPr>
      <p:sp>
        <p:nvSpPr>
          <p:cNvPr id="8" name="مستطيل 7">
            <a:extLst>
              <a:ext uri="{FF2B5EF4-FFF2-40B4-BE49-F238E27FC236}">
                <a16:creationId xmlns:a16="http://schemas.microsoft.com/office/drawing/2014/main" id="{16D90D66-BCB9-4229-A829-628874352AC0}"/>
              </a:ext>
            </a:extLst>
          </p:cNvPr>
          <p:cNvSpPr/>
          <p:nvPr/>
        </p:nvSpPr>
        <p:spPr>
          <a:xfrm flipH="1">
            <a:off x="7537688"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p:nvPr>
        </p:nvSpPr>
        <p:spPr>
          <a:xfrm flipH="1">
            <a:off x="8030967" y="786383"/>
            <a:ext cx="3517567" cy="2093975"/>
          </a:xfrm>
        </p:spPr>
        <p:txBody>
          <a:bodyPr rtlCol="1" anchor="b">
            <a:normAutofit/>
          </a:bodyPr>
          <a:lstStyle>
            <a:lvl1pPr algn="r" rtl="1">
              <a:lnSpc>
                <a:spcPct val="90000"/>
              </a:lnSpc>
              <a:defRPr sz="3600" b="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3" name="عنصر نائب للمحتوى 2"/>
          <p:cNvSpPr>
            <a:spLocks noGrp="1"/>
          </p:cNvSpPr>
          <p:nvPr>
            <p:ph idx="1"/>
          </p:nvPr>
        </p:nvSpPr>
        <p:spPr>
          <a:xfrm flipH="1">
            <a:off x="804672" y="812799"/>
            <a:ext cx="5928344" cy="5294757"/>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ar-SA"/>
              <a:t>انقر لتحرير أنماط نص الشكل الرئيسي</a:t>
            </a:r>
          </a:p>
          <a:p>
            <a:pPr lvl="1" rtl="1"/>
            <a:r>
              <a:rPr lang="ar-SA"/>
              <a:t>المستوى الثاني</a:t>
            </a:r>
          </a:p>
          <a:p>
            <a:pPr lvl="2" rtl="1"/>
            <a:r>
              <a:rPr lang="ar-SA"/>
              <a:t>المستوى الثالث</a:t>
            </a:r>
          </a:p>
          <a:p>
            <a:pPr lvl="3" rtl="1"/>
            <a:r>
              <a:rPr lang="ar-SA"/>
              <a:t>المستوى الرابع</a:t>
            </a:r>
          </a:p>
          <a:p>
            <a:pPr lvl="4" rtl="1"/>
            <a:r>
              <a:rPr lang="ar-SA"/>
              <a:t>المستوى الخامس</a:t>
            </a:r>
            <a:endParaRPr lang="en-US"/>
          </a:p>
        </p:txBody>
      </p:sp>
      <p:sp>
        <p:nvSpPr>
          <p:cNvPr id="4" name="عنصر نائب للنص 3"/>
          <p:cNvSpPr>
            <a:spLocks noGrp="1"/>
          </p:cNvSpPr>
          <p:nvPr>
            <p:ph type="body" sz="half" idx="2"/>
          </p:nvPr>
        </p:nvSpPr>
        <p:spPr>
          <a:xfrm flipH="1">
            <a:off x="8030968" y="3043050"/>
            <a:ext cx="3517567" cy="3064505"/>
          </a:xfrm>
        </p:spPr>
        <p:txBody>
          <a:bodyPr lIns="91440" rIns="91440" rtlCol="1">
            <a:normAutofit/>
          </a:bodyPr>
          <a:lstStyle>
            <a:lvl1pPr marL="0" indent="0" algn="r" rtl="1">
              <a:buNone/>
              <a:defRPr sz="1800">
                <a:solidFill>
                  <a:srgbClr val="FFFF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a:t>انقر لتحرير أنماط نص الشكل الرئيسي</a:t>
            </a:r>
          </a:p>
        </p:txBody>
      </p:sp>
      <p:sp>
        <p:nvSpPr>
          <p:cNvPr id="5" name="عنصر نائب للتاريخ 4"/>
          <p:cNvSpPr>
            <a:spLocks noGrp="1"/>
          </p:cNvSpPr>
          <p:nvPr>
            <p:ph type="dt" sz="half" idx="10"/>
          </p:nvPr>
        </p:nvSpPr>
        <p:spPr>
          <a:xfrm flipH="1">
            <a:off x="8030968" y="6446520"/>
            <a:ext cx="3517568"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02EB7EFE-C288-46BD-8A7B-8D58E2AF6107}" type="datetime1">
              <a:rPr lang="ar-SA" smtClean="0"/>
              <a:t>13/04/1443</a:t>
            </a:fld>
            <a:endParaRPr lang="en-US"/>
          </a:p>
        </p:txBody>
      </p:sp>
      <p:sp>
        <p:nvSpPr>
          <p:cNvPr id="6" name="عنصر نائب للتذييل 5"/>
          <p:cNvSpPr>
            <a:spLocks noGrp="1"/>
          </p:cNvSpPr>
          <p:nvPr>
            <p:ph type="ftr" sz="quarter" idx="11"/>
          </p:nvPr>
        </p:nvSpPr>
        <p:spPr>
          <a:xfrm flipH="1">
            <a:off x="1398998" y="6446520"/>
            <a:ext cx="5334019" cy="365125"/>
          </a:xfrm>
        </p:spPr>
        <p:txBody>
          <a:bodyPr rtlCol="1"/>
          <a:lstStyle>
            <a:lvl1pPr algn="r" rtl="1">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7" name="عنصر نائب لرقم الشريحة 6"/>
          <p:cNvSpPr>
            <a:spLocks noGrp="1"/>
          </p:cNvSpPr>
          <p:nvPr>
            <p:ph type="sldNum" sz="quarter" idx="12"/>
          </p:nvPr>
        </p:nvSpPr>
        <p:spPr>
          <a:xfrm flipH="1">
            <a:off x="418408" y="6446838"/>
            <a:ext cx="780010" cy="365125"/>
          </a:xfrm>
        </p:spPr>
        <p:txBody>
          <a:bodyPr rtlCol="1"/>
          <a:lstStyle>
            <a:lvl1pPr algn="r" rtl="1">
              <a:defRPr>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مستطيل 7">
            <a:extLst>
              <a:ext uri="{FF2B5EF4-FFF2-40B4-BE49-F238E27FC236}">
                <a16:creationId xmlns:a16="http://schemas.microsoft.com/office/drawing/2014/main" id="{DA134939-39C0-4522-A125-A13DFDA66490}"/>
              </a:ext>
            </a:extLst>
          </p:cNvPr>
          <p:cNvSpPr/>
          <p:nvPr/>
        </p:nvSpPr>
        <p:spPr>
          <a:xfrm flipH="1">
            <a:off x="3175"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صورة 2"/>
          <p:cNvSpPr>
            <a:spLocks noGrp="1" noChangeAspect="1"/>
          </p:cNvSpPr>
          <p:nvPr>
            <p:ph type="pic" idx="1"/>
          </p:nvPr>
        </p:nvSpPr>
        <p:spPr>
          <a:xfrm flipH="1">
            <a:off x="0" y="0"/>
            <a:ext cx="12191985" cy="4578350"/>
          </a:xfrm>
          <a:solidFill>
            <a:schemeClr val="bg1">
              <a:lumMod val="85000"/>
            </a:schemeClr>
          </a:solidFill>
        </p:spPr>
        <p:txBody>
          <a:bodyPr lIns="457200" tIns="457200" rtlCol="1" anchor="t"/>
          <a:lstStyle>
            <a:lvl1pPr marL="444500" indent="0" algn="r" rtl="1">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ar-SA"/>
              <a:t>انقر فوق الأيقونة لإضافة صورة</a:t>
            </a:r>
            <a:endParaRPr lang="en-US"/>
          </a:p>
        </p:txBody>
      </p:sp>
      <p:sp>
        <p:nvSpPr>
          <p:cNvPr id="2" name="العنوان 1"/>
          <p:cNvSpPr>
            <a:spLocks noGrp="1"/>
          </p:cNvSpPr>
          <p:nvPr>
            <p:ph type="title"/>
          </p:nvPr>
        </p:nvSpPr>
        <p:spPr>
          <a:xfrm flipH="1">
            <a:off x="981076" y="4799362"/>
            <a:ext cx="10113645" cy="743682"/>
          </a:xfrm>
        </p:spPr>
        <p:txBody>
          <a:bodyPr tIns="0" bIns="0" rtlCol="1" anchor="b">
            <a:noAutofit/>
          </a:bodyPr>
          <a:lstStyle>
            <a:lvl1pPr algn="r" rtl="1">
              <a:defRPr sz="3600" b="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pPr rtl="1"/>
            <a:r>
              <a:rPr lang="ar-SA"/>
              <a:t>انقر لتحرير نمط عنوان الشكل الرئيسي</a:t>
            </a:r>
            <a:endParaRPr lang="en-US"/>
          </a:p>
        </p:txBody>
      </p:sp>
      <p:sp>
        <p:nvSpPr>
          <p:cNvPr id="4" name="عنصر نائب للنص 3"/>
          <p:cNvSpPr>
            <a:spLocks noGrp="1"/>
          </p:cNvSpPr>
          <p:nvPr>
            <p:ph type="body" sz="half" idx="2"/>
          </p:nvPr>
        </p:nvSpPr>
        <p:spPr>
          <a:xfrm flipH="1">
            <a:off x="981457" y="5715000"/>
            <a:ext cx="10113264" cy="609600"/>
          </a:xfrm>
        </p:spPr>
        <p:txBody>
          <a:bodyPr lIns="91440" tIns="0" rIns="91440" bIns="0" rtlCol="1">
            <a:normAutofit/>
          </a:bodyPr>
          <a:lstStyle>
            <a:lvl1pPr marL="0" indent="0" algn="r" rtl="1">
              <a:spcBef>
                <a:spcPts val="0"/>
              </a:spcBef>
              <a:spcAft>
                <a:spcPts val="600"/>
              </a:spcAft>
              <a:buNone/>
              <a:defRPr sz="1800">
                <a:solidFill>
                  <a:srgbClr val="FFFF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ar-SA"/>
              <a:t>انقر لتحرير أنماط نص الشكل الرئيسي</a:t>
            </a:r>
          </a:p>
        </p:txBody>
      </p:sp>
      <p:sp>
        <p:nvSpPr>
          <p:cNvPr id="5" name="عنصر نائب للتاريخ 4"/>
          <p:cNvSpPr>
            <a:spLocks noGrp="1"/>
          </p:cNvSpPr>
          <p:nvPr>
            <p:ph type="dt" sz="half" idx="10"/>
          </p:nvPr>
        </p:nvSpPr>
        <p:spPr>
          <a:xfrm flipH="1">
            <a:off x="1388724" y="6446838"/>
            <a:ext cx="258485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A91C3A1E-4BEE-4AF9-884B-7BBB2F0B127B}" type="datetime1">
              <a:rPr lang="ar-SA" smtClean="0"/>
              <a:t>13/04/1443</a:t>
            </a:fld>
            <a:endParaRPr lang="en-US"/>
          </a:p>
        </p:txBody>
      </p:sp>
      <p:sp>
        <p:nvSpPr>
          <p:cNvPr id="6" name="عنصر نائب للتذييل 5"/>
          <p:cNvSpPr>
            <a:spLocks noGrp="1"/>
          </p:cNvSpPr>
          <p:nvPr>
            <p:ph type="ftr" sz="quarter" idx="11"/>
          </p:nvPr>
        </p:nvSpPr>
        <p:spPr>
          <a:xfrm flipH="1">
            <a:off x="4276459" y="6446838"/>
            <a:ext cx="6818262"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7" name="عنصر نائب لرقم الشريحة 6"/>
          <p:cNvSpPr>
            <a:spLocks noGrp="1"/>
          </p:cNvSpPr>
          <p:nvPr>
            <p:ph type="sldNum" sz="quarter" idx="12"/>
          </p:nvPr>
        </p:nvSpPr>
        <p:spPr>
          <a:xfrm flipH="1">
            <a:off x="418408" y="6446838"/>
            <a:ext cx="7800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مستطيل 6">
            <a:extLst>
              <a:ext uri="{FF2B5EF4-FFF2-40B4-BE49-F238E27FC236}">
                <a16:creationId xmlns:a16="http://schemas.microsoft.com/office/drawing/2014/main" id="{416A0E3C-60E6-4F39-BC55-5F7C224E1F7C}"/>
              </a:ext>
            </a:extLst>
          </p:cNvPr>
          <p:cNvSpPr/>
          <p:nvPr/>
        </p:nvSpPr>
        <p:spPr>
          <a:xfrm flipH="1">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عنصر نائب للعنوان 1"/>
          <p:cNvSpPr>
            <a:spLocks noGrp="1"/>
          </p:cNvSpPr>
          <p:nvPr>
            <p:ph type="title"/>
          </p:nvPr>
        </p:nvSpPr>
        <p:spPr>
          <a:xfrm flipH="1">
            <a:off x="1036320" y="286603"/>
            <a:ext cx="10058400" cy="1450757"/>
          </a:xfrm>
          <a:prstGeom prst="rect">
            <a:avLst/>
          </a:prstGeom>
        </p:spPr>
        <p:txBody>
          <a:bodyPr vert="horz" lIns="91440" tIns="45720" rIns="91440" bIns="45720" rtlCol="1" anchor="b">
            <a:normAutofit/>
          </a:bodyPr>
          <a:lstStyle/>
          <a:p>
            <a:pPr rtl="1"/>
            <a:r>
              <a:rPr lang="ar"/>
              <a:t>انقر لتحرير نمط العنوان الرئيسي</a:t>
            </a:r>
            <a:endParaRPr lang="en-US"/>
          </a:p>
        </p:txBody>
      </p:sp>
      <p:sp>
        <p:nvSpPr>
          <p:cNvPr id="3" name="عنصر نائب للنص 2"/>
          <p:cNvSpPr>
            <a:spLocks noGrp="1"/>
          </p:cNvSpPr>
          <p:nvPr>
            <p:ph type="body" idx="1"/>
          </p:nvPr>
        </p:nvSpPr>
        <p:spPr>
          <a:xfrm flipH="1">
            <a:off x="1036320" y="2108201"/>
            <a:ext cx="10058400" cy="3760891"/>
          </a:xfrm>
          <a:prstGeom prst="rect">
            <a:avLst/>
          </a:prstGeom>
        </p:spPr>
        <p:txBody>
          <a:bodyPr vert="horz" lIns="0" tIns="45720" rIns="0" bIns="45720" rtlCol="1">
            <a:normAutofit/>
          </a:bodyPr>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endParaRPr lang="en-US"/>
          </a:p>
        </p:txBody>
      </p:sp>
      <p:sp>
        <p:nvSpPr>
          <p:cNvPr id="4" name="عنصر نائب للتاريخ 3"/>
          <p:cNvSpPr>
            <a:spLocks noGrp="1"/>
          </p:cNvSpPr>
          <p:nvPr>
            <p:ph type="dt" sz="half" idx="2"/>
          </p:nvPr>
        </p:nvSpPr>
        <p:spPr>
          <a:xfrm flipH="1">
            <a:off x="1388724" y="6446838"/>
            <a:ext cx="2584850" cy="365125"/>
          </a:xfrm>
          <a:prstGeom prst="rect">
            <a:avLst/>
          </a:prstGeom>
        </p:spPr>
        <p:txBody>
          <a:bodyPr vert="horz" lIns="91440" tIns="45720" rIns="91440" bIns="45720" rtlCol="1" anchor="ctr"/>
          <a:lstStyle>
            <a:lvl1pPr algn="r" rtl="1">
              <a:defRPr sz="80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B15B660E-038F-4F93-BD3C-E796088698AA}" type="datetime1">
              <a:rPr lang="ar-SA" smtClean="0"/>
              <a:t>13/04/1443</a:t>
            </a:fld>
            <a:endParaRPr lang="en-US"/>
          </a:p>
        </p:txBody>
      </p:sp>
      <p:sp>
        <p:nvSpPr>
          <p:cNvPr id="5" name="عنصر نائب للتذييل 4"/>
          <p:cNvSpPr>
            <a:spLocks noGrp="1"/>
          </p:cNvSpPr>
          <p:nvPr>
            <p:ph type="ftr" sz="quarter" idx="3"/>
          </p:nvPr>
        </p:nvSpPr>
        <p:spPr>
          <a:xfrm flipH="1">
            <a:off x="4276459" y="6446838"/>
            <a:ext cx="6818262" cy="365125"/>
          </a:xfrm>
          <a:prstGeom prst="rect">
            <a:avLst/>
          </a:prstGeom>
        </p:spPr>
        <p:txBody>
          <a:bodyPr vert="horz" lIns="91440" tIns="45720" rIns="91440" bIns="45720" rtlCol="1" anchor="ctr"/>
          <a:lstStyle>
            <a:lvl1pPr algn="r" rtl="1">
              <a:defRPr sz="800" cap="all" baseline="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عنصر نائب لرقم الشريحة 5"/>
          <p:cNvSpPr>
            <a:spLocks noGrp="1"/>
          </p:cNvSpPr>
          <p:nvPr>
            <p:ph type="sldNum" sz="quarter" idx="4"/>
          </p:nvPr>
        </p:nvSpPr>
        <p:spPr>
          <a:xfrm flipH="1">
            <a:off x="418408" y="6446838"/>
            <a:ext cx="780010" cy="365125"/>
          </a:xfrm>
          <a:prstGeom prst="rect">
            <a:avLst/>
          </a:prstGeom>
        </p:spPr>
        <p:txBody>
          <a:bodyPr vert="horz" lIns="91440" tIns="45720" rIns="91440" bIns="45720" rtlCol="1" anchor="ctr"/>
          <a:lstStyle>
            <a:lvl1pPr algn="r" rtl="1">
              <a:defRPr sz="80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a:p>
        </p:txBody>
      </p:sp>
      <p:cxnSp>
        <p:nvCxnSpPr>
          <p:cNvPr id="10" name="رابط مستقيم 9">
            <a:extLst>
              <a:ext uri="{FF2B5EF4-FFF2-40B4-BE49-F238E27FC236}">
                <a16:creationId xmlns:a16="http://schemas.microsoft.com/office/drawing/2014/main" id="{C5025DAC-8B93-4160-B017-3A274A5828C0}"/>
              </a:ext>
            </a:extLst>
          </p:cNvPr>
          <p:cNvCxnSpPr>
            <a:cxnSpLocks/>
          </p:cNvCxnSpPr>
          <p:nvPr/>
        </p:nvCxnSpPr>
        <p:spPr>
          <a:xfrm flipH="1">
            <a:off x="1031508"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r" defTabSz="914400" rtl="1" eaLnBrk="1" latinLnBrk="0" hangingPunct="1">
        <a:lnSpc>
          <a:spcPct val="90000"/>
        </a:lnSpc>
        <a:spcBef>
          <a:spcPct val="0"/>
        </a:spcBef>
        <a:buNone/>
        <a:defRPr sz="4700" i="0" kern="1200" spc="-50" baseline="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91440" indent="-91440" algn="r" defTabSz="914400" rtl="1"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384048" indent="-182880" algn="r" defTabSz="914400" rtl="1"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marL="56692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marL="74980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marL="932688" indent="-182880" algn="r" defTabSz="914400" rtl="1"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ayes%27_theorem" TargetMode="External"/><Relationship Id="rId2" Type="http://schemas.openxmlformats.org/officeDocument/2006/relationships/hyperlink" Target="https://en.wikipedia.org/wiki/Replica"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مستطيل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78FD68DA-43BA-4508-8DE2-BA9BB7B2FA5B}"/>
              </a:ext>
            </a:extLst>
          </p:cNvPr>
          <p:cNvSpPr>
            <a:spLocks noGrp="1"/>
          </p:cNvSpPr>
          <p:nvPr>
            <p:ph type="ctrTitle"/>
          </p:nvPr>
        </p:nvSpPr>
        <p:spPr>
          <a:xfrm flipH="1">
            <a:off x="648929" y="639097"/>
            <a:ext cx="6253317" cy="3686015"/>
          </a:xfrm>
        </p:spPr>
        <p:txBody>
          <a:bodyPr rtlCol="1">
            <a:normAutofit/>
          </a:bodyPr>
          <a:lstStyle/>
          <a:p>
            <a:pPr algn="l" rtl="1"/>
            <a:r>
              <a:rPr lang="en-US" sz="8000">
                <a:latin typeface="Abadi" panose="020B0604020202020204" pitchFamily="34" charset="0"/>
                <a:ea typeface="JetBrains Mono Medium" panose="02000009000000000000" pitchFamily="49" charset="0"/>
              </a:rPr>
              <a:t>Spam Detections</a:t>
            </a:r>
            <a:br>
              <a:rPr lang="en-US" sz="8000">
                <a:latin typeface="Abadi" panose="020B0604020202020204" pitchFamily="34" charset="0"/>
                <a:ea typeface="JetBrains Mono Medium" panose="02000009000000000000" pitchFamily="49" charset="0"/>
              </a:rPr>
            </a:br>
            <a:endParaRPr lang="ar" sz="8000">
              <a:latin typeface="Abadi" panose="020B0604020202020204" pitchFamily="34" charset="0"/>
              <a:ea typeface="JetBrains Mono Medium" panose="02000009000000000000" pitchFamily="49" charset="0"/>
            </a:endParaRPr>
          </a:p>
        </p:txBody>
      </p:sp>
      <p:sp>
        <p:nvSpPr>
          <p:cNvPr id="3" name="عنوان فرعي 2">
            <a:extLst>
              <a:ext uri="{FF2B5EF4-FFF2-40B4-BE49-F238E27FC236}">
                <a16:creationId xmlns:a16="http://schemas.microsoft.com/office/drawing/2014/main" id="{A8E9CFF2-3777-4FF4-A759-8491175B0B7C}"/>
              </a:ext>
            </a:extLst>
          </p:cNvPr>
          <p:cNvSpPr>
            <a:spLocks noGrp="1"/>
          </p:cNvSpPr>
          <p:nvPr>
            <p:ph type="subTitle" idx="1"/>
          </p:nvPr>
        </p:nvSpPr>
        <p:spPr>
          <a:xfrm flipH="1">
            <a:off x="632900" y="4672739"/>
            <a:ext cx="6269347" cy="1021498"/>
          </a:xfrm>
        </p:spPr>
        <p:txBody>
          <a:bodyPr rtlCol="1">
            <a:normAutofit/>
          </a:bodyPr>
          <a:lstStyle/>
          <a:p>
            <a:pPr algn="r" rtl="1"/>
            <a:r>
              <a:rPr lang="en-US" sz="2400">
                <a:solidFill>
                  <a:schemeClr val="tx1">
                    <a:lumMod val="85000"/>
                    <a:lumOff val="15000"/>
                  </a:schemeClr>
                </a:solidFill>
                <a:latin typeface="Abadi" panose="020B0604020202020204" pitchFamily="34" charset="0"/>
                <a:ea typeface="JetBrains Mono Medium" panose="02000009000000000000" pitchFamily="49" charset="0"/>
                <a:cs typeface="JetBrains Mono Medium" panose="02000009000000000000" pitchFamily="49" charset="0"/>
              </a:rPr>
              <a:t>Nlp project</a:t>
            </a:r>
          </a:p>
        </p:txBody>
      </p:sp>
      <p:pic>
        <p:nvPicPr>
          <p:cNvPr id="5" name="الصورة 4" descr="صورة تحتوي على مبنى وشخص جالس على مقعد جانبي&#10;&#10;الوصف الذي تم إنشاؤه تلقائياً">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flipH="1">
            <a:off x="7556686" y="1"/>
            <a:ext cx="4635315" cy="6857999"/>
          </a:xfrm>
          <a:prstGeom prst="rect">
            <a:avLst/>
          </a:prstGeom>
        </p:spPr>
      </p:pic>
      <p:cxnSp>
        <p:nvCxnSpPr>
          <p:cNvPr id="24" name="رابط مستقيم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ChangeAspect="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2813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C7D09-E0EA-4B22-BB7E-95532AB5EBA0}"/>
              </a:ext>
            </a:extLst>
          </p:cNvPr>
          <p:cNvSpPr>
            <a:spLocks noGrp="1"/>
          </p:cNvSpPr>
          <p:nvPr>
            <p:ph type="ctrTitle"/>
          </p:nvPr>
        </p:nvSpPr>
        <p:spPr/>
        <p:txBody>
          <a:bodyPr/>
          <a:lstStyle/>
          <a:p>
            <a:pPr algn="ctr" rtl="0"/>
            <a:r>
              <a:rPr lang="en-US" dirty="0"/>
              <a:t>Thank You</a:t>
            </a:r>
          </a:p>
        </p:txBody>
      </p:sp>
      <p:sp>
        <p:nvSpPr>
          <p:cNvPr id="4" name="Date Placeholder 3">
            <a:extLst>
              <a:ext uri="{FF2B5EF4-FFF2-40B4-BE49-F238E27FC236}">
                <a16:creationId xmlns:a16="http://schemas.microsoft.com/office/drawing/2014/main" id="{38F45524-E566-4C6E-9C3A-B957D1DBA22C}"/>
              </a:ext>
            </a:extLst>
          </p:cNvPr>
          <p:cNvSpPr>
            <a:spLocks noGrp="1"/>
          </p:cNvSpPr>
          <p:nvPr>
            <p:ph type="dt" sz="half" idx="10"/>
          </p:nvPr>
        </p:nvSpPr>
        <p:spPr/>
        <p:txBody>
          <a:bodyPr/>
          <a:lstStyle/>
          <a:p>
            <a:r>
              <a:rPr lang="en-US" dirty="0"/>
              <a:t>10</a:t>
            </a:r>
          </a:p>
        </p:txBody>
      </p:sp>
    </p:spTree>
    <p:extLst>
      <p:ext uri="{BB962C8B-B14F-4D97-AF65-F5344CB8AC3E}">
        <p14:creationId xmlns:p14="http://schemas.microsoft.com/office/powerpoint/2010/main" val="129582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مستطيل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9AB2EA78-AEB3-469B-9025-3B17201A457B}"/>
              </a:ext>
            </a:extLst>
          </p:cNvPr>
          <p:cNvSpPr>
            <a:spLocks noGrp="1"/>
          </p:cNvSpPr>
          <p:nvPr>
            <p:ph type="ctrTitle"/>
          </p:nvPr>
        </p:nvSpPr>
        <p:spPr>
          <a:xfrm flipH="1">
            <a:off x="1065293" y="1320586"/>
            <a:ext cx="10058400" cy="3892168"/>
          </a:xfrm>
        </p:spPr>
        <p:txBody>
          <a:bodyPr rtlCol="1" anchor="ctr">
            <a:normAutofit/>
          </a:bodyPr>
          <a:lstStyle/>
          <a:p>
            <a:pPr lvl="0" algn="l" rtl="1"/>
            <a:r>
              <a:rPr lang="en-US" sz="3600">
                <a:solidFill>
                  <a:schemeClr val="bg1"/>
                </a:solidFill>
                <a:latin typeface="Abadi" panose="020B0604020202020204" pitchFamily="34" charset="0"/>
                <a:ea typeface="JetBrains Mono Medium" panose="02000009000000000000" pitchFamily="49" charset="0"/>
              </a:rPr>
              <a:t>In our daily life, each of us receives many emails, some of which are useful, and we need in our work or communication processes, but some of them may come as annoying emails that contain fraudulent words.</a:t>
            </a:r>
            <a:endParaRPr lang="ar" sz="3600">
              <a:solidFill>
                <a:schemeClr val="bg1"/>
              </a:solidFill>
              <a:latin typeface="Abadi" panose="020B0604020202020204" pitchFamily="34" charset="0"/>
              <a:ea typeface="JetBrains Mono Medium" panose="02000009000000000000" pitchFamily="49" charset="0"/>
            </a:endParaRPr>
          </a:p>
        </p:txBody>
      </p:sp>
      <p:sp>
        <p:nvSpPr>
          <p:cNvPr id="49" name="مستطيل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541"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عنوان فرعي 2">
            <a:extLst>
              <a:ext uri="{FF2B5EF4-FFF2-40B4-BE49-F238E27FC236}">
                <a16:creationId xmlns:a16="http://schemas.microsoft.com/office/drawing/2014/main" id="{255E1F2F-E259-4EA8-9FFD-3A10AF541859}"/>
              </a:ext>
            </a:extLst>
          </p:cNvPr>
          <p:cNvSpPr>
            <a:spLocks noGrp="1"/>
          </p:cNvSpPr>
          <p:nvPr>
            <p:ph type="subTitle" idx="1"/>
          </p:nvPr>
        </p:nvSpPr>
        <p:spPr>
          <a:xfrm flipH="1">
            <a:off x="1065293" y="437340"/>
            <a:ext cx="10058400" cy="1143000"/>
          </a:xfrm>
        </p:spPr>
        <p:txBody>
          <a:bodyPr rtlCol="1">
            <a:normAutofit/>
          </a:bodyPr>
          <a:lstStyle/>
          <a:p>
            <a:pPr algn="l" rtl="1"/>
            <a:r>
              <a:rPr lang="en-US" sz="4800" b="1" cap="none">
                <a:latin typeface="Abadi" panose="020B0604020202020204" pitchFamily="34" charset="0"/>
                <a:ea typeface="JetBrains Mono Medium" panose="02000009000000000000" pitchFamily="49" charset="0"/>
              </a:rPr>
              <a:t>Abstract</a:t>
            </a:r>
            <a:endParaRPr lang="ar" sz="4800" b="1" cap="none">
              <a:solidFill>
                <a:srgbClr val="FFFFFF"/>
              </a:solidFill>
              <a:latin typeface="Abadi" panose="020B0604020202020204" pitchFamily="34" charset="0"/>
              <a:ea typeface="JetBrains Mono Medium" panose="02000009000000000000" pitchFamily="49"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B8D6E9C-B2CF-4EB4-BDDE-EEDFE799E1D0}"/>
              </a:ext>
            </a:extLst>
          </p:cNvPr>
          <p:cNvSpPr>
            <a:spLocks noGrp="1"/>
          </p:cNvSpPr>
          <p:nvPr>
            <p:ph type="title"/>
          </p:nvPr>
        </p:nvSpPr>
        <p:spPr/>
        <p:txBody>
          <a:bodyPr>
            <a:normAutofit/>
          </a:bodyPr>
          <a:lstStyle/>
          <a:p>
            <a:pPr algn="l" rtl="0"/>
            <a:r>
              <a:rPr lang="en-US" sz="4800" b="1">
                <a:latin typeface="Abadi" panose="020B0604020104020204" pitchFamily="34" charset="0"/>
                <a:ea typeface="JetBrains Mono Medium" panose="02000009000000000000" pitchFamily="49" charset="0"/>
                <a:cs typeface="JetBrains Mono Medium" panose="02000009000000000000" pitchFamily="49" charset="0"/>
              </a:rPr>
              <a:t>Fraudulent Words</a:t>
            </a:r>
          </a:p>
        </p:txBody>
      </p:sp>
      <p:sp>
        <p:nvSpPr>
          <p:cNvPr id="3" name="عنصر نائب للمحتوى 2">
            <a:extLst>
              <a:ext uri="{FF2B5EF4-FFF2-40B4-BE49-F238E27FC236}">
                <a16:creationId xmlns:a16="http://schemas.microsoft.com/office/drawing/2014/main" id="{E47736AD-40DD-4FF5-B2FF-E070D2DFA006}"/>
              </a:ext>
            </a:extLst>
          </p:cNvPr>
          <p:cNvSpPr>
            <a:spLocks noGrp="1"/>
          </p:cNvSpPr>
          <p:nvPr>
            <p:ph idx="1"/>
          </p:nvPr>
        </p:nvSpPr>
        <p:spPr/>
        <p:txBody>
          <a:bodyPr>
            <a:noAutofit/>
          </a:bodyPr>
          <a:lstStyle/>
          <a:p>
            <a:pPr algn="just" rtl="0">
              <a:buFont typeface="Arial" panose="020B0604020202020204" pitchFamily="34" charset="0"/>
              <a:buChar char="•"/>
            </a:pPr>
            <a:r>
              <a:rPr lang="en-US" sz="2800">
                <a:latin typeface="Abadi" panose="020B0604020104020204" pitchFamily="34" charset="0"/>
                <a:ea typeface="JetBrains Mono Medium" panose="02000009000000000000" pitchFamily="49" charset="0"/>
                <a:cs typeface="JetBrains Mono Medium" panose="02000009000000000000" pitchFamily="49" charset="0"/>
              </a:rPr>
              <a:t> “send us your password for specific account”</a:t>
            </a:r>
          </a:p>
          <a:p>
            <a:pPr algn="just" rtl="0">
              <a:buFont typeface="Arial" panose="020B0604020202020204" pitchFamily="34" charset="0"/>
              <a:buChar char="•"/>
            </a:pPr>
            <a:r>
              <a:rPr lang="en-US" sz="2800">
                <a:latin typeface="Abadi" panose="020B0604020104020204" pitchFamily="34" charset="0"/>
                <a:ea typeface="JetBrains Mono Medium" panose="02000009000000000000" pitchFamily="49" charset="0"/>
                <a:cs typeface="JetBrains Mono Medium" panose="02000009000000000000" pitchFamily="49" charset="0"/>
              </a:rPr>
              <a:t> “send us your account for some paid websites name”  </a:t>
            </a:r>
          </a:p>
          <a:p>
            <a:pPr algn="just" rtl="0">
              <a:buFont typeface="Arial" panose="020B0604020202020204" pitchFamily="34" charset="0"/>
              <a:buChar char="•"/>
            </a:pPr>
            <a:r>
              <a:rPr lang="en-US" sz="2800">
                <a:latin typeface="Abadi" panose="020B0604020104020204" pitchFamily="34" charset="0"/>
                <a:ea typeface="JetBrains Mono Medium" panose="02000009000000000000" pitchFamily="49" charset="0"/>
                <a:cs typeface="JetBrains Mono Medium" panose="02000009000000000000" pitchFamily="49" charset="0"/>
              </a:rPr>
              <a:t> “send us your credit information to review your product” </a:t>
            </a:r>
          </a:p>
          <a:p>
            <a:pPr algn="just" rtl="0">
              <a:buFont typeface="Arial" panose="020B0604020202020204" pitchFamily="34" charset="0"/>
              <a:buChar char="•"/>
            </a:pPr>
            <a:r>
              <a:rPr lang="en-US" sz="2800">
                <a:latin typeface="Abadi" panose="020B0604020104020204" pitchFamily="34" charset="0"/>
                <a:ea typeface="JetBrains Mono Medium" panose="02000009000000000000" pitchFamily="49" charset="0"/>
                <a:cs typeface="JetBrains Mono Medium" panose="02000009000000000000" pitchFamily="49" charset="0"/>
              </a:rPr>
              <a:t> “connected with use on this link to know more information”</a:t>
            </a:r>
          </a:p>
          <a:p>
            <a:pPr algn="just" rtl="0">
              <a:buFont typeface="Arial" panose="020B0604020202020204" pitchFamily="34" charset="0"/>
              <a:buChar char="•"/>
            </a:pPr>
            <a:r>
              <a:rPr lang="en-US" sz="2800">
                <a:latin typeface="Abadi" panose="020B0604020104020204" pitchFamily="34" charset="0"/>
                <a:ea typeface="JetBrains Mono Medium" panose="02000009000000000000" pitchFamily="49" charset="0"/>
                <a:cs typeface="JetBrains Mono Medium" panose="02000009000000000000" pitchFamily="49" charset="0"/>
              </a:rPr>
              <a:t> “your account has been restricted to continue using our </a:t>
            </a:r>
            <a:br>
              <a:rPr lang="en-US" sz="2800">
                <a:latin typeface="Abadi" panose="020B0604020104020204" pitchFamily="34" charset="0"/>
                <a:ea typeface="JetBrains Mono Medium" panose="02000009000000000000" pitchFamily="49" charset="0"/>
                <a:cs typeface="JetBrains Mono Medium" panose="02000009000000000000" pitchFamily="49" charset="0"/>
              </a:rPr>
            </a:br>
            <a:r>
              <a:rPr lang="en-US" sz="2800">
                <a:latin typeface="Abadi" panose="020B0604020104020204" pitchFamily="34" charset="0"/>
                <a:ea typeface="JetBrains Mono Medium" panose="02000009000000000000" pitchFamily="49" charset="0"/>
                <a:cs typeface="JetBrains Mono Medium" panose="02000009000000000000" pitchFamily="49" charset="0"/>
              </a:rPr>
              <a:t>  product download the file attached with this e-mail and update     	your login information”</a:t>
            </a:r>
          </a:p>
        </p:txBody>
      </p:sp>
      <p:sp>
        <p:nvSpPr>
          <p:cNvPr id="4" name="عنصر نائب للتاريخ 3">
            <a:extLst>
              <a:ext uri="{FF2B5EF4-FFF2-40B4-BE49-F238E27FC236}">
                <a16:creationId xmlns:a16="http://schemas.microsoft.com/office/drawing/2014/main" id="{A7C1EAD2-C873-4EF5-BAF3-94DC1E3E5671}"/>
              </a:ext>
            </a:extLst>
          </p:cNvPr>
          <p:cNvSpPr>
            <a:spLocks noGrp="1"/>
          </p:cNvSpPr>
          <p:nvPr>
            <p:ph type="dt" sz="half" idx="10"/>
          </p:nvPr>
        </p:nvSpPr>
        <p:spPr/>
        <p:txBody>
          <a:bodyPr/>
          <a:lstStyle/>
          <a:p>
            <a:r>
              <a:rPr lang="en-US"/>
              <a:t>3</a:t>
            </a:r>
          </a:p>
        </p:txBody>
      </p:sp>
    </p:spTree>
    <p:extLst>
      <p:ext uri="{BB962C8B-B14F-4D97-AF65-F5344CB8AC3E}">
        <p14:creationId xmlns:p14="http://schemas.microsoft.com/office/powerpoint/2010/main" val="224245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361832E-10C5-40B2-A3A9-FA8994865310}"/>
              </a:ext>
            </a:extLst>
          </p:cNvPr>
          <p:cNvSpPr>
            <a:spLocks noGrp="1"/>
          </p:cNvSpPr>
          <p:nvPr>
            <p:ph type="title"/>
          </p:nvPr>
        </p:nvSpPr>
        <p:spPr/>
        <p:txBody>
          <a:bodyPr>
            <a:normAutofit/>
          </a:bodyPr>
          <a:lstStyle/>
          <a:p>
            <a:pPr algn="l"/>
            <a:r>
              <a:rPr lang="en-US" sz="4800">
                <a:latin typeface="Abadi" panose="020B0604020104020204" pitchFamily="34" charset="0"/>
                <a:ea typeface="JetBrains Mono Medium" panose="02000009000000000000" pitchFamily="49" charset="0"/>
                <a:cs typeface="JetBrains Mono Medium" panose="02000009000000000000" pitchFamily="49" charset="0"/>
              </a:rPr>
              <a:t>Solution</a:t>
            </a:r>
          </a:p>
        </p:txBody>
      </p:sp>
      <p:sp>
        <p:nvSpPr>
          <p:cNvPr id="3" name="عنصر نائب للمحتوى 2">
            <a:extLst>
              <a:ext uri="{FF2B5EF4-FFF2-40B4-BE49-F238E27FC236}">
                <a16:creationId xmlns:a16="http://schemas.microsoft.com/office/drawing/2014/main" id="{D51D11F9-E128-4F75-BAEB-DFABB6BFCF98}"/>
              </a:ext>
            </a:extLst>
          </p:cNvPr>
          <p:cNvSpPr>
            <a:spLocks noGrp="1"/>
          </p:cNvSpPr>
          <p:nvPr>
            <p:ph idx="1"/>
          </p:nvPr>
        </p:nvSpPr>
        <p:spPr/>
        <p:txBody>
          <a:bodyPr>
            <a:normAutofit/>
          </a:bodyPr>
          <a:lstStyle/>
          <a:p>
            <a:pPr algn="ctr" rtl="0"/>
            <a:r>
              <a:rPr lang="en-US" sz="3600">
                <a:latin typeface="Abadi" panose="020B0604020104020204" pitchFamily="34" charset="0"/>
                <a:ea typeface="JetBrains Mono Medium" panose="02000009000000000000" pitchFamily="49" charset="0"/>
                <a:cs typeface="JetBrains Mono Medium" panose="02000009000000000000" pitchFamily="49" charset="0"/>
              </a:rPr>
              <a:t>Our solution is making a model that classified emails it will be spam or non-spam e-mail.</a:t>
            </a:r>
          </a:p>
        </p:txBody>
      </p:sp>
      <p:sp>
        <p:nvSpPr>
          <p:cNvPr id="4" name="عنصر نائب للتاريخ 3">
            <a:extLst>
              <a:ext uri="{FF2B5EF4-FFF2-40B4-BE49-F238E27FC236}">
                <a16:creationId xmlns:a16="http://schemas.microsoft.com/office/drawing/2014/main" id="{9687289E-56B4-42AF-8E71-85497E4EB58B}"/>
              </a:ext>
            </a:extLst>
          </p:cNvPr>
          <p:cNvSpPr>
            <a:spLocks noGrp="1"/>
          </p:cNvSpPr>
          <p:nvPr>
            <p:ph type="dt" sz="half" idx="10"/>
          </p:nvPr>
        </p:nvSpPr>
        <p:spPr/>
        <p:txBody>
          <a:bodyPr/>
          <a:lstStyle/>
          <a:p>
            <a:r>
              <a:rPr lang="en-US"/>
              <a:t>4</a:t>
            </a:r>
          </a:p>
        </p:txBody>
      </p:sp>
      <p:pic>
        <p:nvPicPr>
          <p:cNvPr id="5" name="Picture 4">
            <a:extLst>
              <a:ext uri="{FF2B5EF4-FFF2-40B4-BE49-F238E27FC236}">
                <a16:creationId xmlns:a16="http://schemas.microsoft.com/office/drawing/2014/main" id="{EAAE3615-D2DD-4381-BC04-195B746DADBD}"/>
              </a:ext>
            </a:extLst>
          </p:cNvPr>
          <p:cNvPicPr>
            <a:picLocks noChangeAspect="1"/>
          </p:cNvPicPr>
          <p:nvPr/>
        </p:nvPicPr>
        <p:blipFill>
          <a:blip r:embed="rId2"/>
          <a:stretch>
            <a:fillRect/>
          </a:stretch>
        </p:blipFill>
        <p:spPr>
          <a:xfrm>
            <a:off x="2480154" y="3269293"/>
            <a:ext cx="7390356" cy="3068877"/>
          </a:xfrm>
          <a:prstGeom prst="rect">
            <a:avLst/>
          </a:prstGeom>
        </p:spPr>
      </p:pic>
    </p:spTree>
    <p:extLst>
      <p:ext uri="{BB962C8B-B14F-4D97-AF65-F5344CB8AC3E}">
        <p14:creationId xmlns:p14="http://schemas.microsoft.com/office/powerpoint/2010/main" val="407816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48FD8B3-259B-4A3E-A34D-53109790C1B1}"/>
              </a:ext>
            </a:extLst>
          </p:cNvPr>
          <p:cNvSpPr>
            <a:spLocks noGrp="1"/>
          </p:cNvSpPr>
          <p:nvPr>
            <p:ph type="title"/>
          </p:nvPr>
        </p:nvSpPr>
        <p:spPr/>
        <p:txBody>
          <a:bodyPr/>
          <a:lstStyle/>
          <a:p>
            <a:pPr algn="l" rtl="0"/>
            <a:r>
              <a:rPr lang="en-US">
                <a:latin typeface="Abadi" panose="020B0604020104020204" pitchFamily="34" charset="0"/>
              </a:rPr>
              <a:t>Naive Bayes Classifiers</a:t>
            </a:r>
          </a:p>
        </p:txBody>
      </p:sp>
      <p:sp>
        <p:nvSpPr>
          <p:cNvPr id="3" name="عنصر نائب للمحتوى 2">
            <a:extLst>
              <a:ext uri="{FF2B5EF4-FFF2-40B4-BE49-F238E27FC236}">
                <a16:creationId xmlns:a16="http://schemas.microsoft.com/office/drawing/2014/main" id="{83E5F977-3E5A-4739-B699-C20F3A1D45DA}"/>
              </a:ext>
            </a:extLst>
          </p:cNvPr>
          <p:cNvSpPr>
            <a:spLocks noGrp="1"/>
          </p:cNvSpPr>
          <p:nvPr>
            <p:ph idx="1"/>
          </p:nvPr>
        </p:nvSpPr>
        <p:spPr/>
        <p:txBody>
          <a:bodyPr>
            <a:normAutofit/>
          </a:bodyPr>
          <a:lstStyle/>
          <a:p>
            <a:pPr algn="l" rtl="0">
              <a:buFont typeface="Arial" panose="020B0604020202020204" pitchFamily="34" charset="0"/>
              <a:buChar char="•"/>
            </a:pPr>
            <a:r>
              <a:rPr lang="en-US" sz="2400" b="0" i="0" u="none" strike="noStrike" baseline="0">
                <a:latin typeface="Abadi" panose="020B0604020104020204" pitchFamily="34" charset="0"/>
              </a:rPr>
              <a:t> We will make our spam filtering via Naive Bayes classifiers in order to  predict whether a new text message can be categorized </a:t>
            </a:r>
            <a:br>
              <a:rPr lang="en-US" sz="2400" b="0" i="0" u="none" strike="noStrike" baseline="0">
                <a:latin typeface="Abadi" panose="020B0604020104020204" pitchFamily="34" charset="0"/>
              </a:rPr>
            </a:br>
            <a:r>
              <a:rPr lang="en-US" sz="2400" b="0" i="0" u="none" strike="noStrike" baseline="0">
                <a:latin typeface="Abadi" panose="020B0604020104020204" pitchFamily="34" charset="0"/>
              </a:rPr>
              <a:t>as </a:t>
            </a:r>
            <a:r>
              <a:rPr lang="en-US" sz="2400" b="0" i="0" u="sng" strike="noStrike" baseline="0">
                <a:latin typeface="Abadi" panose="020B0604020104020204" pitchFamily="34" charset="0"/>
              </a:rPr>
              <a:t>spam</a:t>
            </a:r>
            <a:r>
              <a:rPr lang="en-US" sz="2400" b="0" i="0" u="none" strike="noStrike" baseline="0">
                <a:latin typeface="Abadi" panose="020B0604020104020204" pitchFamily="34" charset="0"/>
              </a:rPr>
              <a:t> or </a:t>
            </a:r>
            <a:r>
              <a:rPr lang="en-US" sz="2400" b="0" i="0" u="sng" strike="noStrike" baseline="0">
                <a:latin typeface="Abadi" panose="020B0604020104020204" pitchFamily="34" charset="0"/>
              </a:rPr>
              <a:t>not-spam</a:t>
            </a:r>
            <a:r>
              <a:rPr lang="en-US" sz="2400" b="0" i="0" strike="noStrike" baseline="0">
                <a:latin typeface="Abadi" panose="020B0604020104020204" pitchFamily="34" charset="0"/>
              </a:rPr>
              <a:t> .</a:t>
            </a:r>
            <a:r>
              <a:rPr lang="en-US" sz="2400" b="0" i="0" u="none" strike="noStrike" baseline="0">
                <a:latin typeface="Abadi" panose="020B0604020104020204" pitchFamily="34" charset="0"/>
              </a:rPr>
              <a:t> </a:t>
            </a:r>
          </a:p>
          <a:p>
            <a:pPr algn="l" rtl="0">
              <a:buFont typeface="Arial" panose="020B0604020202020204" pitchFamily="34" charset="0"/>
              <a:buChar char="•"/>
            </a:pPr>
            <a:r>
              <a:rPr lang="en-US" sz="2400" b="0" i="0" u="none" strike="noStrike" baseline="0">
                <a:latin typeface="Abadi" panose="020B0604020104020204" pitchFamily="34" charset="0"/>
              </a:rPr>
              <a:t> Naive Bayes classifiers, a family of classifiers that are based on the popular Bayes ‘‘probability theorem’’ are known for creating simple yet well performing models, especially in the fields of document classification and disease prediction.</a:t>
            </a:r>
            <a:endParaRPr lang="en-US" sz="2400">
              <a:latin typeface="Abadi" panose="020B0604020104020204" pitchFamily="34" charset="0"/>
            </a:endParaRPr>
          </a:p>
        </p:txBody>
      </p:sp>
      <p:sp>
        <p:nvSpPr>
          <p:cNvPr id="4" name="عنصر نائب للتاريخ 3">
            <a:extLst>
              <a:ext uri="{FF2B5EF4-FFF2-40B4-BE49-F238E27FC236}">
                <a16:creationId xmlns:a16="http://schemas.microsoft.com/office/drawing/2014/main" id="{2FD6F986-19DD-4893-B21D-1613A4A91BF3}"/>
              </a:ext>
            </a:extLst>
          </p:cNvPr>
          <p:cNvSpPr>
            <a:spLocks noGrp="1"/>
          </p:cNvSpPr>
          <p:nvPr>
            <p:ph type="dt" sz="half" idx="10"/>
          </p:nvPr>
        </p:nvSpPr>
        <p:spPr/>
        <p:txBody>
          <a:bodyPr/>
          <a:lstStyle/>
          <a:p>
            <a:r>
              <a:rPr lang="en-US"/>
              <a:t>5</a:t>
            </a:r>
          </a:p>
        </p:txBody>
      </p:sp>
    </p:spTree>
    <p:extLst>
      <p:ext uri="{BB962C8B-B14F-4D97-AF65-F5344CB8AC3E}">
        <p14:creationId xmlns:p14="http://schemas.microsoft.com/office/powerpoint/2010/main" val="3647685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BC54D3B-9EC5-4C99-A4F7-5A0F7027C7AB}"/>
              </a:ext>
            </a:extLst>
          </p:cNvPr>
          <p:cNvSpPr>
            <a:spLocks noGrp="1"/>
          </p:cNvSpPr>
          <p:nvPr>
            <p:ph type="title"/>
          </p:nvPr>
        </p:nvSpPr>
        <p:spPr>
          <a:xfrm flipH="1">
            <a:off x="1023620" y="742224"/>
            <a:ext cx="10058400" cy="818914"/>
          </a:xfrm>
        </p:spPr>
        <p:txBody>
          <a:bodyPr/>
          <a:lstStyle/>
          <a:p>
            <a:pPr algn="l" rtl="0"/>
            <a:r>
              <a:rPr lang="en-US">
                <a:latin typeface="Abadi" panose="020B0604020104020204" pitchFamily="34" charset="0"/>
              </a:rPr>
              <a:t>Naïve Bayes Features</a:t>
            </a:r>
          </a:p>
        </p:txBody>
      </p:sp>
      <p:sp>
        <p:nvSpPr>
          <p:cNvPr id="3" name="عنصر نائب للمحتوى 2">
            <a:extLst>
              <a:ext uri="{FF2B5EF4-FFF2-40B4-BE49-F238E27FC236}">
                <a16:creationId xmlns:a16="http://schemas.microsoft.com/office/drawing/2014/main" id="{3755DACF-046F-4B1E-98D2-3D5593143BBA}"/>
              </a:ext>
            </a:extLst>
          </p:cNvPr>
          <p:cNvSpPr>
            <a:spLocks noGrp="1"/>
          </p:cNvSpPr>
          <p:nvPr>
            <p:ph idx="1"/>
          </p:nvPr>
        </p:nvSpPr>
        <p:spPr>
          <a:xfrm flipH="1">
            <a:off x="1036320" y="1892301"/>
            <a:ext cx="10058400" cy="3760891"/>
          </a:xfrm>
        </p:spPr>
        <p:txBody>
          <a:bodyPr>
            <a:noAutofit/>
          </a:bodyPr>
          <a:lstStyle/>
          <a:p>
            <a:pPr marL="457200" indent="-457200" algn="l" rtl="0">
              <a:buFont typeface="+mj-lt"/>
              <a:buAutoNum type="arabicPeriod"/>
            </a:pPr>
            <a:r>
              <a:rPr lang="en-US" sz="2200">
                <a:latin typeface="Abadi" panose="020B0604020104020204" pitchFamily="34" charset="0"/>
              </a:rPr>
              <a:t>Naïve Bayes classifiers are linear classifiers that are known for being simple yet very efficient .</a:t>
            </a:r>
          </a:p>
          <a:p>
            <a:pPr marL="457200" indent="-457200" algn="l" rtl="0">
              <a:buFont typeface="+mj-lt"/>
              <a:buAutoNum type="arabicPeriod"/>
            </a:pPr>
            <a:r>
              <a:rPr lang="en-US" sz="2200">
                <a:latin typeface="Abadi" panose="020B0604020104020204" pitchFamily="34" charset="0"/>
              </a:rPr>
              <a:t>Naïve Bayes are used in many different field, some example include the diagnosis of diseases and making decisions abut treatment processes , and spam filtering in e-mail .</a:t>
            </a:r>
          </a:p>
          <a:p>
            <a:pPr marL="457200" indent="-457200" algn="l" rtl="0">
              <a:buFont typeface="+mj-lt"/>
              <a:buAutoNum type="arabicPeriod"/>
            </a:pPr>
            <a:r>
              <a:rPr lang="en-US" sz="2200">
                <a:latin typeface="Abadi" panose="020B0604020104020204" pitchFamily="34" charset="0"/>
              </a:rPr>
              <a:t>Every value in Naïve Bayes is Independent form one another , Independent means that the probability of one observation does not affect the probability of another observation for example: variables is the popular coin tossing, The first coin flip does not affect the outcome of a second coin flip and so forth. Given a fair coin, the probability of the coin landing on "heads" is always 0.5 no matter of how often the coin if flipped .</a:t>
            </a:r>
          </a:p>
        </p:txBody>
      </p:sp>
      <p:sp>
        <p:nvSpPr>
          <p:cNvPr id="4" name="عنصر نائب للتاريخ 3">
            <a:extLst>
              <a:ext uri="{FF2B5EF4-FFF2-40B4-BE49-F238E27FC236}">
                <a16:creationId xmlns:a16="http://schemas.microsoft.com/office/drawing/2014/main" id="{8D3BEA43-F630-4CCE-8F9A-4DC56F401BC6}"/>
              </a:ext>
            </a:extLst>
          </p:cNvPr>
          <p:cNvSpPr>
            <a:spLocks noGrp="1"/>
          </p:cNvSpPr>
          <p:nvPr>
            <p:ph type="dt" sz="half" idx="10"/>
          </p:nvPr>
        </p:nvSpPr>
        <p:spPr/>
        <p:txBody>
          <a:bodyPr/>
          <a:lstStyle/>
          <a:p>
            <a:r>
              <a:rPr lang="en-US"/>
              <a:t>6</a:t>
            </a:r>
          </a:p>
        </p:txBody>
      </p:sp>
    </p:spTree>
    <p:extLst>
      <p:ext uri="{BB962C8B-B14F-4D97-AF65-F5344CB8AC3E}">
        <p14:creationId xmlns:p14="http://schemas.microsoft.com/office/powerpoint/2010/main" val="203080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C865-5328-42AA-BB4B-F0949307EECD}"/>
              </a:ext>
            </a:extLst>
          </p:cNvPr>
          <p:cNvSpPr>
            <a:spLocks noGrp="1"/>
          </p:cNvSpPr>
          <p:nvPr>
            <p:ph type="title"/>
          </p:nvPr>
        </p:nvSpPr>
        <p:spPr/>
        <p:txBody>
          <a:bodyPr/>
          <a:lstStyle/>
          <a:p>
            <a:pPr algn="l" rtl="0"/>
            <a:r>
              <a:rPr lang="en-US" dirty="0">
                <a:latin typeface="Abadi" panose="020B0604020104020204" pitchFamily="34" charset="0"/>
              </a:rPr>
              <a:t>What is Naïve Bayes Algorithm</a:t>
            </a:r>
            <a:endParaRPr lang="en-US" dirty="0"/>
          </a:p>
        </p:txBody>
      </p:sp>
      <p:sp>
        <p:nvSpPr>
          <p:cNvPr id="3" name="Content Placeholder 2">
            <a:extLst>
              <a:ext uri="{FF2B5EF4-FFF2-40B4-BE49-F238E27FC236}">
                <a16:creationId xmlns:a16="http://schemas.microsoft.com/office/drawing/2014/main" id="{B16FA050-2964-458A-8C12-D73560EC77DE}"/>
              </a:ext>
            </a:extLst>
          </p:cNvPr>
          <p:cNvSpPr>
            <a:spLocks noGrp="1"/>
          </p:cNvSpPr>
          <p:nvPr>
            <p:ph idx="1"/>
          </p:nvPr>
        </p:nvSpPr>
        <p:spPr/>
        <p:txBody>
          <a:bodyPr>
            <a:normAutofit/>
          </a:bodyPr>
          <a:lstStyle/>
          <a:p>
            <a:pPr algn="l" rtl="0"/>
            <a:r>
              <a:rPr lang="en-US" sz="2000" b="0" i="0" dirty="0">
                <a:solidFill>
                  <a:srgbClr val="202122"/>
                </a:solidFill>
                <a:effectLst/>
                <a:latin typeface="Arial" panose="020B0604020202020204" pitchFamily="34" charset="0"/>
              </a:rPr>
              <a:t>Let's suppose the suspected message contains the word "</a:t>
            </a:r>
            <a:r>
              <a:rPr lang="en-US" sz="2000" b="0" i="0" u="none" strike="noStrike" dirty="0">
                <a:solidFill>
                  <a:srgbClr val="00B0F0"/>
                </a:solidFill>
                <a:effectLst/>
                <a:latin typeface="Arial" panose="020B0604020202020204" pitchFamily="34" charset="0"/>
                <a:hlinkClick r:id="rId2" tooltip="Replica">
                  <a:extLst>
                    <a:ext uri="{A12FA001-AC4F-418D-AE19-62706E023703}">
                      <ahyp:hlinkClr xmlns:ahyp="http://schemas.microsoft.com/office/drawing/2018/hyperlinkcolor" val="tx"/>
                    </a:ext>
                  </a:extLst>
                </a:hlinkClick>
              </a:rPr>
              <a:t>replica</a:t>
            </a:r>
            <a:r>
              <a:rPr lang="en-US" sz="2000" b="0" i="0" dirty="0">
                <a:solidFill>
                  <a:srgbClr val="202122"/>
                </a:solidFill>
                <a:effectLst/>
                <a:latin typeface="Arial" panose="020B0604020202020204" pitchFamily="34" charset="0"/>
              </a:rPr>
              <a:t>". Most people who are used to receiving e-mail know that this message is likely to be spam, the formula used by the software to determine that, is form  </a:t>
            </a:r>
            <a:r>
              <a:rPr lang="en-US" sz="2000" b="0" i="0" u="none" strike="noStrike" dirty="0">
                <a:solidFill>
                  <a:srgbClr val="0645AD"/>
                </a:solidFill>
                <a:effectLst/>
                <a:latin typeface="Arial" panose="020B0604020202020204" pitchFamily="34" charset="0"/>
                <a:hlinkClick r:id="rId3" tooltip="Bayes' theorem"/>
              </a:rPr>
              <a:t>Bayes' theorem</a:t>
            </a:r>
            <a:endParaRPr lang="ar-EG" sz="2000" b="0" i="0" dirty="0">
              <a:solidFill>
                <a:srgbClr val="202122"/>
              </a:solidFill>
              <a:effectLst/>
              <a:latin typeface="Arial" panose="020B0604020202020204" pitchFamily="34" charset="0"/>
            </a:endParaRPr>
          </a:p>
          <a:p>
            <a:pPr algn="l" rtl="0"/>
            <a:endParaRPr lang="en-US" sz="2000" dirty="0"/>
          </a:p>
        </p:txBody>
      </p:sp>
      <p:sp>
        <p:nvSpPr>
          <p:cNvPr id="4" name="Date Placeholder 3">
            <a:extLst>
              <a:ext uri="{FF2B5EF4-FFF2-40B4-BE49-F238E27FC236}">
                <a16:creationId xmlns:a16="http://schemas.microsoft.com/office/drawing/2014/main" id="{1E969029-3FE2-4051-A5D4-9DAB1A40A22C}"/>
              </a:ext>
            </a:extLst>
          </p:cNvPr>
          <p:cNvSpPr>
            <a:spLocks noGrp="1"/>
          </p:cNvSpPr>
          <p:nvPr>
            <p:ph type="dt" sz="half" idx="10"/>
          </p:nvPr>
        </p:nvSpPr>
        <p:spPr/>
        <p:txBody>
          <a:bodyPr/>
          <a:lstStyle/>
          <a:p>
            <a:r>
              <a:rPr lang="en-US" sz="900" dirty="0"/>
              <a:t>Images and information’s are for Wikipedia</a:t>
            </a:r>
          </a:p>
        </p:txBody>
      </p:sp>
      <p:pic>
        <p:nvPicPr>
          <p:cNvPr id="1028" name="Picture 4">
            <a:extLst>
              <a:ext uri="{FF2B5EF4-FFF2-40B4-BE49-F238E27FC236}">
                <a16:creationId xmlns:a16="http://schemas.microsoft.com/office/drawing/2014/main" id="{794BD9EC-35DE-40F5-84D8-8FD16F014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8412" y="3046701"/>
            <a:ext cx="2937840" cy="18838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4D2F75E-459E-4B88-810B-CA5D5C80EFEA}"/>
              </a:ext>
            </a:extLst>
          </p:cNvPr>
          <p:cNvPicPr>
            <a:picLocks noChangeAspect="1"/>
          </p:cNvPicPr>
          <p:nvPr/>
        </p:nvPicPr>
        <p:blipFill>
          <a:blip r:embed="rId5"/>
          <a:stretch>
            <a:fillRect/>
          </a:stretch>
        </p:blipFill>
        <p:spPr>
          <a:xfrm>
            <a:off x="225468" y="3169085"/>
            <a:ext cx="8272944" cy="3070846"/>
          </a:xfrm>
          <a:prstGeom prst="rect">
            <a:avLst/>
          </a:prstGeom>
        </p:spPr>
      </p:pic>
      <p:sp>
        <p:nvSpPr>
          <p:cNvPr id="7" name="TextBox 6">
            <a:extLst>
              <a:ext uri="{FF2B5EF4-FFF2-40B4-BE49-F238E27FC236}">
                <a16:creationId xmlns:a16="http://schemas.microsoft.com/office/drawing/2014/main" id="{54C7D6EE-87FB-4C9B-9D42-32E0E041188E}"/>
              </a:ext>
            </a:extLst>
          </p:cNvPr>
          <p:cNvSpPr txBox="1"/>
          <p:nvPr/>
        </p:nvSpPr>
        <p:spPr>
          <a:xfrm>
            <a:off x="8545716" y="5070598"/>
            <a:ext cx="2890536" cy="461665"/>
          </a:xfrm>
          <a:prstGeom prst="rect">
            <a:avLst/>
          </a:prstGeom>
          <a:noFill/>
        </p:spPr>
        <p:txBody>
          <a:bodyPr wrap="none" rtlCol="0">
            <a:spAutoFit/>
          </a:bodyPr>
          <a:lstStyle/>
          <a:p>
            <a:r>
              <a:rPr lang="en-US" sz="2400" b="0" i="0" u="none" strike="noStrike" baseline="0" dirty="0">
                <a:latin typeface="Abadi" panose="020B0604020104020204" pitchFamily="34" charset="0"/>
              </a:rPr>
              <a:t>P(ham) = 1- P(spam)</a:t>
            </a:r>
            <a:endParaRPr lang="en-US" sz="2400" dirty="0">
              <a:latin typeface="Abadi" panose="020B0604020104020204" pitchFamily="34" charset="0"/>
            </a:endParaRPr>
          </a:p>
        </p:txBody>
      </p:sp>
    </p:spTree>
    <p:extLst>
      <p:ext uri="{BB962C8B-B14F-4D97-AF65-F5344CB8AC3E}">
        <p14:creationId xmlns:p14="http://schemas.microsoft.com/office/powerpoint/2010/main" val="72262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F72E-31C1-4DF3-9067-5A77B3F998FF}"/>
              </a:ext>
            </a:extLst>
          </p:cNvPr>
          <p:cNvSpPr>
            <a:spLocks noGrp="1"/>
          </p:cNvSpPr>
          <p:nvPr>
            <p:ph type="title"/>
          </p:nvPr>
        </p:nvSpPr>
        <p:spPr/>
        <p:txBody>
          <a:bodyPr>
            <a:normAutofit/>
          </a:bodyPr>
          <a:lstStyle/>
          <a:p>
            <a:pPr algn="l" rtl="0"/>
            <a:r>
              <a:rPr lang="en-US" sz="4800" b="0" i="0" dirty="0">
                <a:solidFill>
                  <a:srgbClr val="222222"/>
                </a:solidFill>
                <a:effectLst/>
                <a:latin typeface="Abadi" panose="020B0604020104020204" pitchFamily="34" charset="0"/>
              </a:rPr>
              <a:t>How Naive Bayes algorithm works?</a:t>
            </a:r>
            <a:endParaRPr lang="en-US" sz="4800" dirty="0">
              <a:latin typeface="Abadi" panose="020B0604020104020204" pitchFamily="34" charset="0"/>
            </a:endParaRPr>
          </a:p>
        </p:txBody>
      </p:sp>
      <p:sp>
        <p:nvSpPr>
          <p:cNvPr id="3" name="Content Placeholder 2">
            <a:extLst>
              <a:ext uri="{FF2B5EF4-FFF2-40B4-BE49-F238E27FC236}">
                <a16:creationId xmlns:a16="http://schemas.microsoft.com/office/drawing/2014/main" id="{27F77B94-5D3A-457A-9474-6B5E90A887AA}"/>
              </a:ext>
            </a:extLst>
          </p:cNvPr>
          <p:cNvSpPr>
            <a:spLocks noGrp="1"/>
          </p:cNvSpPr>
          <p:nvPr>
            <p:ph idx="1"/>
          </p:nvPr>
        </p:nvSpPr>
        <p:spPr>
          <a:xfrm flipH="1">
            <a:off x="1036320" y="1857432"/>
            <a:ext cx="10058400" cy="3760891"/>
          </a:xfrm>
        </p:spPr>
        <p:txBody>
          <a:bodyPr>
            <a:normAutofit/>
          </a:bodyPr>
          <a:lstStyle/>
          <a:p>
            <a:pPr algn="l" rtl="0"/>
            <a:r>
              <a:rPr lang="en-US" sz="2000" dirty="0"/>
              <a:t>Let’s understand with an example, assume that we have a collection of </a:t>
            </a:r>
            <a:r>
              <a:rPr lang="en-US" sz="2000" b="1" dirty="0"/>
              <a:t>500 documents </a:t>
            </a:r>
            <a:r>
              <a:rPr lang="en-US" sz="2000" dirty="0"/>
              <a:t>where </a:t>
            </a:r>
            <a:r>
              <a:rPr lang="en-US" sz="2000" b="1" dirty="0"/>
              <a:t>100 documents </a:t>
            </a:r>
            <a:r>
              <a:rPr lang="en-US" sz="2000" dirty="0"/>
              <a:t>are </a:t>
            </a:r>
            <a:r>
              <a:rPr lang="en-US" sz="2000" b="1" dirty="0"/>
              <a:t>spam messages</a:t>
            </a:r>
            <a:r>
              <a:rPr lang="en-US" sz="2000" dirty="0"/>
              <a:t>. Now, we want to calculate the class-conditional probability for a new message "Hello World" given that it is spam. Here, the pattern consists of two features: “hello” and “world” and the class-conditional probability is the product of the "probability of encountering 'hello' given the message is spam" | the probability of encountering "world" given the message is spam.“</a:t>
            </a:r>
          </a:p>
          <a:p>
            <a:pPr algn="l" rtl="0"/>
            <a:endParaRPr lang="en-US" sz="2000" dirty="0"/>
          </a:p>
        </p:txBody>
      </p:sp>
      <p:sp>
        <p:nvSpPr>
          <p:cNvPr id="4" name="Date Placeholder 3">
            <a:extLst>
              <a:ext uri="{FF2B5EF4-FFF2-40B4-BE49-F238E27FC236}">
                <a16:creationId xmlns:a16="http://schemas.microsoft.com/office/drawing/2014/main" id="{CDC9870B-0D7B-40B8-935A-45DBB2DFB18D}"/>
              </a:ext>
            </a:extLst>
          </p:cNvPr>
          <p:cNvSpPr>
            <a:spLocks noGrp="1"/>
          </p:cNvSpPr>
          <p:nvPr>
            <p:ph type="dt" sz="half" idx="10"/>
          </p:nvPr>
        </p:nvSpPr>
        <p:spPr/>
        <p:txBody>
          <a:bodyPr/>
          <a:lstStyle/>
          <a:p>
            <a:r>
              <a:rPr lang="en-US" dirty="0"/>
              <a:t>8</a:t>
            </a:r>
          </a:p>
        </p:txBody>
      </p:sp>
      <p:pic>
        <p:nvPicPr>
          <p:cNvPr id="6" name="Picture 5">
            <a:extLst>
              <a:ext uri="{FF2B5EF4-FFF2-40B4-BE49-F238E27FC236}">
                <a16:creationId xmlns:a16="http://schemas.microsoft.com/office/drawing/2014/main" id="{5163D9D0-0141-4AC6-A342-930CC73BD763}"/>
              </a:ext>
            </a:extLst>
          </p:cNvPr>
          <p:cNvPicPr>
            <a:picLocks noChangeAspect="1"/>
          </p:cNvPicPr>
          <p:nvPr/>
        </p:nvPicPr>
        <p:blipFill>
          <a:blip r:embed="rId2"/>
          <a:stretch>
            <a:fillRect/>
          </a:stretch>
        </p:blipFill>
        <p:spPr>
          <a:xfrm>
            <a:off x="1036320" y="3920647"/>
            <a:ext cx="9786168" cy="2419312"/>
          </a:xfrm>
          <a:prstGeom prst="rect">
            <a:avLst/>
          </a:prstGeom>
        </p:spPr>
      </p:pic>
    </p:spTree>
    <p:extLst>
      <p:ext uri="{BB962C8B-B14F-4D97-AF65-F5344CB8AC3E}">
        <p14:creationId xmlns:p14="http://schemas.microsoft.com/office/powerpoint/2010/main" val="1242191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5547-66F2-4CC2-8396-F9406DB44D30}"/>
              </a:ext>
            </a:extLst>
          </p:cNvPr>
          <p:cNvSpPr>
            <a:spLocks noGrp="1"/>
          </p:cNvSpPr>
          <p:nvPr>
            <p:ph type="title"/>
          </p:nvPr>
        </p:nvSpPr>
        <p:spPr/>
        <p:txBody>
          <a:bodyPr/>
          <a:lstStyle/>
          <a:p>
            <a:pPr algn="l" rtl="0"/>
            <a:r>
              <a:rPr lang="en-US" dirty="0">
                <a:latin typeface="Abadi" panose="020B0604020104020204" pitchFamily="34" charset="0"/>
              </a:rPr>
              <a:t>The Decision Rule for Spam Classification</a:t>
            </a:r>
          </a:p>
        </p:txBody>
      </p:sp>
      <p:sp>
        <p:nvSpPr>
          <p:cNvPr id="3" name="Content Placeholder 2">
            <a:extLst>
              <a:ext uri="{FF2B5EF4-FFF2-40B4-BE49-F238E27FC236}">
                <a16:creationId xmlns:a16="http://schemas.microsoft.com/office/drawing/2014/main" id="{29AAE00B-19DA-4F55-9F55-9A6DE4FB5F2C}"/>
              </a:ext>
            </a:extLst>
          </p:cNvPr>
          <p:cNvSpPr>
            <a:spLocks noGrp="1"/>
          </p:cNvSpPr>
          <p:nvPr>
            <p:ph idx="1"/>
          </p:nvPr>
        </p:nvSpPr>
        <p:spPr>
          <a:xfrm flipH="1">
            <a:off x="1036320" y="2108201"/>
            <a:ext cx="10058400" cy="4192391"/>
          </a:xfrm>
        </p:spPr>
        <p:txBody>
          <a:bodyPr>
            <a:normAutofit fontScale="92500" lnSpcReduction="10000"/>
          </a:bodyPr>
          <a:lstStyle/>
          <a:p>
            <a:pPr algn="l" rtl="0"/>
            <a:r>
              <a:rPr lang="en-US" sz="2400" dirty="0">
                <a:latin typeface="Abadi" panose="020B0604020104020204" pitchFamily="34" charset="0"/>
              </a:rPr>
              <a:t>In context of spam classification, the decision rule of a naive Bayes classier based on </a:t>
            </a:r>
            <a:r>
              <a:rPr lang="en-US" sz="2400" b="1" dirty="0">
                <a:latin typeface="Abadi" panose="020B0604020104020204" pitchFamily="34" charset="0"/>
              </a:rPr>
              <a:t>the posterior</a:t>
            </a:r>
            <a:r>
              <a:rPr lang="en-US" sz="2400" dirty="0">
                <a:latin typeface="Abadi" panose="020B0604020104020204" pitchFamily="34" charset="0"/>
              </a:rPr>
              <a:t> probabilities can be expressed as</a:t>
            </a:r>
          </a:p>
          <a:p>
            <a:pPr lvl="5" algn="l" rtl="0"/>
            <a:r>
              <a:rPr lang="en-US" sz="2400" b="0" i="0" u="none" strike="noStrike" baseline="0" dirty="0">
                <a:latin typeface="Abadi" panose="020B0604020104020204" pitchFamily="34" charset="0"/>
              </a:rPr>
              <a:t>if P (</a:t>
            </a:r>
            <a:r>
              <a:rPr lang="el-GR" sz="2400" b="0" i="0" u="none" strike="noStrike" baseline="0" dirty="0">
                <a:latin typeface="CMMI10"/>
              </a:rPr>
              <a:t>α</a:t>
            </a:r>
            <a:r>
              <a:rPr lang="en-US" sz="2400" b="0" i="0" u="none" strike="noStrike" baseline="0" dirty="0">
                <a:latin typeface="Abadi" panose="020B0604020104020204" pitchFamily="34" charset="0"/>
              </a:rPr>
              <a:t> = spam | x ) &gt; </a:t>
            </a:r>
            <a:r>
              <a:rPr lang="en-US" sz="2400" dirty="0">
                <a:latin typeface="Abadi" panose="020B0604020104020204" pitchFamily="34" charset="0"/>
              </a:rPr>
              <a:t>P </a:t>
            </a:r>
            <a:r>
              <a:rPr lang="en-US" sz="2400" b="0" i="0" u="none" strike="noStrike" baseline="0" dirty="0">
                <a:latin typeface="Abadi" panose="020B0604020104020204" pitchFamily="34" charset="0"/>
              </a:rPr>
              <a:t>(</a:t>
            </a:r>
            <a:r>
              <a:rPr lang="el-GR" sz="2400" b="0" i="0" u="none" strike="noStrike" baseline="0" dirty="0">
                <a:latin typeface="CMMI10"/>
              </a:rPr>
              <a:t>α</a:t>
            </a:r>
            <a:r>
              <a:rPr lang="en-US" sz="2400" b="0" i="0" u="none" strike="noStrike" baseline="0" dirty="0">
                <a:latin typeface="Abadi" panose="020B0604020104020204" pitchFamily="34" charset="0"/>
              </a:rPr>
              <a:t> = ham </a:t>
            </a:r>
            <a:r>
              <a:rPr lang="en-US" sz="2400" dirty="0">
                <a:latin typeface="Abadi" panose="020B0604020104020204" pitchFamily="34" charset="0"/>
              </a:rPr>
              <a:t>|</a:t>
            </a:r>
            <a:r>
              <a:rPr lang="en-US" sz="2400" b="0" i="0" u="none" strike="noStrike" baseline="0" dirty="0">
                <a:latin typeface="Abadi" panose="020B0604020104020204" pitchFamily="34" charset="0"/>
              </a:rPr>
              <a:t> x ) classify as spam else classify it as ham .</a:t>
            </a:r>
          </a:p>
          <a:p>
            <a:pPr lvl="5" algn="l" rtl="0"/>
            <a:r>
              <a:rPr lang="en-US" sz="2400" b="0" i="0" u="none" strike="noStrike" baseline="0" dirty="0">
                <a:latin typeface="Abadi" panose="020B0604020104020204" pitchFamily="34" charset="0"/>
              </a:rPr>
              <a:t>P (</a:t>
            </a:r>
            <a:r>
              <a:rPr lang="el-GR" sz="2400" b="0" i="0" u="none" strike="noStrike" baseline="0" dirty="0">
                <a:latin typeface="CMMI10"/>
              </a:rPr>
              <a:t>α</a:t>
            </a:r>
            <a:r>
              <a:rPr lang="en-US" sz="2400" b="0" i="0" u="none" strike="noStrike" baseline="0" dirty="0">
                <a:latin typeface="Abadi" panose="020B0604020104020204" pitchFamily="34" charset="0"/>
              </a:rPr>
              <a:t> = spam | x )</a:t>
            </a:r>
            <a:r>
              <a:rPr lang="en-US" sz="2400" dirty="0">
                <a:latin typeface="Abadi" panose="020B0604020104020204" pitchFamily="34" charset="0"/>
              </a:rPr>
              <a:t> = </a:t>
            </a:r>
            <a:r>
              <a:rPr lang="en-US" sz="2400" b="0" i="0" u="none" strike="noStrike" baseline="0" dirty="0">
                <a:latin typeface="Abadi" panose="020B0604020104020204" pitchFamily="34" charset="0"/>
              </a:rPr>
              <a:t>P (</a:t>
            </a:r>
            <a:r>
              <a:rPr lang="en-US" sz="2400" dirty="0">
                <a:latin typeface="Abadi" panose="020B0604020104020204" pitchFamily="34" charset="0"/>
              </a:rPr>
              <a:t>x | </a:t>
            </a:r>
            <a:r>
              <a:rPr lang="el-GR" sz="2400" b="0" i="0" u="none" strike="noStrike" baseline="0" dirty="0">
                <a:latin typeface="CMMI10"/>
              </a:rPr>
              <a:t>α</a:t>
            </a:r>
            <a:r>
              <a:rPr lang="en-US" sz="2400" b="0" i="0" u="none" strike="noStrike" baseline="0" dirty="0">
                <a:latin typeface="Abadi" panose="020B0604020104020204" pitchFamily="34" charset="0"/>
              </a:rPr>
              <a:t> = spam ) * P( spam )  </a:t>
            </a:r>
          </a:p>
          <a:p>
            <a:pPr lvl="5" algn="l" rtl="0"/>
            <a:r>
              <a:rPr lang="en-US" sz="2400" b="0" i="0" u="none" strike="noStrike" baseline="0" dirty="0">
                <a:latin typeface="Abadi" panose="020B0604020104020204" pitchFamily="34" charset="0"/>
              </a:rPr>
              <a:t>P (</a:t>
            </a:r>
            <a:r>
              <a:rPr lang="el-GR" sz="2400" b="0" i="0" u="none" strike="noStrike" baseline="0" dirty="0">
                <a:latin typeface="CMMI10"/>
              </a:rPr>
              <a:t>α</a:t>
            </a:r>
            <a:r>
              <a:rPr lang="en-US" sz="2400" b="0" i="0" u="none" strike="noStrike" baseline="0" dirty="0">
                <a:latin typeface="Abadi" panose="020B0604020104020204" pitchFamily="34" charset="0"/>
              </a:rPr>
              <a:t> = ham | x )</a:t>
            </a:r>
            <a:r>
              <a:rPr lang="en-US" sz="2400" dirty="0">
                <a:latin typeface="Abadi" panose="020B0604020104020204" pitchFamily="34" charset="0"/>
              </a:rPr>
              <a:t> = </a:t>
            </a:r>
            <a:r>
              <a:rPr lang="en-US" sz="2400" b="0" i="0" u="none" strike="noStrike" baseline="0" dirty="0">
                <a:latin typeface="Abadi" panose="020B0604020104020204" pitchFamily="34" charset="0"/>
              </a:rPr>
              <a:t>P (</a:t>
            </a:r>
            <a:r>
              <a:rPr lang="en-US" sz="2400" dirty="0">
                <a:latin typeface="Abadi" panose="020B0604020104020204" pitchFamily="34" charset="0"/>
              </a:rPr>
              <a:t>x | </a:t>
            </a:r>
            <a:r>
              <a:rPr lang="el-GR" sz="2400" b="0" i="0" u="none" strike="noStrike" baseline="0" dirty="0">
                <a:latin typeface="CMMI10"/>
              </a:rPr>
              <a:t>α</a:t>
            </a:r>
            <a:r>
              <a:rPr lang="en-US" sz="2400" b="0" i="0" u="none" strike="noStrike" baseline="0" dirty="0">
                <a:latin typeface="Abadi" panose="020B0604020104020204" pitchFamily="34" charset="0"/>
              </a:rPr>
              <a:t> = ham ) * P( ham )  </a:t>
            </a:r>
          </a:p>
          <a:p>
            <a:pPr algn="l" rtl="0"/>
            <a:r>
              <a:rPr lang="en-US" sz="2400" dirty="0">
                <a:latin typeface="Abadi" panose="020B0604020104020204" pitchFamily="34" charset="0"/>
              </a:rPr>
              <a:t>The prior probabilities can be obtained via the maximum likelihood estimate based on the frequencies of spam and ham messages in the training dataset</a:t>
            </a:r>
          </a:p>
          <a:p>
            <a:pPr lvl="5" algn="l" rtl="0"/>
            <a:r>
              <a:rPr lang="en-US" sz="2400" dirty="0">
                <a:latin typeface="Abadi" panose="020B0604020104020204" pitchFamily="34" charset="0"/>
              </a:rPr>
              <a:t>so, </a:t>
            </a:r>
            <a:r>
              <a:rPr lang="en-US" sz="2400" b="0" i="0" u="none" strike="noStrike" baseline="0" dirty="0">
                <a:latin typeface="Abadi" panose="020B0604020104020204" pitchFamily="34" charset="0"/>
              </a:rPr>
              <a:t> P (</a:t>
            </a:r>
            <a:r>
              <a:rPr lang="el-GR" sz="2400" b="0" i="0" u="none" strike="noStrike" baseline="0" dirty="0">
                <a:latin typeface="CMMI10"/>
              </a:rPr>
              <a:t>α</a:t>
            </a:r>
            <a:r>
              <a:rPr lang="en-US" sz="2400" b="0" i="0" u="none" strike="noStrike" baseline="0" dirty="0">
                <a:latin typeface="Abadi" panose="020B0604020104020204" pitchFamily="34" charset="0"/>
              </a:rPr>
              <a:t> = spam) = number of spam msg / number of all msg</a:t>
            </a:r>
          </a:p>
          <a:p>
            <a:pPr lvl="5" algn="l" rtl="0"/>
            <a:r>
              <a:rPr lang="en-US" sz="2400" dirty="0">
                <a:latin typeface="Abadi" panose="020B0604020104020204" pitchFamily="34" charset="0"/>
              </a:rPr>
              <a:t>a</a:t>
            </a:r>
            <a:r>
              <a:rPr lang="en-US" sz="2400" b="0" i="0" u="none" strike="noStrike" baseline="0" dirty="0">
                <a:latin typeface="Abadi" panose="020B0604020104020204" pitchFamily="34" charset="0"/>
              </a:rPr>
              <a:t>nd P (</a:t>
            </a:r>
            <a:r>
              <a:rPr lang="el-GR" sz="2400" b="0" i="0" u="none" strike="noStrike" baseline="0" dirty="0">
                <a:latin typeface="CMMI10"/>
              </a:rPr>
              <a:t>α</a:t>
            </a:r>
            <a:r>
              <a:rPr lang="en-US" sz="2400" b="0" i="0" u="none" strike="noStrike" baseline="0" dirty="0">
                <a:latin typeface="Abadi" panose="020B0604020104020204" pitchFamily="34" charset="0"/>
              </a:rPr>
              <a:t> = ham) = number of ham msg / number of all msg</a:t>
            </a:r>
          </a:p>
          <a:p>
            <a:pPr marL="871400" lvl="5" indent="0" algn="l" rtl="0">
              <a:buNone/>
            </a:pPr>
            <a:r>
              <a:rPr lang="en-US" sz="1800" b="1" i="1" u="none" strike="noStrike" baseline="0" dirty="0">
                <a:latin typeface="Abadi" panose="020B0604020104020204" pitchFamily="34" charset="0"/>
              </a:rPr>
              <a:t>“Assuming that the words in every document are conditionally independent”</a:t>
            </a:r>
            <a:endParaRPr lang="en-US" sz="2000" b="1" i="1" u="none" strike="noStrike" baseline="0" dirty="0">
              <a:latin typeface="Abadi" panose="020B0604020104020204" pitchFamily="34" charset="0"/>
            </a:endParaRPr>
          </a:p>
        </p:txBody>
      </p:sp>
      <p:sp>
        <p:nvSpPr>
          <p:cNvPr id="4" name="Date Placeholder 3">
            <a:extLst>
              <a:ext uri="{FF2B5EF4-FFF2-40B4-BE49-F238E27FC236}">
                <a16:creationId xmlns:a16="http://schemas.microsoft.com/office/drawing/2014/main" id="{2A03EDA3-ABD0-4EC1-80C9-5645F56D34F0}"/>
              </a:ext>
            </a:extLst>
          </p:cNvPr>
          <p:cNvSpPr>
            <a:spLocks noGrp="1"/>
          </p:cNvSpPr>
          <p:nvPr>
            <p:ph type="dt" sz="half" idx="10"/>
          </p:nvPr>
        </p:nvSpPr>
        <p:spPr/>
        <p:txBody>
          <a:bodyPr/>
          <a:lstStyle/>
          <a:p>
            <a:r>
              <a:rPr lang="en-US" dirty="0"/>
              <a:t>9</a:t>
            </a:r>
          </a:p>
        </p:txBody>
      </p:sp>
    </p:spTree>
    <p:extLst>
      <p:ext uri="{BB962C8B-B14F-4D97-AF65-F5344CB8AC3E}">
        <p14:creationId xmlns:p14="http://schemas.microsoft.com/office/powerpoint/2010/main" val="32792882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05_TF56160789" id="{DC79D331-26E6-4BC1-B1E0-28509D385C17}" vid="{771879BB-FB69-45AF-AF38-720171F5D0C1}"/>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A4B45CEDC7F04BA48AD56EB251AC3A" ma:contentTypeVersion="4" ma:contentTypeDescription="Create a new document." ma:contentTypeScope="" ma:versionID="efcbec862ec91754a80990d32425c247">
  <xsd:schema xmlns:xsd="http://www.w3.org/2001/XMLSchema" xmlns:xs="http://www.w3.org/2001/XMLSchema" xmlns:p="http://schemas.microsoft.com/office/2006/metadata/properties" xmlns:ns3="241258f4-b7a8-49ae-8007-d521f7aff5ae" targetNamespace="http://schemas.microsoft.com/office/2006/metadata/properties" ma:root="true" ma:fieldsID="69c83f36d9b88124404e96d060ac347e" ns3:_="">
    <xsd:import namespace="241258f4-b7a8-49ae-8007-d521f7aff5a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1258f4-b7a8-49ae-8007-d521f7aff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FEAF68-FD46-4A74-9AD2-988DCB9A6B4C}">
  <ds:schemaRefs>
    <ds:schemaRef ds:uri="241258f4-b7a8-49ae-8007-d521f7aff5a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4642B18-8406-4BD1-950A-65FCF279FD1E}">
  <ds:schemaRefs>
    <ds:schemaRef ds:uri="241258f4-b7a8-49ae-8007-d521f7aff5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BB401D-EFDA-4517-ACF1-4068EFDC83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{C1FF8686-142A-4E7D-824C-683B46DDC756}tf56160789_win32</Template>
  <TotalTime>321</TotalTime>
  <Words>694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Abadi</vt:lpstr>
      <vt:lpstr>Arial</vt:lpstr>
      <vt:lpstr>Calibri</vt:lpstr>
      <vt:lpstr>CMMI10</vt:lpstr>
      <vt:lpstr>Tahoma</vt:lpstr>
      <vt:lpstr>1_RetrospectVTI</vt:lpstr>
      <vt:lpstr>Spam Detections </vt:lpstr>
      <vt:lpstr>In our daily life, each of us receives many emails, some of which are useful, and we need in our work or communication processes, but some of them may come as annoying emails that contain fraudulent words.</vt:lpstr>
      <vt:lpstr>Fraudulent Words</vt:lpstr>
      <vt:lpstr>Solution</vt:lpstr>
      <vt:lpstr>Naive Bayes Classifiers</vt:lpstr>
      <vt:lpstr>Naïve Bayes Features</vt:lpstr>
      <vt:lpstr>What is Naïve Bayes Algorithm</vt:lpstr>
      <vt:lpstr>How Naive Bayes algorithm works?</vt:lpstr>
      <vt:lpstr>The Decision Rule for Spam Classification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Detections </dc:title>
  <dc:creator>Ibrahim Abdellatif Ibrahim</dc:creator>
  <cp:lastModifiedBy>Ibrahim Abdellatif Ibrahim</cp:lastModifiedBy>
  <cp:revision>4</cp:revision>
  <dcterms:created xsi:type="dcterms:W3CDTF">2021-11-16T20:58:39Z</dcterms:created>
  <dcterms:modified xsi:type="dcterms:W3CDTF">2021-11-17T22:34:06Z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0x01010083A4B45CEDC7F04BA48AD56EB251AC3A</vt:lpwstr>
  </property>
</Properties>
</file>