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0080625" cy="7559675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7E5EC9E5-58AE-4A95-8650-A51E6E5A1A90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9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0038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4487"/>
            <a:ext cx="2173635" cy="63492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4487"/>
            <a:ext cx="6394896" cy="6349221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08947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272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69367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21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2"/>
            <a:ext cx="4082653" cy="443500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1"/>
            <a:ext cx="4082653" cy="443500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3299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6"/>
            <a:ext cx="4082653" cy="362304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486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10493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06019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806365"/>
            <a:ext cx="5367933" cy="579575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96213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2414B87-7AA7-489D-8939-961CE8B612BE}" type="slidenum">
              <a:rPr lang="en-US" sz="1800" b="1" strike="noStrike" spc="-1" smtClean="0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7987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1"/>
            <a:ext cx="10080626" cy="73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algn="ctr"/>
            <a:fld id="{B4F83876-2421-4F15-A2BB-039D3919768E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1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metalisicak.com/kotlin/kotlin_veri_yapilari/kotlin-ile-dizi-array-olusturma-yontemleri-1.html" TargetMode="External"/><Relationship Id="rId2" Type="http://schemas.openxmlformats.org/officeDocument/2006/relationships/hyperlink" Target="https://www.mobilhanem.com/kotlin-dersleri-kotlin-diziler-arra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ayfer.bilkent.edu.tr/~cayfer/bilisim-sozlugu/tbd-ing-trk-sozluk.htm" TargetMode="External"/><Relationship Id="rId5" Type="http://schemas.openxmlformats.org/officeDocument/2006/relationships/hyperlink" Target="https://www.fullofenglish.com/mesleki-ingilizce-bilisim/ingilizce-yazilim-terimleri/" TargetMode="External"/><Relationship Id="rId4" Type="http://schemas.openxmlformats.org/officeDocument/2006/relationships/hyperlink" Target="https://stackoverflow.com/questions/44301301/android-how-to-achieve-setonclicklistener-in-kotl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25089" y="330002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TÜRKÇE İNGİLİZCE SÖZLÜK UYGULAMASI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3177916" y="3750020"/>
            <a:ext cx="6902709" cy="2441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tr-TR" sz="3000" spc="-1" dirty="0" smtClean="0">
                <a:latin typeface="Century Gothic" panose="020B0502020202020204" pitchFamily="34" charset="0"/>
              </a:rPr>
              <a:t>Halil İbrahim ASLAN</a:t>
            </a:r>
          </a:p>
          <a:p>
            <a:pPr algn="ctr"/>
            <a:r>
              <a:rPr lang="tr-TR" sz="3000" b="0" strike="noStrike" spc="-1" dirty="0" smtClean="0">
                <a:latin typeface="Century Gothic" panose="020B0502020202020204" pitchFamily="34" charset="0"/>
              </a:rPr>
              <a:t>19MY93011</a:t>
            </a:r>
            <a:endParaRPr lang="en-US" sz="3000" b="0" strike="noStrike" spc="-1" dirty="0">
              <a:latin typeface="Century Gothic" panose="020B0502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97" y="171394"/>
            <a:ext cx="4632214" cy="169875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2399" y="2273135"/>
            <a:ext cx="7048720" cy="52865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77472" y="370672"/>
            <a:ext cx="8316517" cy="4435009"/>
          </a:xfrm>
        </p:spPr>
        <p:txBody>
          <a:bodyPr/>
          <a:lstStyle/>
          <a:p>
            <a:r>
              <a:rPr lang="tr-TR" dirty="0" smtClean="0"/>
              <a:t>Sonrasında </a:t>
            </a:r>
            <a:r>
              <a:rPr lang="tr-TR" dirty="0" err="1" smtClean="0"/>
              <a:t>layout</a:t>
            </a:r>
            <a:r>
              <a:rPr lang="tr-TR" dirty="0" smtClean="0"/>
              <a:t> bölümüne gelerek </a:t>
            </a:r>
            <a:r>
              <a:rPr lang="tr-TR" dirty="0" err="1" smtClean="0"/>
              <a:t>GirisActivity</a:t>
            </a:r>
            <a:r>
              <a:rPr lang="tr-TR" dirty="0" smtClean="0"/>
              <a:t> ekranımızı düzenlemeye başladık.</a:t>
            </a:r>
          </a:p>
          <a:p>
            <a:r>
              <a:rPr lang="tr-TR" dirty="0" smtClean="0"/>
              <a:t>1 adet </a:t>
            </a:r>
            <a:r>
              <a:rPr lang="tr-TR" dirty="0" err="1" smtClean="0"/>
              <a:t>imageView</a:t>
            </a:r>
            <a:r>
              <a:rPr lang="tr-TR" dirty="0" smtClean="0"/>
              <a:t> 2 adet </a:t>
            </a:r>
            <a:r>
              <a:rPr lang="tr-TR" dirty="0" err="1" smtClean="0"/>
              <a:t>textView</a:t>
            </a:r>
            <a:r>
              <a:rPr lang="tr-TR" dirty="0" smtClean="0"/>
              <a:t> ve bir adet giriş butonu koyduk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09" y="2113613"/>
            <a:ext cx="6824871" cy="45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200" dirty="0" err="1" smtClean="0"/>
              <a:t>GirisActivity</a:t>
            </a:r>
            <a:r>
              <a:rPr lang="tr-TR" sz="2200" dirty="0" smtClean="0"/>
              <a:t> ekranımıza gelip butonumuza tıklandığında diğer sayfaya geçmesi için </a:t>
            </a:r>
            <a:r>
              <a:rPr lang="tr-TR" sz="2200" dirty="0" err="1" smtClean="0"/>
              <a:t>setOnClickListener</a:t>
            </a:r>
            <a:r>
              <a:rPr lang="tr-TR" sz="2200" dirty="0" smtClean="0"/>
              <a:t> kodunu yazdık.</a:t>
            </a:r>
            <a:endParaRPr lang="tr-TR" sz="22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257" y="2035175"/>
            <a:ext cx="5205324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7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200" dirty="0" smtClean="0"/>
              <a:t>Tekrar </a:t>
            </a:r>
            <a:r>
              <a:rPr lang="tr-TR" sz="2200" dirty="0" err="1" smtClean="0"/>
              <a:t>layout</a:t>
            </a:r>
            <a:r>
              <a:rPr lang="tr-TR" sz="2200" dirty="0" smtClean="0"/>
              <a:t> bölümüne gelip </a:t>
            </a:r>
            <a:r>
              <a:rPr lang="tr-TR" sz="2200" dirty="0" err="1" smtClean="0"/>
              <a:t>mainactivity</a:t>
            </a:r>
            <a:r>
              <a:rPr lang="tr-TR" sz="2200" dirty="0" smtClean="0"/>
              <a:t> ekranımızın tasarım düzenlemelerini ve resim, </a:t>
            </a:r>
            <a:r>
              <a:rPr lang="tr-TR" sz="2200" dirty="0" err="1" smtClean="0"/>
              <a:t>resultText</a:t>
            </a:r>
            <a:r>
              <a:rPr lang="tr-TR" sz="2200" dirty="0" smtClean="0"/>
              <a:t>, buton vb. araçlarını ekledik</a:t>
            </a:r>
            <a:endParaRPr lang="tr-TR" sz="22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534" y="2230047"/>
            <a:ext cx="6299065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4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Burada </a:t>
            </a:r>
            <a:r>
              <a:rPr lang="tr-TR" sz="2800" dirty="0" err="1" smtClean="0"/>
              <a:t>hashmap</a:t>
            </a:r>
            <a:r>
              <a:rPr lang="tr-TR" sz="2800" dirty="0" smtClean="0"/>
              <a:t> oluşturup içerisine aranacak kelimeleri ve anlamlarını yazdık.</a:t>
            </a:r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6" y="2488367"/>
            <a:ext cx="8103717" cy="442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5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Temizle butonuna basıldığı zaman </a:t>
            </a:r>
            <a:r>
              <a:rPr lang="tr-TR" sz="3200" dirty="0" err="1" smtClean="0"/>
              <a:t>setText</a:t>
            </a:r>
            <a:r>
              <a:rPr lang="tr-TR" sz="3200" dirty="0" smtClean="0"/>
              <a:t> alanını temizlemesi için aşağıdaki kodu girdik.</a:t>
            </a:r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30" y="2544085"/>
            <a:ext cx="70770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2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Aranan sonucun verilmesi eğer sonuç yoksa sonuç bulunamadı denilmesi için aşağıdaki kodları girdik.</a:t>
            </a:r>
            <a:endParaRPr lang="tr-TR" sz="32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40" y="2436889"/>
            <a:ext cx="8585147" cy="22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8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İkonu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07257" y="2034581"/>
            <a:ext cx="5087144" cy="4137620"/>
          </a:xfrm>
        </p:spPr>
        <p:txBody>
          <a:bodyPr/>
          <a:lstStyle/>
          <a:p>
            <a:r>
              <a:rPr lang="tr-TR" dirty="0" err="1" smtClean="0"/>
              <a:t>Res</a:t>
            </a:r>
            <a:r>
              <a:rPr lang="tr-TR" dirty="0" smtClean="0"/>
              <a:t> &gt; sağ tık &gt; </a:t>
            </a:r>
            <a:r>
              <a:rPr lang="tr-TR" dirty="0" err="1" smtClean="0"/>
              <a:t>new</a:t>
            </a:r>
            <a:r>
              <a:rPr lang="tr-TR" dirty="0" smtClean="0"/>
              <a:t>  &gt; </a:t>
            </a:r>
            <a:r>
              <a:rPr lang="tr-TR" dirty="0" err="1" smtClean="0"/>
              <a:t>imageAsset</a:t>
            </a:r>
            <a:r>
              <a:rPr lang="tr-TR" dirty="0" smtClean="0"/>
              <a:t> kısmından mobil uygulamamızın ikonlarını ekledim.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52970" y="746781"/>
            <a:ext cx="3220814" cy="58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4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Proje Testi</a:t>
            </a:r>
            <a:br>
              <a:rPr lang="tr-TR" dirty="0" smtClean="0"/>
            </a:br>
            <a:r>
              <a:rPr lang="tr-TR" sz="2200" dirty="0" smtClean="0">
                <a:solidFill>
                  <a:srgbClr val="C00000"/>
                </a:solidFill>
              </a:rPr>
              <a:t>Proje test edildi. Çalışıyor! Artık Google </a:t>
            </a:r>
            <a:r>
              <a:rPr lang="tr-TR" sz="2200" dirty="0" err="1" smtClean="0">
                <a:solidFill>
                  <a:srgbClr val="C00000"/>
                </a:solidFill>
              </a:rPr>
              <a:t>play</a:t>
            </a:r>
            <a:r>
              <a:rPr lang="tr-TR" sz="2200" dirty="0" smtClean="0">
                <a:solidFill>
                  <a:srgbClr val="C00000"/>
                </a:solidFill>
              </a:rPr>
              <a:t> </a:t>
            </a:r>
            <a:r>
              <a:rPr lang="tr-TR" sz="2200" dirty="0" err="1" smtClean="0">
                <a:solidFill>
                  <a:srgbClr val="C00000"/>
                </a:solidFill>
              </a:rPr>
              <a:t>store</a:t>
            </a:r>
            <a:r>
              <a:rPr lang="tr-TR" sz="2200" dirty="0" smtClean="0">
                <a:solidFill>
                  <a:srgbClr val="C00000"/>
                </a:solidFill>
              </a:rPr>
              <a:t> yüklenebilir durumda!</a:t>
            </a:r>
            <a:endParaRPr lang="tr-TR" sz="2200" dirty="0">
              <a:solidFill>
                <a:srgbClr val="C0000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40" y="2218543"/>
            <a:ext cx="2373315" cy="479378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639" y="2194697"/>
            <a:ext cx="2325750" cy="481762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147" y="2194697"/>
            <a:ext cx="2336155" cy="47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Projenin Yayınlanması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Google </a:t>
            </a:r>
            <a:r>
              <a:rPr lang="tr-TR" dirty="0" err="1" smtClean="0"/>
              <a:t>play</a:t>
            </a:r>
            <a:r>
              <a:rPr lang="tr-TR" dirty="0" smtClean="0"/>
              <a:t> </a:t>
            </a:r>
            <a:r>
              <a:rPr lang="tr-TR" dirty="0" err="1" smtClean="0"/>
              <a:t>store</a:t>
            </a:r>
            <a:r>
              <a:rPr lang="tr-TR" dirty="0" smtClean="0"/>
              <a:t> geliştirici hesabımdan uygulamayı deneme amaçlı yükledim onaylanmasını bekliyorum.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Sonrasında güncellemeler ile geliştirip, ücretsiz bir şekilde kullanıcılara sunacağım.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14" y="3702975"/>
            <a:ext cx="9525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u="sng" dirty="0">
                <a:hlinkClick r:id="rId2"/>
              </a:rPr>
              <a:t>https://www.mobilhanem.com/kotlin-dersleri-kotlin-diziler-array/</a:t>
            </a:r>
            <a:endParaRPr lang="tr-TR" dirty="0"/>
          </a:p>
          <a:p>
            <a:pPr lvl="0"/>
            <a:r>
              <a:rPr lang="tr-TR" u="sng" dirty="0">
                <a:hlinkClick r:id="rId3"/>
              </a:rPr>
              <a:t>https://memetalisicak.com/kotlin/kotlin_veri_yapilari/kotlin-ile-dizi-array-olusturma-yontemleri-1.html</a:t>
            </a:r>
            <a:endParaRPr lang="tr-TR" dirty="0"/>
          </a:p>
          <a:p>
            <a:pPr lvl="0"/>
            <a:r>
              <a:rPr lang="tr-TR" u="sng" dirty="0">
                <a:hlinkClick r:id="rId4"/>
              </a:rPr>
              <a:t>https://stackoverflow.com/questions/44301301/android-how-to-achieve-setonclicklistener-in-kotlin</a:t>
            </a:r>
            <a:endParaRPr lang="tr-TR" dirty="0"/>
          </a:p>
          <a:p>
            <a:r>
              <a:rPr lang="tr-TR" dirty="0">
                <a:hlinkClick r:id="rId5"/>
              </a:rPr>
              <a:t>https://www.fullofenglish.com/mesleki-ingilizce-bilisim/ingilizce-yazilim-terimleri</a:t>
            </a:r>
            <a:r>
              <a:rPr lang="tr-TR" dirty="0" smtClean="0">
                <a:hlinkClick r:id="rId5"/>
              </a:rPr>
              <a:t>/</a:t>
            </a:r>
            <a:endParaRPr lang="tr-TR" dirty="0" smtClean="0"/>
          </a:p>
          <a:p>
            <a:r>
              <a:rPr lang="tr-TR" dirty="0">
                <a:hlinkClick r:id="rId6"/>
              </a:rPr>
              <a:t>http://cayfer.bilkent.edu.tr/~cayfer/bilisim-sozlugu/tbd-ing-trk-sozluk.htm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30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70000" y="734754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tr-TR" sz="3200" strike="noStrike" spc="-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 (Başlıklar)"/>
              </a:rPr>
              <a:t>Uygulama Tanıtımı ve Proje Bilgileri</a:t>
            </a:r>
            <a:endParaRPr lang="en-US" sz="320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Calibri Light (Başlıklar)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70000" y="2279803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Dictionary </a:t>
            </a:r>
            <a:r>
              <a:rPr 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isimli projemiz yazılımcılar için ücretsiz yazılım sözlüğüdür</a:t>
            </a: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Yazılımcıların bilmediği sözcük ve terimleri uygulamamız sayesinde bulabiliyorlar.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8619108" cy="1243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tr-T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Uygulama Geliştirme Ortamı 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360000" y="2279804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tr-TR" sz="2000" b="1" u="sng" dirty="0"/>
              <a:t>Uygulamamızı “</a:t>
            </a:r>
            <a:r>
              <a:rPr lang="tr-TR" sz="2000" b="1" u="sng" dirty="0" err="1"/>
              <a:t>Android</a:t>
            </a:r>
            <a:r>
              <a:rPr lang="tr-TR" sz="2000" b="1" u="sng" dirty="0"/>
              <a:t> </a:t>
            </a:r>
            <a:r>
              <a:rPr lang="tr-TR" sz="2000" b="1" u="sng" dirty="0" err="1"/>
              <a:t>Studio</a:t>
            </a:r>
            <a:r>
              <a:rPr lang="tr-TR" sz="2000" b="1" u="sng" dirty="0"/>
              <a:t>” programı ile geliştireceğiz.</a:t>
            </a:r>
            <a:endParaRPr lang="tr-TR" sz="2000" b="1" dirty="0"/>
          </a:p>
          <a:p>
            <a:r>
              <a:rPr lang="tr-TR" sz="2000" b="1" dirty="0" err="1"/>
              <a:t>Android</a:t>
            </a:r>
            <a:r>
              <a:rPr lang="tr-TR" sz="2000" b="1" dirty="0"/>
              <a:t> </a:t>
            </a:r>
            <a:r>
              <a:rPr lang="tr-TR" sz="2000" b="1" dirty="0" err="1"/>
              <a:t>Studio</a:t>
            </a:r>
            <a:endParaRPr lang="tr-TR" sz="2000" dirty="0"/>
          </a:p>
          <a:p>
            <a:r>
              <a:rPr lang="tr-TR" sz="2000" dirty="0" err="1"/>
              <a:t>Android</a:t>
            </a:r>
            <a:r>
              <a:rPr lang="tr-TR" sz="2000" dirty="0"/>
              <a:t> </a:t>
            </a:r>
            <a:r>
              <a:rPr lang="tr-TR" sz="2000" dirty="0" err="1"/>
              <a:t>Studio</a:t>
            </a:r>
            <a:r>
              <a:rPr lang="tr-TR" sz="2000" dirty="0"/>
              <a:t>, </a:t>
            </a:r>
            <a:r>
              <a:rPr lang="tr-TR" sz="2000" dirty="0" err="1"/>
              <a:t>Android</a:t>
            </a:r>
            <a:r>
              <a:rPr lang="tr-TR" sz="2000" dirty="0"/>
              <a:t> uygulama geliştiricileri için tasarlanan oldukça geniş kapsamlı ve ücretsiz programdır. Program beraberinde bir çok </a:t>
            </a:r>
            <a:r>
              <a:rPr lang="tr-TR" sz="2000" dirty="0" err="1"/>
              <a:t>Android</a:t>
            </a:r>
            <a:r>
              <a:rPr lang="tr-TR" sz="2000" dirty="0"/>
              <a:t> geliştirici aracıyla birlikte gelmektedir.</a:t>
            </a:r>
          </a:p>
          <a:p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Karışık problemleri kolayca çözmenizi sağlayabilecek olan </a:t>
            </a:r>
            <a:r>
              <a:rPr lang="tr-TR" sz="2000" dirty="0" err="1"/>
              <a:t>Android</a:t>
            </a:r>
            <a:r>
              <a:rPr lang="tr-TR" sz="2000" dirty="0"/>
              <a:t> </a:t>
            </a:r>
            <a:r>
              <a:rPr lang="tr-TR" sz="2000" dirty="0" err="1"/>
              <a:t>Studio</a:t>
            </a:r>
            <a:r>
              <a:rPr lang="tr-TR" sz="2000" dirty="0"/>
              <a:t> ile sadece uygulama geliştirme değil aynı zamanda </a:t>
            </a:r>
            <a:r>
              <a:rPr lang="tr-TR" sz="2000" dirty="0" err="1"/>
              <a:t>varolan</a:t>
            </a:r>
            <a:r>
              <a:rPr lang="tr-TR" sz="2000" dirty="0"/>
              <a:t> uygulamalardaki sorunları çözme </a:t>
            </a:r>
            <a:r>
              <a:rPr lang="tr-TR" sz="2000" dirty="0" err="1"/>
              <a:t>işlemleride</a:t>
            </a:r>
            <a:r>
              <a:rPr lang="tr-TR" sz="2000" dirty="0"/>
              <a:t> gerçekleştirebiliyorsunuz.</a:t>
            </a:r>
            <a:br>
              <a:rPr lang="tr-TR" sz="2000" dirty="0"/>
            </a:br>
            <a:r>
              <a:rPr lang="tr-TR" sz="2000" dirty="0"/>
              <a:t>Büyük ve geniş kapsamlı bir program olan </a:t>
            </a:r>
            <a:r>
              <a:rPr lang="tr-TR" sz="2000" dirty="0" err="1"/>
              <a:t>Android</a:t>
            </a:r>
            <a:r>
              <a:rPr lang="tr-TR" sz="2000" dirty="0"/>
              <a:t> </a:t>
            </a:r>
            <a:r>
              <a:rPr lang="tr-TR" sz="2000" dirty="0" err="1"/>
              <a:t>Studio</a:t>
            </a:r>
            <a:r>
              <a:rPr lang="tr-TR" sz="2000" dirty="0"/>
              <a:t>, </a:t>
            </a:r>
            <a:r>
              <a:rPr lang="tr-TR" sz="2000" dirty="0" err="1"/>
              <a:t>Android</a:t>
            </a:r>
            <a:r>
              <a:rPr lang="tr-TR" sz="2000" dirty="0"/>
              <a:t> geliştiricilerinin işlemlerini kolaylaştırmak ve onlara karşılaştıkları sorunlarda yardım etmek amacıyla Google tarafından hazırlanan başarılı ve etkileyici bir program.</a:t>
            </a:r>
            <a:br>
              <a:rPr lang="tr-TR" sz="2000" dirty="0"/>
            </a:br>
            <a:r>
              <a:rPr lang="tr-TR" sz="2000" dirty="0" err="1"/>
              <a:t>Android</a:t>
            </a:r>
            <a:r>
              <a:rPr lang="tr-TR" sz="2000" dirty="0"/>
              <a:t> uygulamaları geliştiriyorsanız veya geliştirmek istiyorsanız </a:t>
            </a:r>
            <a:r>
              <a:rPr lang="tr-TR" sz="2000" dirty="0" err="1"/>
              <a:t>Android</a:t>
            </a:r>
            <a:r>
              <a:rPr lang="tr-TR" sz="2000" dirty="0"/>
              <a:t> </a:t>
            </a:r>
            <a:r>
              <a:rPr lang="tr-TR" sz="2000" dirty="0" err="1"/>
              <a:t>Studio</a:t>
            </a:r>
            <a:r>
              <a:rPr lang="tr-TR" sz="2000" dirty="0"/>
              <a:t> bu alanda en büyük yardımcılarınızdan biri olabilir. </a:t>
            </a:r>
            <a:endParaRPr lang="en-US" sz="20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/>
              <a:t>Uygulamamızı  geliştirmek için “</a:t>
            </a:r>
            <a:r>
              <a:rPr lang="tr-TR" sz="4000" b="1" dirty="0" err="1"/>
              <a:t>Kotlin</a:t>
            </a:r>
            <a:r>
              <a:rPr lang="tr-TR" sz="4000" b="1" dirty="0"/>
              <a:t>” programlama dilini kullanacağız</a:t>
            </a:r>
            <a:r>
              <a:rPr lang="tr-TR" sz="4000" b="1" dirty="0" smtClean="0"/>
              <a:t>.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b="1" dirty="0"/>
              <a:t> </a:t>
            </a:r>
            <a:r>
              <a:rPr lang="tr-TR" sz="1800" b="1" dirty="0" smtClean="0"/>
              <a:t> </a:t>
            </a:r>
            <a:r>
              <a:rPr lang="tr-TR" sz="1800" b="1" dirty="0" err="1" smtClean="0"/>
              <a:t>Kotlin</a:t>
            </a:r>
            <a:endParaRPr lang="tr-TR" sz="1800" dirty="0"/>
          </a:p>
          <a:p>
            <a:r>
              <a:rPr lang="tr-TR" sz="1800" dirty="0" err="1"/>
              <a:t>Kotlin</a:t>
            </a:r>
            <a:r>
              <a:rPr lang="tr-TR" sz="1800" dirty="0"/>
              <a:t> JVM, yani (Java Virtual Machine) üstünde işlem gösteren bir programlama dili olarak ifade edilebilir. Buna ek olarak </a:t>
            </a:r>
            <a:r>
              <a:rPr lang="tr-TR" sz="1800" dirty="0" err="1"/>
              <a:t>Javascript</a:t>
            </a:r>
            <a:r>
              <a:rPr lang="tr-TR" sz="1800" dirty="0"/>
              <a:t> koduna da derlenebilmesi mümkün. </a:t>
            </a:r>
            <a:r>
              <a:rPr lang="tr-TR" sz="1800" dirty="0" err="1"/>
              <a:t>Kotlin</a:t>
            </a:r>
            <a:r>
              <a:rPr lang="tr-TR" sz="1800" dirty="0"/>
              <a:t> yazılım dilinin 2011 senesinde Jet </a:t>
            </a:r>
            <a:r>
              <a:rPr lang="tr-TR" sz="1800" dirty="0" err="1"/>
              <a:t>Brains</a:t>
            </a:r>
            <a:r>
              <a:rPr lang="tr-TR" sz="1800" dirty="0"/>
              <a:t> firması aracılığıyla geliştirilmeye başlanmış olduğunun duyurusu yapıldı ve </a:t>
            </a:r>
            <a:r>
              <a:rPr lang="tr-TR" sz="1800" dirty="0" err="1"/>
              <a:t>Kotlin</a:t>
            </a:r>
            <a:r>
              <a:rPr lang="tr-TR" sz="1800" dirty="0"/>
              <a:t> ilk sabit sürümünü (v1.0) 2016 senesinde çıkardı.  (</a:t>
            </a:r>
            <a:r>
              <a:rPr lang="tr-TR" sz="1800" dirty="0" err="1"/>
              <a:t>JetBrain</a:t>
            </a:r>
            <a:r>
              <a:rPr lang="tr-TR" sz="1800" dirty="0"/>
              <a:t> firması </a:t>
            </a:r>
            <a:r>
              <a:rPr lang="tr-TR" sz="1800" dirty="0" err="1"/>
              <a:t>Intellij</a:t>
            </a:r>
            <a:r>
              <a:rPr lang="tr-TR" sz="1800" dirty="0"/>
              <a:t> IDEA </a:t>
            </a:r>
            <a:r>
              <a:rPr lang="tr-TR" sz="1800" dirty="0" err="1"/>
              <a:t>IDE’nin</a:t>
            </a:r>
            <a:r>
              <a:rPr lang="tr-TR" sz="1800" dirty="0"/>
              <a:t> geliştiricisi olarak tanıtılabilir. Bundan daha sonra Google ile beraber </a:t>
            </a:r>
            <a:r>
              <a:rPr lang="tr-TR" sz="1800" dirty="0" err="1"/>
              <a:t>Intellij</a:t>
            </a:r>
            <a:r>
              <a:rPr lang="tr-TR" sz="1800" dirty="0"/>
              <a:t> IDEA bazlı </a:t>
            </a:r>
            <a:r>
              <a:rPr lang="tr-TR" sz="1800" dirty="0" err="1"/>
              <a:t>Android</a:t>
            </a:r>
            <a:r>
              <a:rPr lang="tr-TR" sz="1800" dirty="0"/>
              <a:t> </a:t>
            </a:r>
            <a:r>
              <a:rPr lang="tr-TR" sz="1800" dirty="0" err="1"/>
              <a:t>Studio’yu</a:t>
            </a:r>
            <a:r>
              <a:rPr lang="tr-TR" sz="1800" dirty="0"/>
              <a:t> geliştirdiler ve </a:t>
            </a:r>
            <a:r>
              <a:rPr lang="tr-TR" sz="1800" dirty="0" err="1"/>
              <a:t>Android’in</a:t>
            </a:r>
            <a:r>
              <a:rPr lang="tr-TR" sz="1800" dirty="0"/>
              <a:t> resmi olarak geliştirici </a:t>
            </a:r>
            <a:r>
              <a:rPr lang="tr-TR" sz="1800" dirty="0" err="1"/>
              <a:t>ide’si</a:t>
            </a:r>
            <a:r>
              <a:rPr lang="tr-TR" sz="1800" dirty="0"/>
              <a:t> olmuş oldular. Hem </a:t>
            </a:r>
            <a:r>
              <a:rPr lang="tr-TR" sz="1800" dirty="0" err="1"/>
              <a:t>java</a:t>
            </a:r>
            <a:r>
              <a:rPr lang="tr-TR" sz="1800" dirty="0"/>
              <a:t> geliştiricileri hem de </a:t>
            </a:r>
            <a:r>
              <a:rPr lang="tr-TR" sz="1800" dirty="0" err="1"/>
              <a:t>android</a:t>
            </a:r>
            <a:r>
              <a:rPr lang="tr-TR" sz="1800" dirty="0"/>
              <a:t> için </a:t>
            </a:r>
            <a:r>
              <a:rPr lang="tr-TR" sz="1800" dirty="0" err="1"/>
              <a:t>Eclipse</a:t>
            </a:r>
            <a:r>
              <a:rPr lang="tr-TR" sz="1800" dirty="0"/>
              <a:t> ide yerine </a:t>
            </a:r>
            <a:r>
              <a:rPr lang="tr-TR" sz="1800" dirty="0" err="1"/>
              <a:t>Intellj</a:t>
            </a:r>
            <a:r>
              <a:rPr lang="tr-TR" sz="1800" dirty="0"/>
              <a:t> IDEA ve </a:t>
            </a:r>
            <a:r>
              <a:rPr lang="tr-TR" sz="1800" dirty="0" err="1"/>
              <a:t>Android</a:t>
            </a:r>
            <a:r>
              <a:rPr lang="tr-TR" sz="1800" dirty="0"/>
              <a:t> </a:t>
            </a:r>
            <a:r>
              <a:rPr lang="tr-TR" sz="1800" dirty="0" err="1"/>
              <a:t>Studio</a:t>
            </a:r>
            <a:r>
              <a:rPr lang="tr-TR" sz="1800" dirty="0"/>
              <a:t> alıyor. Yazılım dili olan </a:t>
            </a:r>
            <a:r>
              <a:rPr lang="tr-TR" sz="1800" dirty="0" err="1"/>
              <a:t>Kotlin</a:t>
            </a:r>
            <a:r>
              <a:rPr lang="tr-TR" sz="1800" dirty="0"/>
              <a:t> Google I/O 2017 etkinliğin içerisinde Java ve C++ dan sonra olmak kaydıyla </a:t>
            </a:r>
            <a:r>
              <a:rPr lang="tr-TR" sz="1800" dirty="0" err="1"/>
              <a:t>Android’in</a:t>
            </a:r>
            <a:r>
              <a:rPr lang="tr-TR" sz="1800" dirty="0"/>
              <a:t> resmi olarak 3. resmi geliştirici dili unvanıyla adını duyurdu. Bu duyuru sonrasında da </a:t>
            </a:r>
            <a:r>
              <a:rPr lang="tr-TR" sz="1800" dirty="0" err="1"/>
              <a:t>Kotlin’in</a:t>
            </a:r>
            <a:r>
              <a:rPr lang="tr-TR" sz="1800" dirty="0"/>
              <a:t> tanınırlığının artması da kaçınılması mümkün olmayan bir durum.</a:t>
            </a:r>
          </a:p>
          <a:p>
            <a:r>
              <a:rPr lang="tr-TR" sz="1800" dirty="0" err="1"/>
              <a:t>Kotlin</a:t>
            </a:r>
            <a:r>
              <a:rPr lang="tr-TR" sz="1800" dirty="0"/>
              <a:t> yazılım dilinin öğrenilmesiyle birlikte hem </a:t>
            </a:r>
            <a:r>
              <a:rPr lang="tr-TR" sz="1800" dirty="0" err="1"/>
              <a:t>Android</a:t>
            </a:r>
            <a:r>
              <a:rPr lang="tr-TR" sz="1800" dirty="0"/>
              <a:t> uygulamaların gelişimleri sağlanabilir hem de server-</a:t>
            </a:r>
            <a:r>
              <a:rPr lang="tr-TR" sz="1800" dirty="0" err="1"/>
              <a:t>side</a:t>
            </a:r>
            <a:r>
              <a:rPr lang="tr-TR" sz="1800" dirty="0"/>
              <a:t> uygulamaları geliştirebilir ama bunların da gelişiminin yapılabilmesi için ilk olarak </a:t>
            </a:r>
            <a:r>
              <a:rPr lang="tr-TR" sz="1800" dirty="0" err="1"/>
              <a:t>Kotlin</a:t>
            </a:r>
            <a:r>
              <a:rPr lang="tr-TR" sz="1800" dirty="0"/>
              <a:t> Yazılım dilinin temelleri öğrenilebilir. </a:t>
            </a:r>
            <a:r>
              <a:rPr lang="tr-TR" sz="1800" dirty="0" err="1"/>
              <a:t>Kotlin’in</a:t>
            </a:r>
            <a:r>
              <a:rPr lang="tr-TR" sz="1800" dirty="0"/>
              <a:t> geliştirebilmesi amacıyla ilk olarak bilgisayara </a:t>
            </a:r>
            <a:r>
              <a:rPr lang="tr-TR" sz="1800" dirty="0" err="1"/>
              <a:t>JDK’nin</a:t>
            </a:r>
            <a:r>
              <a:rPr lang="tr-TR" sz="1800" dirty="0"/>
              <a:t> kurulması gerekiyor. </a:t>
            </a:r>
            <a:r>
              <a:rPr lang="tr-TR" sz="1800" dirty="0" err="1"/>
              <a:t>Ide</a:t>
            </a:r>
            <a:r>
              <a:rPr lang="tr-TR" sz="1800" dirty="0"/>
              <a:t> olarak da </a:t>
            </a:r>
            <a:r>
              <a:rPr lang="tr-TR" sz="1800" dirty="0" err="1"/>
              <a:t>Intellij</a:t>
            </a:r>
            <a:r>
              <a:rPr lang="tr-TR" sz="1800" dirty="0"/>
              <a:t> IDEA, </a:t>
            </a:r>
            <a:r>
              <a:rPr lang="tr-TR" sz="1800" dirty="0" err="1"/>
              <a:t>Android</a:t>
            </a:r>
            <a:r>
              <a:rPr lang="tr-TR" sz="1800" dirty="0"/>
              <a:t> </a:t>
            </a:r>
            <a:r>
              <a:rPr lang="tr-TR" sz="1800" dirty="0" err="1"/>
              <a:t>Studio</a:t>
            </a:r>
            <a:r>
              <a:rPr lang="tr-TR" sz="1800" dirty="0"/>
              <a:t> , </a:t>
            </a:r>
            <a:r>
              <a:rPr lang="tr-TR" sz="1800" dirty="0" err="1"/>
              <a:t>Eclipse</a:t>
            </a:r>
            <a:r>
              <a:rPr lang="tr-TR" sz="1800" dirty="0"/>
              <a:t>(</a:t>
            </a:r>
            <a:r>
              <a:rPr lang="tr-TR" sz="1800" dirty="0" err="1"/>
              <a:t>JetBrains’in</a:t>
            </a:r>
            <a:r>
              <a:rPr lang="tr-TR" sz="1800" dirty="0"/>
              <a:t> geliştirmiş olduğu </a:t>
            </a:r>
            <a:r>
              <a:rPr lang="tr-TR" sz="1800" dirty="0" err="1"/>
              <a:t>kotlin</a:t>
            </a:r>
            <a:r>
              <a:rPr lang="tr-TR" sz="1800" dirty="0"/>
              <a:t> </a:t>
            </a:r>
            <a:r>
              <a:rPr lang="tr-TR" sz="1800" dirty="0" err="1"/>
              <a:t>plugini</a:t>
            </a:r>
            <a:r>
              <a:rPr lang="tr-TR" sz="1800" dirty="0"/>
              <a:t> ile) ya da ide kullanmadan terminal vasıtasıyla </a:t>
            </a:r>
            <a:r>
              <a:rPr lang="tr-TR" sz="1800" dirty="0" err="1"/>
              <a:t>Kotlin</a:t>
            </a:r>
            <a:r>
              <a:rPr lang="tr-TR" sz="1800" dirty="0"/>
              <a:t> uygulamalar geliştirebilir.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50282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Akış Diyagramı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tr-TR" dirty="0"/>
              <a:t>Kullanıcı giriş yapar.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tr-TR" dirty="0"/>
              <a:t>Aranacak kelimeyi yazar.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tr-TR" dirty="0"/>
              <a:t>Butona basar.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tr-TR" dirty="0" err="1"/>
              <a:t>Array</a:t>
            </a:r>
            <a:r>
              <a:rPr lang="tr-TR" dirty="0"/>
              <a:t> Dizisi içerisinde var mıdır bakılır.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tr-TR" dirty="0"/>
              <a:t>Dizi içerisinde varsa (Evet) &gt; Sonucu yazdır.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tr-TR" dirty="0"/>
              <a:t>Dizi içerisinde yoksa (Hayır) &gt; Sonuç bulunamadı.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tr-TR" dirty="0"/>
              <a:t>Sil ve Tekrar Ara!</a:t>
            </a:r>
          </a:p>
        </p:txBody>
      </p:sp>
    </p:spTree>
    <p:extLst>
      <p:ext uri="{BB962C8B-B14F-4D97-AF65-F5344CB8AC3E}">
        <p14:creationId xmlns:p14="http://schemas.microsoft.com/office/powerpoint/2010/main" val="370556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/>
              <a:t>Proje </a:t>
            </a:r>
            <a:r>
              <a:rPr lang="tr-TR" sz="4400" b="1" dirty="0" err="1"/>
              <a:t>Arayüzü</a:t>
            </a:r>
            <a:r>
              <a:rPr lang="tr-TR" sz="4400" b="1" dirty="0"/>
              <a:t> Tasarımı ve </a:t>
            </a:r>
            <a:r>
              <a:rPr lang="tr-TR" sz="4400" b="1" dirty="0" smtClean="0"/>
              <a:t>Planlanması</a:t>
            </a:r>
            <a:endParaRPr lang="tr-TR" sz="4400" dirty="0"/>
          </a:p>
        </p:txBody>
      </p:sp>
      <p:pic>
        <p:nvPicPr>
          <p:cNvPr id="1026" name="Resim 15" descr="software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10" y="3434187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Resim 14" descr="softwarelogo - Kopy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63" y="3817764"/>
            <a:ext cx="23812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9868" y="2237900"/>
            <a:ext cx="565129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6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ygulamamızın logo ve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tasarımlarını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photoshop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cs6 programı ile </a:t>
            </a:r>
            <a:r>
              <a:rPr kumimoji="0" lang="tr-T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kendim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tasarladım.</a:t>
            </a:r>
            <a:endParaRPr kumimoji="0" lang="tr-T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IKON VE LOGO :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4616" y="274808"/>
            <a:ext cx="876924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3200" dirty="0" smtClean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kumimoji="0" lang="tr-T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ygulamanın </a:t>
            </a:r>
            <a:r>
              <a:rPr kumimoji="0" lang="tr-TR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arkaplanında</a:t>
            </a:r>
            <a:r>
              <a:rPr kumimoji="0" lang="tr-T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kullanmak i</a:t>
            </a:r>
            <a:r>
              <a:rPr kumimoji="0" lang="tr-T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ç</a:t>
            </a:r>
            <a:r>
              <a:rPr kumimoji="0" lang="tr-T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bir </a:t>
            </a:r>
            <a:r>
              <a:rPr kumimoji="0" lang="tr-TR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arkaplan</a:t>
            </a:r>
            <a:r>
              <a:rPr kumimoji="0" lang="tr-T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hazırladım.</a:t>
            </a:r>
            <a:endParaRPr kumimoji="0" lang="tr-T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Resim 17" descr="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2" y="2256021"/>
            <a:ext cx="2338466" cy="41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867025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411" y="2399008"/>
            <a:ext cx="50222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Arka planda tasarladıktan sonra logo ile uyumlu giriş butonu yaptım.</a:t>
            </a:r>
            <a:endParaRPr kumimoji="0" lang="tr-T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Resim 18" descr="but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33" y="4386218"/>
            <a:ext cx="1867525" cy="57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67072" y="4562704"/>
            <a:ext cx="34363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10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Uygulamada Kullanılacak </a:t>
            </a:r>
            <a:r>
              <a:rPr lang="tr-TR" dirty="0" smtClean="0"/>
              <a:t>Yöntemler/Teknikler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07256" y="2338466"/>
            <a:ext cx="4892537" cy="4131123"/>
          </a:xfrm>
        </p:spPr>
        <p:txBody>
          <a:bodyPr/>
          <a:lstStyle/>
          <a:p>
            <a:endParaRPr lang="tr-TR" dirty="0" smtClean="0"/>
          </a:p>
          <a:p>
            <a:r>
              <a:rPr lang="tr-TR" sz="2800" dirty="0" smtClean="0"/>
              <a:t>Software </a:t>
            </a:r>
            <a:r>
              <a:rPr lang="tr-TR" sz="2800" dirty="0"/>
              <a:t>Dictionary (Yazılım Sözlüğü) uygulamamızda </a:t>
            </a:r>
            <a:r>
              <a:rPr lang="tr-TR" sz="2800" dirty="0" smtClean="0"/>
              <a:t>kullanılacak yöntemler ;</a:t>
            </a:r>
          </a:p>
          <a:p>
            <a:r>
              <a:rPr lang="tr-TR" sz="2800" b="1" dirty="0" smtClean="0"/>
              <a:t>“</a:t>
            </a:r>
            <a:r>
              <a:rPr lang="tr-TR" sz="2800" b="1" dirty="0" err="1" smtClean="0"/>
              <a:t>Click</a:t>
            </a:r>
            <a:r>
              <a:rPr lang="tr-TR" sz="2800" b="1" dirty="0" smtClean="0"/>
              <a:t> </a:t>
            </a:r>
            <a:r>
              <a:rPr lang="tr-TR" sz="2800" b="1" dirty="0" err="1"/>
              <a:t>Listener</a:t>
            </a:r>
            <a:r>
              <a:rPr lang="tr-TR" sz="2800" b="1" dirty="0"/>
              <a:t>” yöntemi ve “</a:t>
            </a:r>
            <a:r>
              <a:rPr lang="tr-TR" sz="2800" b="1" dirty="0" err="1"/>
              <a:t>Hashmap</a:t>
            </a:r>
            <a:r>
              <a:rPr lang="tr-TR" sz="2800" b="1" dirty="0"/>
              <a:t> </a:t>
            </a:r>
            <a:r>
              <a:rPr lang="tr-TR" sz="2800" b="1" dirty="0" err="1"/>
              <a:t>Arrayi</a:t>
            </a:r>
            <a:r>
              <a:rPr lang="tr-TR" sz="2800" b="1" dirty="0"/>
              <a:t>” kullanılacaktır.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881" y="2962017"/>
            <a:ext cx="3423979" cy="288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8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</a:t>
            </a:r>
            <a:r>
              <a:rPr lang="tr-TR" dirty="0" smtClean="0"/>
              <a:t>rojenin </a:t>
            </a:r>
            <a:r>
              <a:rPr lang="tr-TR" dirty="0"/>
              <a:t>P</a:t>
            </a:r>
            <a:r>
              <a:rPr lang="tr-TR" dirty="0" smtClean="0"/>
              <a:t>rogramlanması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İlk olarak </a:t>
            </a:r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 programımızı açtık ve açarken yeni bir </a:t>
            </a:r>
            <a:r>
              <a:rPr lang="tr-TR" dirty="0" err="1" smtClean="0"/>
              <a:t>kotlin</a:t>
            </a:r>
            <a:r>
              <a:rPr lang="tr-TR" dirty="0" smtClean="0"/>
              <a:t> dilinde proje bilgilerini girerek projemizi oluşturduk.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Sonrasında 2 ekran oluşturduk. </a:t>
            </a:r>
            <a:r>
              <a:rPr lang="tr-TR" dirty="0" err="1" smtClean="0"/>
              <a:t>GirisActivity</a:t>
            </a:r>
            <a:r>
              <a:rPr lang="tr-TR" dirty="0" smtClean="0"/>
              <a:t> ve </a:t>
            </a:r>
            <a:r>
              <a:rPr lang="tr-TR" dirty="0" err="1" smtClean="0"/>
              <a:t>MainActivity</a:t>
            </a:r>
            <a:r>
              <a:rPr lang="tr-TR" dirty="0" smtClean="0"/>
              <a:t> projemizdeki iki adet ekrandır.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845" y="3817265"/>
            <a:ext cx="3447338" cy="296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10540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3548</TotalTime>
  <Words>386</Words>
  <Application>Microsoft Office PowerPoint</Application>
  <PresentationFormat>Özel</PresentationFormat>
  <Paragraphs>53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Calibri Light (Başlıklar)</vt:lpstr>
      <vt:lpstr>Century Gothic</vt:lpstr>
      <vt:lpstr>Source Sans Pro Black</vt:lpstr>
      <vt:lpstr>Source Sans Pro Light</vt:lpstr>
      <vt:lpstr>Source Sans Pro Semibold</vt:lpstr>
      <vt:lpstr>Wingdings</vt:lpstr>
      <vt:lpstr>Geçmişe bakış</vt:lpstr>
      <vt:lpstr>PowerPoint Sunusu</vt:lpstr>
      <vt:lpstr>PowerPoint Sunusu</vt:lpstr>
      <vt:lpstr>PowerPoint Sunusu</vt:lpstr>
      <vt:lpstr>Uygulamamızı  geliştirmek için “Kotlin” programlama dilini kullanacağız.</vt:lpstr>
      <vt:lpstr>Akış Diyagramı</vt:lpstr>
      <vt:lpstr>Proje Arayüzü Tasarımı ve Planlanması</vt:lpstr>
      <vt:lpstr>PowerPoint Sunusu</vt:lpstr>
      <vt:lpstr>Uygulamada Kullanılacak Yöntemler/Teknikler</vt:lpstr>
      <vt:lpstr>Projenin Programlanması</vt:lpstr>
      <vt:lpstr>PowerPoint Sunusu</vt:lpstr>
      <vt:lpstr>GirisActivity ekranımıza gelip butonumuza tıklandığında diğer sayfaya geçmesi için setOnClickListener kodunu yazdık.</vt:lpstr>
      <vt:lpstr>Tekrar layout bölümüne gelip mainactivity ekranımızın tasarım düzenlemelerini ve resim, resultText, buton vb. araçlarını ekledik</vt:lpstr>
      <vt:lpstr>Burada hashmap oluşturup içerisine aranacak kelimeleri ve anlamlarını yazdık.</vt:lpstr>
      <vt:lpstr>Temizle butonuna basıldığı zaman setText alanını temizlemesi için aşağıdaki kodu girdik.</vt:lpstr>
      <vt:lpstr>Aranan sonucun verilmesi eğer sonuç yoksa sonuç bulunamadı denilmesi için aşağıdaki kodları girdik.</vt:lpstr>
      <vt:lpstr>Uygulama İkonu </vt:lpstr>
      <vt:lpstr>Proje Testi Proje test edildi. Çalışıyor! Artık Google play store yüklenebilir durumda!</vt:lpstr>
      <vt:lpstr>Projenin Yayınlanması</vt:lpstr>
      <vt:lpstr>Kaynakça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Aslan</dc:creator>
  <dc:description/>
  <cp:lastModifiedBy>Aslan</cp:lastModifiedBy>
  <cp:revision>21</cp:revision>
  <dcterms:created xsi:type="dcterms:W3CDTF">2020-04-19T13:22:28Z</dcterms:created>
  <dcterms:modified xsi:type="dcterms:W3CDTF">2020-04-28T14:06:58Z</dcterms:modified>
  <dc:language>en-US</dc:language>
</cp:coreProperties>
</file>