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71" r:id="rId10"/>
    <p:sldId id="272" r:id="rId11"/>
    <p:sldId id="274" r:id="rId12"/>
    <p:sldId id="275" r:id="rId13"/>
    <p:sldId id="276" r:id="rId14"/>
    <p:sldId id="273" r:id="rId15"/>
  </p:sldIdLst>
  <p:sldSz cx="10080625" cy="7559675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7E5EC9E5-58AE-4A95-8650-A51E6E5A1A90}">
          <p14:sldIdLst>
            <p14:sldId id="256"/>
            <p14:sldId id="257"/>
            <p14:sldId id="258"/>
            <p14:sldId id="260"/>
            <p14:sldId id="259"/>
            <p14:sldId id="261"/>
            <p14:sldId id="264"/>
            <p14:sldId id="265"/>
            <p14:sldId id="271"/>
            <p14:sldId id="272"/>
            <p14:sldId id="274"/>
            <p14:sldId id="275"/>
            <p14:sldId id="27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2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29137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664857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997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8932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5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428107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28066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9301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68017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6830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87629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algn="ctr"/>
            <a:fld id="{B4F83876-2421-4F15-A2BB-039D3919768E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9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toreconnect.app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obiroller.com/tr/bilgi-bankasi/3-bundle-id-nasil-olusturulu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d5.org/ios-button-label-textfield/" TargetMode="External"/><Relationship Id="rId2" Type="http://schemas.openxmlformats.org/officeDocument/2006/relationships/hyperlink" Target="https://developer.app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obiroller.com/tr/bilgi-bankasi/ios-uygulama-apple-app-storea-nasil-yukleni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25089" y="330002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TÜRKÇE İNGİLİZCE SÖZLÜK UYGULAMASI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3177916" y="3750020"/>
            <a:ext cx="6902709" cy="2441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tr-TR" sz="3000" spc="-1" dirty="0" smtClean="0">
                <a:latin typeface="Century Gothic" panose="020B0502020202020204" pitchFamily="34" charset="0"/>
              </a:rPr>
              <a:t>Halil İbrahim ASLAN</a:t>
            </a:r>
          </a:p>
          <a:p>
            <a:pPr algn="ctr"/>
            <a:r>
              <a:rPr lang="tr-TR" sz="3000" b="0" strike="noStrike" spc="-1" dirty="0" smtClean="0">
                <a:latin typeface="Century Gothic" panose="020B0502020202020204" pitchFamily="34" charset="0"/>
              </a:rPr>
              <a:t>19MY93011</a:t>
            </a:r>
          </a:p>
          <a:p>
            <a:pPr algn="ctr"/>
            <a:r>
              <a:rPr lang="tr-TR" sz="3000" spc="-1" dirty="0" err="1" smtClean="0">
                <a:latin typeface="Century Gothic" panose="020B0502020202020204" pitchFamily="34" charset="0"/>
              </a:rPr>
              <a:t>iOS</a:t>
            </a:r>
            <a:r>
              <a:rPr lang="tr-TR" sz="3000" spc="-1" dirty="0" smtClean="0">
                <a:latin typeface="Century Gothic" panose="020B0502020202020204" pitchFamily="34" charset="0"/>
              </a:rPr>
              <a:t> – Otel Uygulaması</a:t>
            </a:r>
            <a:endParaRPr lang="en-US" sz="3000" b="0" strike="noStrike" spc="-1" dirty="0">
              <a:latin typeface="Century Gothic" panose="020B050202020202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96" y="2218544"/>
            <a:ext cx="2495140" cy="446706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96" y="250238"/>
            <a:ext cx="4976497" cy="15767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Proje Testi</a:t>
            </a:r>
            <a:br>
              <a:rPr lang="tr-TR" dirty="0" smtClean="0"/>
            </a:br>
            <a:r>
              <a:rPr lang="tr-TR" sz="2400" b="1" dirty="0"/>
              <a:t>Projeyi test ettik ve sorunsuz çalışıyor</a:t>
            </a:r>
            <a:r>
              <a:rPr lang="tr-TR" sz="2400" b="1" dirty="0" smtClean="0"/>
              <a:t>.</a:t>
            </a:r>
            <a:endParaRPr lang="tr-TR" sz="2200" dirty="0">
              <a:solidFill>
                <a:srgbClr val="C00000"/>
              </a:solidFill>
            </a:endParaRPr>
          </a:p>
        </p:txBody>
      </p:sp>
      <p:pic>
        <p:nvPicPr>
          <p:cNvPr id="8" name="Resim 7" descr="C:\Users\Aslan\Desktop\HotelZApp\Simulator Screen Shot - iPhone 11 Pro Max - 2020-05-06 at 21.56.1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6" y="2396452"/>
            <a:ext cx="2420560" cy="4409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 descr="C:\Users\Aslan\Desktop\HotelZApp\Simulator Screen Shot - iPhone 11 Pro Max - 2020-05-06 at 21.56.1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421" y="2396452"/>
            <a:ext cx="2557546" cy="4409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sim 9" descr="C:\Users\Aslan\Desktop\HotelZApp\Simulator Screen Shot - iPhone 11 Pro Max - 2020-05-06 at 21.56.1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572" y="2396452"/>
            <a:ext cx="2482595" cy="4409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8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Projenin Yayınlanması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tr-TR" b="1" u="sng" dirty="0"/>
              <a:t>Projenin </a:t>
            </a:r>
            <a:r>
              <a:rPr lang="tr-TR" b="1" u="sng" dirty="0" err="1"/>
              <a:t>AppStore</a:t>
            </a:r>
            <a:r>
              <a:rPr lang="tr-TR" b="1" u="sng" dirty="0"/>
              <a:t> Yayınlanması</a:t>
            </a:r>
            <a:endParaRPr lang="tr-TR" b="1" dirty="0"/>
          </a:p>
          <a:p>
            <a:r>
              <a:rPr lang="tr-TR" b="1" dirty="0"/>
              <a:t> </a:t>
            </a:r>
            <a:endParaRPr lang="tr-TR" dirty="0"/>
          </a:p>
          <a:p>
            <a:r>
              <a:rPr lang="tr-TR" dirty="0"/>
              <a:t>Projemizin </a:t>
            </a:r>
            <a:r>
              <a:rPr lang="tr-TR" dirty="0" err="1"/>
              <a:t>AppStore</a:t>
            </a:r>
            <a:r>
              <a:rPr lang="tr-TR" dirty="0"/>
              <a:t> hesabına yüklenmesi için geliştirici hesabı olması gerekir</a:t>
            </a:r>
          </a:p>
          <a:p>
            <a:r>
              <a:rPr lang="tr-TR" dirty="0"/>
              <a:t>Hesap olması için yıllık 100$’lık bir </a:t>
            </a:r>
            <a:r>
              <a:rPr lang="tr-TR" dirty="0" err="1"/>
              <a:t>ödesi</a:t>
            </a:r>
            <a:r>
              <a:rPr lang="tr-TR" dirty="0"/>
              <a:t> vardır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Apple Geliştirici Hesabınıza giriş yaptıktan sonra açılan ekranda </a:t>
            </a:r>
            <a:r>
              <a:rPr lang="tr-TR" b="1" dirty="0" err="1"/>
              <a:t>App</a:t>
            </a:r>
            <a:r>
              <a:rPr lang="tr-TR" b="1" dirty="0"/>
              <a:t> </a:t>
            </a:r>
            <a:r>
              <a:rPr lang="tr-TR" b="1" dirty="0" err="1"/>
              <a:t>Store</a:t>
            </a:r>
            <a:r>
              <a:rPr lang="tr-TR" b="1" dirty="0"/>
              <a:t> Connect</a:t>
            </a:r>
            <a:r>
              <a:rPr lang="tr-TR" dirty="0"/>
              <a:t> bölümüne tıklayın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Eğer Apple Geliştirici Hesabınıza daha önceden giriş yaptıysanız ve çıkış yapmadıysanız, </a:t>
            </a:r>
            <a:r>
              <a:rPr lang="tr-TR" b="1" dirty="0" err="1">
                <a:hlinkClick r:id="rId2"/>
              </a:rPr>
              <a:t>App</a:t>
            </a:r>
            <a:r>
              <a:rPr lang="tr-TR" b="1" dirty="0">
                <a:hlinkClick r:id="rId2"/>
              </a:rPr>
              <a:t> </a:t>
            </a:r>
            <a:r>
              <a:rPr lang="tr-TR" b="1" dirty="0" err="1">
                <a:hlinkClick r:id="rId2"/>
              </a:rPr>
              <a:t>Store</a:t>
            </a:r>
            <a:r>
              <a:rPr lang="tr-TR" b="1" dirty="0">
                <a:hlinkClick r:id="rId2"/>
              </a:rPr>
              <a:t> Connect </a:t>
            </a:r>
            <a:r>
              <a:rPr lang="tr-TR" dirty="0"/>
              <a:t>adresine giderek doğrudan bu makaledeki 3.adıma geçebilirsiniz.</a:t>
            </a:r>
          </a:p>
          <a:p>
            <a:r>
              <a:rPr lang="tr-TR" dirty="0"/>
              <a:t>2. Yeni açılan ekranda Apple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Store’da</a:t>
            </a:r>
            <a:r>
              <a:rPr lang="tr-TR" dirty="0"/>
              <a:t> yapabileceğiniz işlemlere dair açıklamalar yer alıyor. Burada </a:t>
            </a:r>
            <a:r>
              <a:rPr lang="tr-TR" b="1" dirty="0" err="1"/>
              <a:t>Go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App</a:t>
            </a:r>
            <a:r>
              <a:rPr lang="tr-TR" b="1" dirty="0"/>
              <a:t> </a:t>
            </a:r>
            <a:r>
              <a:rPr lang="tr-TR" b="1" dirty="0" err="1"/>
              <a:t>Store</a:t>
            </a:r>
            <a:r>
              <a:rPr lang="tr-TR" b="1" dirty="0"/>
              <a:t> </a:t>
            </a:r>
            <a:r>
              <a:rPr lang="tr-TR" b="1" dirty="0" err="1"/>
              <a:t>Connect</a:t>
            </a:r>
            <a:r>
              <a:rPr lang="tr-TR" dirty="0" err="1"/>
              <a:t>‘e</a:t>
            </a:r>
            <a:r>
              <a:rPr lang="tr-TR" dirty="0"/>
              <a:t> basarak bir sonraki adıma geçebilirsiniz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3. Şimdi karşınıza çıkan ekranda </a:t>
            </a:r>
            <a:r>
              <a:rPr lang="tr-TR" b="1" dirty="0"/>
              <a:t>My </a:t>
            </a:r>
            <a:r>
              <a:rPr lang="tr-TR" b="1" dirty="0" err="1"/>
              <a:t>Apps</a:t>
            </a:r>
            <a:r>
              <a:rPr lang="tr-TR" dirty="0"/>
              <a:t> butonuna tıklayın.</a:t>
            </a:r>
          </a:p>
          <a:p>
            <a:r>
              <a:rPr lang="tr-TR" dirty="0"/>
              <a:t>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16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4616" y="464695"/>
            <a:ext cx="8639157" cy="6004895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4. Yeni bir uygulama eklemek için ekranın sol üst tarafta bulunan </a:t>
            </a:r>
            <a:r>
              <a:rPr lang="tr-TR" b="1" dirty="0"/>
              <a:t>(+)</a:t>
            </a:r>
            <a:r>
              <a:rPr lang="tr-TR" dirty="0"/>
              <a:t> butonuna basın ve </a:t>
            </a:r>
            <a:r>
              <a:rPr lang="tr-TR" b="1" dirty="0"/>
              <a:t>New </a:t>
            </a:r>
            <a:r>
              <a:rPr lang="tr-TR" b="1" dirty="0" err="1"/>
              <a:t>App</a:t>
            </a:r>
            <a:r>
              <a:rPr lang="tr-TR" dirty="0" err="1"/>
              <a:t>‘e</a:t>
            </a:r>
            <a:r>
              <a:rPr lang="tr-TR" dirty="0"/>
              <a:t> tıklayın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5. Eğer Bundle </a:t>
            </a:r>
            <a:r>
              <a:rPr lang="tr-TR" dirty="0" err="1"/>
              <a:t>ID’niz</a:t>
            </a:r>
            <a:r>
              <a:rPr lang="tr-TR" dirty="0"/>
              <a:t> yok ise Bundle </a:t>
            </a:r>
            <a:r>
              <a:rPr lang="tr-TR" dirty="0" err="1"/>
              <a:t>ID’niz</a:t>
            </a:r>
            <a:r>
              <a:rPr lang="tr-TR" dirty="0"/>
              <a:t> olmadığına dair bir uyarı ekranıyla karşılaşacaksınız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Bu ekranda</a:t>
            </a:r>
            <a:r>
              <a:rPr lang="tr-TR" b="1" dirty="0"/>
              <a:t> </a:t>
            </a:r>
            <a:r>
              <a:rPr lang="tr-TR" b="1" dirty="0" err="1"/>
              <a:t>Register</a:t>
            </a:r>
            <a:r>
              <a:rPr lang="tr-TR" b="1" dirty="0"/>
              <a:t> </a:t>
            </a:r>
            <a:r>
              <a:rPr lang="tr-TR" b="1" dirty="0" err="1"/>
              <a:t>one</a:t>
            </a:r>
            <a:r>
              <a:rPr lang="tr-TR" b="1" dirty="0"/>
              <a:t> here</a:t>
            </a:r>
            <a:r>
              <a:rPr lang="tr-TR" dirty="0"/>
              <a:t> alanına tıklayarak yeni bir Bundle ID oluşturabilirsiniz. Ayrıca </a:t>
            </a:r>
            <a:r>
              <a:rPr lang="tr-TR" b="1" dirty="0">
                <a:hlinkClick r:id="rId2"/>
              </a:rPr>
              <a:t>3. Bundle ID Nasıl Oluşturulur?</a:t>
            </a:r>
            <a:r>
              <a:rPr lang="tr-TR" dirty="0"/>
              <a:t> adlı makalemiz de size bu konuda yardımcı olabilir.</a:t>
            </a:r>
          </a:p>
          <a:p>
            <a:r>
              <a:rPr lang="tr-TR" dirty="0"/>
              <a:t>6. Bundle </a:t>
            </a:r>
            <a:r>
              <a:rPr lang="tr-TR" dirty="0" err="1"/>
              <a:t>ID’niz</a:t>
            </a:r>
            <a:r>
              <a:rPr lang="tr-TR" dirty="0"/>
              <a:t> var ise aşağıdaki ekran üzerinden uygulama bilgilerini girmeniz istenecek</a:t>
            </a:r>
            <a:r>
              <a:rPr lang="tr-TR" dirty="0" smtClean="0"/>
              <a:t>.</a:t>
            </a:r>
            <a:r>
              <a:rPr lang="tr-TR" dirty="0"/>
              <a:t> </a:t>
            </a:r>
          </a:p>
          <a:p>
            <a:r>
              <a:rPr lang="tr-TR" dirty="0"/>
              <a:t>Buradaki sihirbaz aracılığıyla uygulamanız hakkında şu bilgileri girmelisiniz:</a:t>
            </a:r>
          </a:p>
          <a:p>
            <a:pPr lvl="0"/>
            <a:r>
              <a:rPr lang="tr-TR" b="1" dirty="0"/>
              <a:t>Name:</a:t>
            </a:r>
            <a:r>
              <a:rPr lang="tr-TR" dirty="0"/>
              <a:t> Uygulama adı</a:t>
            </a:r>
          </a:p>
          <a:p>
            <a:pPr lvl="0"/>
            <a:r>
              <a:rPr lang="tr-TR" b="1" dirty="0" err="1"/>
              <a:t>Platforms</a:t>
            </a:r>
            <a:r>
              <a:rPr lang="tr-TR" b="1" dirty="0"/>
              <a:t>:</a:t>
            </a:r>
            <a:r>
              <a:rPr lang="tr-TR" dirty="0"/>
              <a:t> Uygulamanın bulunacağı platform (</a:t>
            </a:r>
            <a:r>
              <a:rPr lang="tr-TR" dirty="0" err="1"/>
              <a:t>MobiRoller’da</a:t>
            </a:r>
            <a:r>
              <a:rPr lang="tr-TR" dirty="0"/>
              <a:t> </a:t>
            </a:r>
            <a:r>
              <a:rPr lang="tr-TR" dirty="0" err="1"/>
              <a:t>tvOS</a:t>
            </a:r>
            <a:r>
              <a:rPr lang="tr-TR" dirty="0"/>
              <a:t> desteği olmadığı için </a:t>
            </a:r>
            <a:r>
              <a:rPr lang="tr-TR" b="1" dirty="0"/>
              <a:t>sadece </a:t>
            </a:r>
            <a:r>
              <a:rPr lang="tr-TR" b="1" dirty="0" err="1"/>
              <a:t>iOS</a:t>
            </a:r>
            <a:r>
              <a:rPr lang="tr-TR" b="1" dirty="0"/>
              <a:t> seçimi</a:t>
            </a:r>
            <a:r>
              <a:rPr lang="tr-TR" dirty="0"/>
              <a:t> yapmalısınız.)</a:t>
            </a:r>
          </a:p>
          <a:p>
            <a:pPr lvl="0"/>
            <a:r>
              <a:rPr lang="tr-TR" b="1" dirty="0" err="1"/>
              <a:t>Primary</a:t>
            </a:r>
            <a:r>
              <a:rPr lang="tr-TR" b="1" dirty="0"/>
              <a:t> Language :</a:t>
            </a:r>
            <a:r>
              <a:rPr lang="tr-TR" dirty="0"/>
              <a:t> Uygulama dili</a:t>
            </a:r>
          </a:p>
          <a:p>
            <a:pPr lvl="0"/>
            <a:r>
              <a:rPr lang="tr-TR" b="1" dirty="0"/>
              <a:t>Bundle ID:</a:t>
            </a:r>
            <a:r>
              <a:rPr lang="tr-TR" dirty="0"/>
              <a:t> Paket adı</a:t>
            </a:r>
          </a:p>
          <a:p>
            <a:pPr lvl="0"/>
            <a:r>
              <a:rPr lang="tr-TR" b="1" dirty="0"/>
              <a:t>SKU </a:t>
            </a:r>
            <a:r>
              <a:rPr lang="tr-TR" b="1" dirty="0" err="1"/>
              <a:t>Number</a:t>
            </a:r>
            <a:r>
              <a:rPr lang="tr-TR" b="1" dirty="0"/>
              <a:t>:</a:t>
            </a:r>
            <a:r>
              <a:rPr lang="tr-TR" dirty="0"/>
              <a:t> Uygulamanın sizin için oluşturacağı kod </a:t>
            </a:r>
            <a:r>
              <a:rPr lang="tr-TR" b="1" dirty="0"/>
              <a:t>(Tarih + Uygulama adı)</a:t>
            </a:r>
            <a:endParaRPr lang="tr-TR" dirty="0"/>
          </a:p>
          <a:p>
            <a:r>
              <a:rPr lang="tr-TR" dirty="0"/>
              <a:t>İstenilen alanları doldurduktan sonra </a:t>
            </a:r>
            <a:r>
              <a:rPr lang="tr-TR" b="1" dirty="0" err="1"/>
              <a:t>Create</a:t>
            </a:r>
            <a:r>
              <a:rPr lang="tr-TR" dirty="0"/>
              <a:t> diyerek devam edin.</a:t>
            </a:r>
          </a:p>
          <a:p>
            <a:r>
              <a:rPr lang="tr-TR" dirty="0"/>
              <a:t>7. Yeni gelen </a:t>
            </a:r>
            <a:r>
              <a:rPr lang="tr-TR" b="1" dirty="0" err="1"/>
              <a:t>App</a:t>
            </a:r>
            <a:r>
              <a:rPr lang="tr-TR" b="1" dirty="0"/>
              <a:t> Information</a:t>
            </a:r>
            <a:r>
              <a:rPr lang="tr-TR" dirty="0"/>
              <a:t> ekranında, sadece </a:t>
            </a:r>
            <a:r>
              <a:rPr lang="tr-TR" b="1" dirty="0" err="1"/>
              <a:t>Category</a:t>
            </a:r>
            <a:r>
              <a:rPr lang="tr-TR" dirty="0"/>
              <a:t> bölümünü doldurun ve sağ üstte bulunan </a:t>
            </a:r>
            <a:r>
              <a:rPr lang="tr-TR" b="1" dirty="0" err="1"/>
              <a:t>Save</a:t>
            </a:r>
            <a:r>
              <a:rPr lang="tr-TR" dirty="0"/>
              <a:t> butonuna tıklayın. Böylece bir sonraki </a:t>
            </a:r>
            <a:r>
              <a:rPr lang="tr-TR" b="1" dirty="0" err="1"/>
              <a:t>Pricing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Availability</a:t>
            </a:r>
            <a:r>
              <a:rPr lang="tr-TR" dirty="0"/>
              <a:t> ekranına geçiş yapabilirsiniz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016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4616" y="569626"/>
            <a:ext cx="8904158" cy="6041036"/>
          </a:xfrm>
        </p:spPr>
        <p:txBody>
          <a:bodyPr>
            <a:normAutofit fontScale="55000" lnSpcReduction="20000"/>
          </a:bodyPr>
          <a:lstStyle/>
          <a:p>
            <a:r>
              <a:rPr lang="tr-TR" dirty="0"/>
              <a:t>8. </a:t>
            </a:r>
            <a:r>
              <a:rPr lang="tr-TR" dirty="0" err="1"/>
              <a:t>Pricing</a:t>
            </a:r>
            <a:r>
              <a:rPr lang="tr-TR" dirty="0"/>
              <a:t> ve </a:t>
            </a:r>
            <a:r>
              <a:rPr lang="tr-TR" dirty="0" err="1"/>
              <a:t>Availability</a:t>
            </a:r>
            <a:r>
              <a:rPr lang="tr-TR" dirty="0"/>
              <a:t> ekranında </a:t>
            </a:r>
            <a:r>
              <a:rPr lang="tr-TR" b="1" dirty="0" err="1"/>
              <a:t>Price</a:t>
            </a:r>
            <a:r>
              <a:rPr lang="tr-TR" b="1" dirty="0"/>
              <a:t> Schedule</a:t>
            </a:r>
            <a:r>
              <a:rPr lang="tr-TR" dirty="0"/>
              <a:t> bölümüne gidin ve </a:t>
            </a:r>
            <a:r>
              <a:rPr lang="tr-TR" b="1" dirty="0" err="1"/>
              <a:t>Choose</a:t>
            </a:r>
            <a:r>
              <a:rPr lang="tr-TR" dirty="0"/>
              <a:t> butonuna tıklayın. Bu bölümden uygulamanızın ücretini belirleyebiliyorsunuz.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Eğer uygulamanızı ücretsiz yayınlamak istiyorsanız ücreti “0” olarak seçmeniz gerekiyor. İstenilen verileri işaretledikten sonra </a:t>
            </a:r>
            <a:r>
              <a:rPr lang="tr-TR" b="1" dirty="0" err="1"/>
              <a:t>Save</a:t>
            </a:r>
            <a:r>
              <a:rPr lang="tr-TR" dirty="0" err="1"/>
              <a:t>‘e</a:t>
            </a:r>
            <a:r>
              <a:rPr lang="tr-TR" dirty="0"/>
              <a:t> tıklayıp </a:t>
            </a:r>
            <a:r>
              <a:rPr lang="tr-TR" b="1" dirty="0" err="1"/>
              <a:t>Prepare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Submission</a:t>
            </a:r>
            <a:r>
              <a:rPr lang="tr-TR" b="1" dirty="0"/>
              <a:t> </a:t>
            </a:r>
            <a:r>
              <a:rPr lang="tr-TR" dirty="0"/>
              <a:t>ekranına geçiş yapabilirsiniz.</a:t>
            </a:r>
          </a:p>
          <a:p>
            <a:r>
              <a:rPr lang="tr-TR" dirty="0"/>
              <a:t>9. Bu bölümde uygulamanın ekran görüntülerini 5,5 inç (1242×2208 piksel) ve 6,5 inç (1242×2688 piksel) JPEG formatında ekleyin. Bu iki </a:t>
            </a:r>
            <a:r>
              <a:rPr lang="tr-TR" dirty="0" err="1"/>
              <a:t>alanada</a:t>
            </a:r>
            <a:r>
              <a:rPr lang="tr-TR" dirty="0"/>
              <a:t>  ekleme yapmanız zorunludur.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10. Ekranı biraz aşağı doğru indirdiğinizde, uygulamanın açıklama ve anahtar kelimelerini girdiğiniz bölüme ulaşıyorsunuz.</a:t>
            </a:r>
          </a:p>
          <a:p>
            <a:pPr lvl="0"/>
            <a:r>
              <a:rPr lang="tr-TR" b="1" dirty="0" err="1"/>
              <a:t>Description</a:t>
            </a:r>
            <a:r>
              <a:rPr lang="tr-TR" b="1" dirty="0"/>
              <a:t>:</a:t>
            </a:r>
            <a:r>
              <a:rPr lang="tr-TR" dirty="0"/>
              <a:t> Uygulamanın Apple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Store’daki</a:t>
            </a:r>
            <a:r>
              <a:rPr lang="tr-TR" dirty="0"/>
              <a:t> açıklama bölümüdür.</a:t>
            </a:r>
          </a:p>
          <a:p>
            <a:pPr lvl="0"/>
            <a:r>
              <a:rPr lang="tr-TR" b="1" dirty="0" err="1"/>
              <a:t>Keywords</a:t>
            </a:r>
            <a:r>
              <a:rPr lang="tr-TR" b="1" dirty="0"/>
              <a:t>:</a:t>
            </a:r>
            <a:r>
              <a:rPr lang="tr-TR" dirty="0"/>
              <a:t> Uygulamanın anahtar kelimelerini girdiğiniz bölümdür.</a:t>
            </a:r>
          </a:p>
          <a:p>
            <a:pPr lvl="0"/>
            <a:r>
              <a:rPr lang="tr-TR" b="1" dirty="0" err="1"/>
              <a:t>Support</a:t>
            </a:r>
            <a:r>
              <a:rPr lang="tr-TR" b="1" dirty="0"/>
              <a:t> URL:</a:t>
            </a:r>
            <a:r>
              <a:rPr lang="tr-TR" dirty="0"/>
              <a:t> Uygulama ile ilgili web sitesi, destek veya iletişim bölümünü yazdığınız bölümdür.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11. Aynı ekranın devamında uygulamanın simgesi, lisans anlaşması ve ticari hakların temsilinin kimde olduğuyla ilgili bilgiler giriliyor.</a:t>
            </a:r>
          </a:p>
          <a:p>
            <a:pPr lvl="0"/>
            <a:r>
              <a:rPr lang="tr-TR" b="1" dirty="0" err="1"/>
              <a:t>App</a:t>
            </a:r>
            <a:r>
              <a:rPr lang="tr-TR" b="1" dirty="0"/>
              <a:t> </a:t>
            </a:r>
            <a:r>
              <a:rPr lang="tr-TR" b="1" dirty="0" err="1"/>
              <a:t>Icon</a:t>
            </a:r>
            <a:r>
              <a:rPr lang="tr-TR" b="1" dirty="0"/>
              <a:t>:</a:t>
            </a:r>
            <a:r>
              <a:rPr lang="tr-TR" dirty="0"/>
              <a:t> Uygulamanın markette gözükecek olan ikonunu girdiğiniz bölümdür. Uygulama ikonunun, 1024×1024 piksel ve JPEG formatında olması gerekli.</a:t>
            </a:r>
          </a:p>
          <a:p>
            <a:pPr lvl="0"/>
            <a:r>
              <a:rPr lang="tr-TR" b="1" dirty="0" err="1"/>
              <a:t>Copyright</a:t>
            </a:r>
            <a:r>
              <a:rPr lang="tr-TR" b="1" dirty="0"/>
              <a:t>:</a:t>
            </a:r>
            <a:r>
              <a:rPr lang="tr-TR" dirty="0"/>
              <a:t> Uygulamanın telif hakkını gösterdiğiniz bölümdür.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12. Bu sayfanın son kısmında </a:t>
            </a:r>
            <a:r>
              <a:rPr lang="tr-TR" dirty="0" err="1"/>
              <a:t>Apple’ın</a:t>
            </a:r>
            <a:r>
              <a:rPr lang="tr-TR" dirty="0"/>
              <a:t> sizinle iletişime geçerken kullanacağı kişisel bilgileri girmeniz gerekiyor. Ayrıca uygulamanızda veya sitenizde üyelik olan bir bölüm var ise </a:t>
            </a:r>
            <a:r>
              <a:rPr lang="tr-TR" dirty="0" err="1"/>
              <a:t>Apple’ın</a:t>
            </a:r>
            <a:r>
              <a:rPr lang="tr-TR" dirty="0"/>
              <a:t> uygulamayı inceleyebilmesi için </a:t>
            </a:r>
            <a:r>
              <a:rPr lang="tr-TR" b="1" dirty="0"/>
              <a:t>Demo </a:t>
            </a:r>
            <a:r>
              <a:rPr lang="tr-TR" b="1" dirty="0" err="1"/>
              <a:t>Account</a:t>
            </a:r>
            <a:r>
              <a:rPr lang="tr-TR" dirty="0"/>
              <a:t> alanına bir </a:t>
            </a:r>
            <a:r>
              <a:rPr lang="tr-TR" dirty="0" err="1"/>
              <a:t>demo</a:t>
            </a:r>
            <a:r>
              <a:rPr lang="tr-TR" dirty="0"/>
              <a:t> hesabı tanımlamanız gerekli.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317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b="1" u="sng" dirty="0">
                <a:hlinkClick r:id="rId2"/>
              </a:rPr>
              <a:t>https://developer.apple.com</a:t>
            </a:r>
            <a:endParaRPr lang="tr-TR" dirty="0"/>
          </a:p>
          <a:p>
            <a:r>
              <a:rPr lang="tr-TR" b="1" dirty="0"/>
              <a:t> </a:t>
            </a:r>
            <a:endParaRPr lang="tr-TR" dirty="0"/>
          </a:p>
          <a:p>
            <a:pPr lvl="0"/>
            <a:r>
              <a:rPr lang="tr-TR" b="1" u="sng" dirty="0">
                <a:hlinkClick r:id="rId3"/>
              </a:rPr>
              <a:t>https://kod5.org/ios-button-label-textfield/</a:t>
            </a:r>
            <a:endParaRPr lang="tr-TR" dirty="0"/>
          </a:p>
          <a:p>
            <a:r>
              <a:rPr lang="tr-TR" b="1" dirty="0"/>
              <a:t> </a:t>
            </a:r>
            <a:endParaRPr lang="tr-TR" dirty="0"/>
          </a:p>
          <a:p>
            <a:pPr lvl="0"/>
            <a:r>
              <a:rPr lang="tr-TR" b="1" u="sng" dirty="0">
                <a:hlinkClick r:id="rId4"/>
              </a:rPr>
              <a:t>https://support.mobiroller.com/tr/bilgi-bankasi/ios-uygulama-apple-app-storea-nasil-yuklenir/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30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70000" y="734754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tr-TR" sz="3200" strike="noStrike" spc="-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 (Başlıklar)"/>
              </a:rPr>
              <a:t>Uygulama Tanıtımı </a:t>
            </a:r>
            <a:r>
              <a:rPr lang="tr-TR" sz="3200" strike="noStrike" spc="-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 (Başlıklar)"/>
              </a:rPr>
              <a:t>/ </a:t>
            </a:r>
            <a:r>
              <a:rPr lang="tr-TR" sz="3200" strike="noStrike" spc="-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 (Başlıklar)"/>
              </a:rPr>
              <a:t>Proje Bilgileri</a:t>
            </a:r>
            <a:endParaRPr lang="en-US" sz="320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Calibri Light (Başlıklar)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70000" y="2279803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tr-TR" sz="2800" b="1" dirty="0"/>
              <a:t>Projede Kullanılan Teknolojiler</a:t>
            </a:r>
          </a:p>
          <a:p>
            <a:pPr lvl="0"/>
            <a:r>
              <a:rPr lang="tr-TR" sz="2800" dirty="0"/>
              <a:t>Projemizde Swift dili kullanılmıştır.</a:t>
            </a:r>
          </a:p>
          <a:p>
            <a:r>
              <a:rPr lang="tr-TR" sz="2800" b="1" dirty="0"/>
              <a:t>Proje Geliştirme Ortamı</a:t>
            </a:r>
          </a:p>
          <a:p>
            <a:pPr lvl="0"/>
            <a:r>
              <a:rPr lang="tr-TR" sz="2800" dirty="0"/>
              <a:t>Software </a:t>
            </a:r>
            <a:r>
              <a:rPr lang="tr-TR" sz="2800" dirty="0" err="1"/>
              <a:t>dictionary</a:t>
            </a:r>
            <a:r>
              <a:rPr lang="tr-TR" sz="2800" dirty="0"/>
              <a:t> uygulamamız; </a:t>
            </a:r>
            <a:r>
              <a:rPr lang="tr-TR" sz="2800" dirty="0" err="1"/>
              <a:t>xCode’da</a:t>
            </a:r>
            <a:r>
              <a:rPr lang="tr-TR" sz="2800" dirty="0"/>
              <a:t> geliştirilmiştir.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8619108" cy="1243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tr-T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Uygulama Geliştirme Ortamı 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360000" y="2279804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tr-TR" sz="2000" b="1" dirty="0" err="1"/>
              <a:t>xCode</a:t>
            </a:r>
            <a:r>
              <a:rPr lang="tr-TR" sz="2000" b="1" dirty="0"/>
              <a:t> Nedir?</a:t>
            </a:r>
          </a:p>
          <a:p>
            <a:r>
              <a:rPr lang="tr-TR" sz="2000" dirty="0"/>
              <a:t> </a:t>
            </a:r>
          </a:p>
          <a:p>
            <a:r>
              <a:rPr lang="tr-TR" sz="2000" dirty="0" err="1"/>
              <a:t>Xcode</a:t>
            </a:r>
            <a:r>
              <a:rPr lang="tr-TR" sz="2000" dirty="0"/>
              <a:t> bir IDE(</a:t>
            </a:r>
            <a:r>
              <a:rPr lang="tr-TR" sz="2000" dirty="0" err="1"/>
              <a:t>integrated</a:t>
            </a:r>
            <a:r>
              <a:rPr lang="tr-TR" sz="2000" dirty="0"/>
              <a:t> </a:t>
            </a:r>
            <a:r>
              <a:rPr lang="tr-TR" sz="2000" dirty="0" err="1"/>
              <a:t>development</a:t>
            </a:r>
            <a:r>
              <a:rPr lang="tr-TR" sz="2000" dirty="0"/>
              <a:t> </a:t>
            </a:r>
            <a:r>
              <a:rPr lang="tr-TR" sz="2000" dirty="0" err="1"/>
              <a:t>environment</a:t>
            </a:r>
            <a:r>
              <a:rPr lang="tr-TR" sz="2000" dirty="0"/>
              <a:t>) uygulamasıdır. Bünyesinde programlama editöründen test uygulamasına, tasarım oluşturmaktan hata ayıklama programlarına kadar pek çok özelliği içeren paketlere IDE diyoruz. Genellikle bu IDE uygulamaları kodlama editörlerinin ismini alır. </a:t>
            </a:r>
            <a:r>
              <a:rPr lang="tr-TR" sz="2000" dirty="0" err="1"/>
              <a:t>Xcode</a:t>
            </a:r>
            <a:r>
              <a:rPr lang="tr-TR" sz="2000" dirty="0"/>
              <a:t> uygulaması da ismini bu şekilde alır. Uygulama paketi sayesinde uygulamanızın yazılımını, tasarımını, hata ayıklamasını ve test edeceği simülasyon cihazlarını tek bir uygulama içerisinden yapabiliyor.</a:t>
            </a:r>
          </a:p>
        </p:txBody>
      </p:sp>
      <p:pic>
        <p:nvPicPr>
          <p:cNvPr id="4" name="Resim 3" descr="C:\Users\Aslan\Desktop\xco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91" y="4916797"/>
            <a:ext cx="4267018" cy="189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/>
              <a:t>Uygulamamızı  geliştirmek için “</a:t>
            </a:r>
            <a:r>
              <a:rPr lang="tr-TR" sz="4000" b="1" dirty="0" err="1"/>
              <a:t>Kotlin</a:t>
            </a:r>
            <a:r>
              <a:rPr lang="tr-TR" sz="4000" b="1" dirty="0"/>
              <a:t>” programlama dilini kullanacağız</a:t>
            </a:r>
            <a:r>
              <a:rPr lang="tr-TR" sz="4000" b="1" dirty="0" smtClean="0"/>
              <a:t>.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1800" b="1" dirty="0"/>
              <a:t>Swift Nedir?</a:t>
            </a:r>
          </a:p>
          <a:p>
            <a:r>
              <a:rPr lang="tr-TR" sz="1800" b="1" dirty="0"/>
              <a:t>Swift Programlama dili</a:t>
            </a:r>
            <a:r>
              <a:rPr lang="tr-TR" sz="1800" dirty="0"/>
              <a:t>, Apple firması tarafından İOS ve MAC işletim sistemlerine özel olarak uygulama geliştirmek için tasarlanmıştır. 2 Haziran 2014 tarihinde WWDC konferansında tanıtılan programlama dili, </a:t>
            </a:r>
            <a:r>
              <a:rPr lang="tr-TR" sz="1800" dirty="0" err="1"/>
              <a:t>Objective</a:t>
            </a:r>
            <a:r>
              <a:rPr lang="tr-TR" sz="1800" dirty="0"/>
              <a:t>-C ‘in alternatifi niteliğindedir. Kısa bir süre içerisinde birçok yazılımcı tarafından kullanılan Swift, dünyanın en çok tercih edilen programlama dilleri arasına girmiştir.</a:t>
            </a:r>
          </a:p>
        </p:txBody>
      </p:sp>
      <p:pic>
        <p:nvPicPr>
          <p:cNvPr id="4" name="Resim 3" descr="C:\Users\Aslan\Desktop\1_nLzhgTRH6gAWNvugcedrOw@2x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84" y="4128425"/>
            <a:ext cx="4371975" cy="246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82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b="1" dirty="0"/>
              <a:t>Akış Diyagramı :</a:t>
            </a:r>
          </a:p>
          <a:p>
            <a:pPr lvl="0"/>
            <a:r>
              <a:rPr lang="tr-TR" dirty="0"/>
              <a:t>Kullanıcı giriş yapar.</a:t>
            </a:r>
          </a:p>
          <a:p>
            <a:pPr lvl="0"/>
            <a:r>
              <a:rPr lang="tr-TR" dirty="0"/>
              <a:t>Otel kriterlerini yazar.</a:t>
            </a:r>
          </a:p>
          <a:p>
            <a:pPr lvl="0"/>
            <a:r>
              <a:rPr lang="tr-TR" dirty="0"/>
              <a:t>Ara Butona basar.</a:t>
            </a:r>
          </a:p>
          <a:p>
            <a:pPr lvl="0"/>
            <a:r>
              <a:rPr lang="tr-TR" dirty="0"/>
              <a:t>Oteller sıralanır.</a:t>
            </a:r>
          </a:p>
          <a:p>
            <a:pPr lvl="0"/>
            <a:r>
              <a:rPr lang="tr-TR" dirty="0"/>
              <a:t>Aranan otel bulunduysa &gt; rezervasyon yapılır.</a:t>
            </a:r>
          </a:p>
          <a:p>
            <a:pPr lvl="0"/>
            <a:r>
              <a:rPr lang="tr-TR" dirty="0"/>
              <a:t>Aranan otel bulunmadıysa &gt; rezervasyon yapılmaz.</a:t>
            </a:r>
          </a:p>
          <a:p>
            <a:pPr lvl="0"/>
            <a:r>
              <a:rPr lang="tr-TR" dirty="0"/>
              <a:t>Uygulamadan çık.</a:t>
            </a:r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556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/>
              <a:t>Proje </a:t>
            </a:r>
            <a:r>
              <a:rPr lang="tr-TR" sz="4400" b="1" dirty="0" err="1"/>
              <a:t>Arayüzü</a:t>
            </a:r>
            <a:r>
              <a:rPr lang="tr-TR" sz="4400" b="1" dirty="0"/>
              <a:t> Tasarımı ve </a:t>
            </a:r>
            <a:r>
              <a:rPr lang="tr-TR" sz="4400" b="1" dirty="0" smtClean="0"/>
              <a:t>Planlanması</a:t>
            </a:r>
            <a:endParaRPr lang="tr-TR" sz="4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9868" y="2345622"/>
            <a:ext cx="5651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/>
              <a:t>Otel uygulamamın logosunu ve </a:t>
            </a:r>
            <a:r>
              <a:rPr lang="tr-TR" sz="1600" dirty="0" err="1"/>
              <a:t>iconunu</a:t>
            </a:r>
            <a:r>
              <a:rPr lang="tr-TR" sz="1600" dirty="0"/>
              <a:t> kendim cs6 programından tasarladım.</a:t>
            </a:r>
          </a:p>
        </p:txBody>
      </p:sp>
      <p:pic>
        <p:nvPicPr>
          <p:cNvPr id="6" name="Resim 5" descr="C:\Users\Aslan\Desktop\mobil ios android\HOTELZ IC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93" y="3706526"/>
            <a:ext cx="3018400" cy="2949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 descr="C:\Users\Aslan\Desktop\mobil ios android\HOTELZ LOGO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16" y="4272414"/>
            <a:ext cx="3970604" cy="1348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5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</a:t>
            </a:r>
            <a:r>
              <a:rPr lang="tr-TR" dirty="0" smtClean="0"/>
              <a:t>rojenin </a:t>
            </a:r>
            <a:r>
              <a:rPr lang="tr-TR" dirty="0"/>
              <a:t>P</a:t>
            </a:r>
            <a:r>
              <a:rPr lang="tr-TR" dirty="0" smtClean="0"/>
              <a:t>rogramlanması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İlk olarak </a:t>
            </a:r>
            <a:r>
              <a:rPr lang="tr-TR" dirty="0" err="1"/>
              <a:t>Xcode</a:t>
            </a:r>
            <a:r>
              <a:rPr lang="tr-TR" dirty="0"/>
              <a:t> programımızı açtık ve açarken yeni bir swift dilinde proje bilgilerini ve uygulamamızın bilgilerini girerek projemizi oluşturduk.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  <a:p>
            <a:r>
              <a:rPr lang="tr-TR" dirty="0" err="1"/>
              <a:t>Custom</a:t>
            </a:r>
            <a:r>
              <a:rPr lang="tr-TR" dirty="0"/>
              <a:t> Class içerisinden </a:t>
            </a:r>
            <a:r>
              <a:rPr lang="tr-TR" dirty="0" err="1"/>
              <a:t>rest.swift</a:t>
            </a:r>
            <a:r>
              <a:rPr lang="tr-TR" dirty="0"/>
              <a:t>  sınıfımız </a:t>
            </a:r>
            <a:r>
              <a:rPr lang="tr-TR" dirty="0" err="1"/>
              <a:t>ViewController</a:t>
            </a:r>
            <a:r>
              <a:rPr lang="tr-TR" dirty="0"/>
              <a:t> için seçildi.</a:t>
            </a:r>
          </a:p>
          <a:p>
            <a:r>
              <a:rPr lang="tr-TR" dirty="0"/>
              <a:t>Bu </a:t>
            </a:r>
            <a:r>
              <a:rPr lang="tr-TR" dirty="0" err="1"/>
              <a:t>ViewController</a:t>
            </a:r>
            <a:r>
              <a:rPr lang="tr-TR" dirty="0"/>
              <a:t> içerisine </a:t>
            </a:r>
            <a:r>
              <a:rPr lang="tr-TR" dirty="0" err="1"/>
              <a:t>imageView,label,button</a:t>
            </a:r>
            <a:r>
              <a:rPr lang="tr-TR" dirty="0"/>
              <a:t> eklendi</a:t>
            </a:r>
          </a:p>
          <a:p>
            <a:r>
              <a:rPr lang="tr-TR" dirty="0" err="1"/>
              <a:t>Button</a:t>
            </a:r>
            <a:r>
              <a:rPr lang="tr-TR" dirty="0"/>
              <a:t> için ana sayfaya yönlendirmek için </a:t>
            </a:r>
            <a:r>
              <a:rPr lang="tr-TR" dirty="0" err="1"/>
              <a:t>action</a:t>
            </a:r>
            <a:r>
              <a:rPr lang="tr-TR" dirty="0"/>
              <a:t>&gt;</a:t>
            </a:r>
            <a:r>
              <a:rPr lang="tr-TR" dirty="0" err="1"/>
              <a:t>show</a:t>
            </a:r>
            <a:r>
              <a:rPr lang="tr-TR" dirty="0"/>
              <a:t> tanımı yapıldı.</a:t>
            </a:r>
          </a:p>
          <a:p>
            <a:r>
              <a:rPr lang="tr-TR" dirty="0"/>
              <a:t>New file&gt;</a:t>
            </a:r>
            <a:r>
              <a:rPr lang="tr-TR" dirty="0" err="1"/>
              <a:t>Cocao</a:t>
            </a:r>
            <a:r>
              <a:rPr lang="tr-TR" dirty="0"/>
              <a:t> </a:t>
            </a:r>
            <a:r>
              <a:rPr lang="tr-TR" dirty="0" err="1"/>
              <a:t>Touch</a:t>
            </a:r>
            <a:r>
              <a:rPr lang="tr-TR" dirty="0"/>
              <a:t> Class diyerek yeni bir sınıf oluşturuldu.</a:t>
            </a:r>
          </a:p>
        </p:txBody>
      </p:sp>
    </p:spTree>
    <p:extLst>
      <p:ext uri="{BB962C8B-B14F-4D97-AF65-F5344CB8AC3E}">
        <p14:creationId xmlns:p14="http://schemas.microsoft.com/office/powerpoint/2010/main" val="59841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97393" y="2364364"/>
            <a:ext cx="8316517" cy="4435009"/>
          </a:xfrm>
        </p:spPr>
        <p:txBody>
          <a:bodyPr>
            <a:normAutofit lnSpcReduction="10000"/>
          </a:bodyPr>
          <a:lstStyle/>
          <a:p>
            <a:r>
              <a:rPr lang="tr-TR" dirty="0"/>
              <a:t>Buna </a:t>
            </a:r>
            <a:r>
              <a:rPr lang="tr-TR" dirty="0" err="1"/>
              <a:t>pool</a:t>
            </a:r>
            <a:r>
              <a:rPr lang="tr-TR" dirty="0"/>
              <a:t> adı verildi.</a:t>
            </a:r>
          </a:p>
          <a:p>
            <a:r>
              <a:rPr lang="tr-TR" dirty="0" err="1"/>
              <a:t>Main.storyboard</a:t>
            </a:r>
            <a:r>
              <a:rPr lang="tr-TR" dirty="0"/>
              <a:t> içerisine yeni sayfamız için </a:t>
            </a:r>
            <a:r>
              <a:rPr lang="tr-TR" dirty="0" err="1"/>
              <a:t>ViewControllerScene</a:t>
            </a:r>
            <a:r>
              <a:rPr lang="tr-TR" dirty="0"/>
              <a:t> eklendi.</a:t>
            </a:r>
          </a:p>
          <a:p>
            <a:r>
              <a:rPr lang="tr-TR" dirty="0"/>
              <a:t> </a:t>
            </a:r>
          </a:p>
          <a:p>
            <a:r>
              <a:rPr lang="tr-TR" dirty="0" err="1"/>
              <a:t>Custom</a:t>
            </a:r>
            <a:r>
              <a:rPr lang="tr-TR" dirty="0"/>
              <a:t> </a:t>
            </a:r>
            <a:r>
              <a:rPr lang="tr-TR" dirty="0" err="1"/>
              <a:t>Clas</a:t>
            </a:r>
            <a:r>
              <a:rPr lang="tr-TR" dirty="0"/>
              <a:t> </a:t>
            </a:r>
            <a:r>
              <a:rPr lang="tr-TR" dirty="0" err="1"/>
              <a:t>pool.swift</a:t>
            </a:r>
            <a:r>
              <a:rPr lang="tr-TR" dirty="0"/>
              <a:t> dosyası olarak ayarlandı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Bu </a:t>
            </a:r>
            <a:r>
              <a:rPr lang="tr-TR" dirty="0" err="1"/>
              <a:t>ViewController</a:t>
            </a:r>
            <a:r>
              <a:rPr lang="tr-TR" dirty="0"/>
              <a:t> içerisine </a:t>
            </a:r>
            <a:r>
              <a:rPr lang="tr-TR" dirty="0" err="1"/>
              <a:t>imageView,label,button</a:t>
            </a:r>
            <a:r>
              <a:rPr lang="tr-TR" dirty="0"/>
              <a:t> eklendi</a:t>
            </a:r>
          </a:p>
          <a:p>
            <a:r>
              <a:rPr lang="tr-TR" dirty="0" err="1"/>
              <a:t>Button</a:t>
            </a:r>
            <a:r>
              <a:rPr lang="tr-TR" dirty="0"/>
              <a:t> için ana sayfaya </a:t>
            </a:r>
            <a:r>
              <a:rPr lang="tr-TR" dirty="0" err="1"/>
              <a:t>yönledirilmesi</a:t>
            </a:r>
            <a:r>
              <a:rPr lang="tr-TR" dirty="0"/>
              <a:t> için </a:t>
            </a:r>
            <a:r>
              <a:rPr lang="tr-TR" dirty="0" err="1"/>
              <a:t>action</a:t>
            </a:r>
            <a:r>
              <a:rPr lang="tr-TR" dirty="0"/>
              <a:t>&gt;</a:t>
            </a:r>
            <a:r>
              <a:rPr lang="tr-TR" dirty="0" err="1"/>
              <a:t>show</a:t>
            </a:r>
            <a:r>
              <a:rPr lang="tr-TR" dirty="0"/>
              <a:t> yapıldı.</a:t>
            </a:r>
          </a:p>
          <a:p>
            <a:endParaRPr lang="tr-TR" dirty="0"/>
          </a:p>
          <a:p>
            <a:r>
              <a:rPr lang="tr-T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131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İkonu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07257" y="2034581"/>
            <a:ext cx="5087144" cy="4137620"/>
          </a:xfrm>
        </p:spPr>
        <p:txBody>
          <a:bodyPr/>
          <a:lstStyle/>
          <a:p>
            <a:r>
              <a:rPr lang="tr-TR" dirty="0" err="1"/>
              <a:t>İnfo.plist</a:t>
            </a:r>
            <a:r>
              <a:rPr lang="tr-TR" dirty="0"/>
              <a:t> dosyamızdan </a:t>
            </a:r>
            <a:r>
              <a:rPr lang="tr-TR" dirty="0" err="1"/>
              <a:t>İcon</a:t>
            </a:r>
            <a:r>
              <a:rPr lang="tr-TR" dirty="0"/>
              <a:t> File yazıp karşısına </a:t>
            </a:r>
            <a:r>
              <a:rPr lang="tr-TR" dirty="0" err="1"/>
              <a:t>iconumuzun</a:t>
            </a:r>
            <a:r>
              <a:rPr lang="tr-TR" dirty="0"/>
              <a:t> ismini yazarak </a:t>
            </a:r>
            <a:r>
              <a:rPr lang="tr-TR" dirty="0" err="1"/>
              <a:t>iconumuzu</a:t>
            </a:r>
            <a:r>
              <a:rPr lang="tr-TR" dirty="0"/>
              <a:t> ekledik.</a:t>
            </a:r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58624" y="443824"/>
            <a:ext cx="3020091" cy="62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41810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3556</TotalTime>
  <Words>237</Words>
  <Application>Microsoft Office PowerPoint</Application>
  <PresentationFormat>Özel</PresentationFormat>
  <Paragraphs>87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Calibri Light (Başlıklar)</vt:lpstr>
      <vt:lpstr>Century Gothic</vt:lpstr>
      <vt:lpstr>Source Sans Pro Black</vt:lpstr>
      <vt:lpstr>Source Sans Pro Light</vt:lpstr>
      <vt:lpstr>Geçmişe bakış</vt:lpstr>
      <vt:lpstr>PowerPoint Sunusu</vt:lpstr>
      <vt:lpstr>PowerPoint Sunusu</vt:lpstr>
      <vt:lpstr>PowerPoint Sunusu</vt:lpstr>
      <vt:lpstr>Uygulamamızı  geliştirmek için “Kotlin” programlama dilini kullanacağız.</vt:lpstr>
      <vt:lpstr>PowerPoint Sunusu</vt:lpstr>
      <vt:lpstr>Proje Arayüzü Tasarımı ve Planlanması</vt:lpstr>
      <vt:lpstr>Projenin Programlanması</vt:lpstr>
      <vt:lpstr>PowerPoint Sunusu</vt:lpstr>
      <vt:lpstr>Uygulama İkonu </vt:lpstr>
      <vt:lpstr>Proje Testi Projeyi test ettik ve sorunsuz çalışıyor.</vt:lpstr>
      <vt:lpstr>Projenin Yayınlanması</vt:lpstr>
      <vt:lpstr>PowerPoint Sunusu</vt:lpstr>
      <vt:lpstr>PowerPoint Sunusu</vt:lpstr>
      <vt:lpstr>Kaynakça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Aslan</dc:creator>
  <dc:description/>
  <cp:lastModifiedBy>Aslan</cp:lastModifiedBy>
  <cp:revision>22</cp:revision>
  <dcterms:created xsi:type="dcterms:W3CDTF">2020-04-19T13:22:28Z</dcterms:created>
  <dcterms:modified xsi:type="dcterms:W3CDTF">2020-05-06T19:46:45Z</dcterms:modified>
  <dc:language>en-US</dc:language>
</cp:coreProperties>
</file>