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8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9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77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14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602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0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0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CE6D-25C4-4626-9C61-E9B700FFB802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C07EFE-4646-4A56-9DD1-3AEDE840D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36478"/>
            <a:ext cx="10058400" cy="3643952"/>
          </a:xfrm>
        </p:spPr>
        <p:txBody>
          <a:bodyPr/>
          <a:lstStyle/>
          <a:p>
            <a:r>
              <a:rPr lang="en-US" dirty="0" err="1" smtClean="0"/>
              <a:t>Cyclistic</a:t>
            </a:r>
            <a:r>
              <a:rPr lang="en-US" dirty="0" smtClean="0"/>
              <a:t> case-study :</a:t>
            </a:r>
            <a:br>
              <a:rPr lang="en-US" dirty="0" smtClean="0"/>
            </a:br>
            <a:r>
              <a:rPr lang="en-US" sz="5000" dirty="0" smtClean="0"/>
              <a:t>How can bike-sharing improve?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Ibrahim Ayman</a:t>
            </a:r>
          </a:p>
          <a:p>
            <a:pPr algn="ctr"/>
            <a:r>
              <a:rPr lang="en-US" smtClean="0"/>
              <a:t>Feb/2024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Data Source</a:t>
            </a:r>
          </a:p>
          <a:p>
            <a:pPr lvl="1"/>
            <a:r>
              <a:rPr lang="en-US" sz="2000" dirty="0" smtClean="0"/>
              <a:t>Jan 2023 – Dec 2023 Bike Trips- Divvy</a:t>
            </a:r>
          </a:p>
          <a:p>
            <a:pPr lvl="2"/>
            <a:r>
              <a:rPr lang="en-US" dirty="0"/>
              <a:t> https://</a:t>
            </a:r>
            <a:r>
              <a:rPr lang="en-US" dirty="0" smtClean="0"/>
              <a:t>divvy-tripdata.s3.amazonaws.com/index.html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 In 2016, Cyclistic launched a successful bike-share offering. Since then, the program has grown to a fleet of 5,824 bicycles that are geo-tracked and locked into a network of 692 stations across Chicago. The bikes can be unlocked from one station and returned to any other station in the system anytime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There are two types of users casual riders and members with annual subscriptions , The marketing team believes that maximizing the number of annual members </a:t>
            </a:r>
            <a:r>
              <a:rPr lang="en-US" sz="2400" dirty="0" smtClean="0"/>
              <a:t>is </a:t>
            </a:r>
            <a:r>
              <a:rPr lang="en-US" sz="2400" dirty="0"/>
              <a:t>the key to future growth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02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3200" dirty="0"/>
              <a:t> </a:t>
            </a:r>
            <a:r>
              <a:rPr lang="en-US" sz="3200" dirty="0" smtClean="0"/>
              <a:t>What is the best way to convert casual riders into annual riders?</a:t>
            </a:r>
          </a:p>
          <a:p>
            <a:endParaRPr lang="en-US" dirty="0" smtClean="0"/>
          </a:p>
          <a:p>
            <a:pPr lvl="1"/>
            <a:r>
              <a:rPr lang="en-US" sz="2400" dirty="0" smtClean="0"/>
              <a:t>How do annual riders and casual riders use Cyclistic bikes differently?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92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270543" cy="6858001"/>
          </a:xfrm>
        </p:spPr>
      </p:pic>
      <p:sp>
        <p:nvSpPr>
          <p:cNvPr id="11" name="TextBox 10"/>
          <p:cNvSpPr txBox="1"/>
          <p:nvPr/>
        </p:nvSpPr>
        <p:spPr>
          <a:xfrm>
            <a:off x="8270543" y="0"/>
            <a:ext cx="392145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Key Findings:</a:t>
            </a:r>
          </a:p>
          <a:p>
            <a:r>
              <a:rPr lang="en-US" dirty="0" smtClean="0"/>
              <a:t>    - Casual riders tend to have longer trips than annual members</a:t>
            </a:r>
          </a:p>
        </p:txBody>
      </p:sp>
    </p:spTree>
    <p:extLst>
      <p:ext uri="{BB962C8B-B14F-4D97-AF65-F5344CB8AC3E}">
        <p14:creationId xmlns:p14="http://schemas.microsoft.com/office/powerpoint/2010/main" val="1995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0543" y="0"/>
            <a:ext cx="39214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Key Findings:</a:t>
            </a:r>
          </a:p>
          <a:p>
            <a:r>
              <a:rPr lang="en-US" dirty="0" smtClean="0"/>
              <a:t>    - Casual riders tend to have longer trips than annual members</a:t>
            </a:r>
          </a:p>
          <a:p>
            <a:endParaRPr lang="en-US" dirty="0"/>
          </a:p>
          <a:p>
            <a:r>
              <a:rPr lang="en-US" dirty="0" smtClean="0"/>
              <a:t>    - Casual riders have higher trip count in the weekends than the rest of the week while annual members ride more in the middle of the week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0543" cy="6858000"/>
          </a:xfrm>
        </p:spPr>
      </p:pic>
    </p:spTree>
    <p:extLst>
      <p:ext uri="{BB962C8B-B14F-4D97-AF65-F5344CB8AC3E}">
        <p14:creationId xmlns:p14="http://schemas.microsoft.com/office/powerpoint/2010/main" val="10912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0543" y="0"/>
            <a:ext cx="3921457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Key Findings:</a:t>
            </a:r>
          </a:p>
          <a:p>
            <a:r>
              <a:rPr lang="en-US" dirty="0" smtClean="0"/>
              <a:t>    - Casual riders tend to have longer trips than annual members</a:t>
            </a:r>
          </a:p>
          <a:p>
            <a:endParaRPr lang="en-US" dirty="0"/>
          </a:p>
          <a:p>
            <a:r>
              <a:rPr lang="en-US" dirty="0" smtClean="0"/>
              <a:t>    - Casual riders have higher trip count in the weekends than the rest of the week while annual members ride more in the middle of the week</a:t>
            </a:r>
          </a:p>
          <a:p>
            <a:endParaRPr lang="en-US" dirty="0"/>
          </a:p>
          <a:p>
            <a:r>
              <a:rPr lang="en-US" dirty="0" smtClean="0"/>
              <a:t>    - Both casual riders and annual members ride the most in the middle of the day before the evening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270544" cy="6985863"/>
          </a:xfrm>
        </p:spPr>
      </p:pic>
    </p:spTree>
    <p:extLst>
      <p:ext uri="{BB962C8B-B14F-4D97-AF65-F5344CB8AC3E}">
        <p14:creationId xmlns:p14="http://schemas.microsoft.com/office/powerpoint/2010/main" val="51324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0543" y="0"/>
            <a:ext cx="3921457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Key Findings:</a:t>
            </a:r>
          </a:p>
          <a:p>
            <a:r>
              <a:rPr lang="en-US" dirty="0" smtClean="0"/>
              <a:t>    - Casual riders tend to have longer trips than annual members</a:t>
            </a:r>
          </a:p>
          <a:p>
            <a:endParaRPr lang="en-US" dirty="0"/>
          </a:p>
          <a:p>
            <a:r>
              <a:rPr lang="en-US" dirty="0" smtClean="0"/>
              <a:t>    - Casual riders have higher trip count in the weekends than the rest of the week while annual members ride more in the middle of the week</a:t>
            </a:r>
          </a:p>
          <a:p>
            <a:endParaRPr lang="en-US" dirty="0"/>
          </a:p>
          <a:p>
            <a:r>
              <a:rPr lang="en-US" dirty="0" smtClean="0"/>
              <a:t>    - Both casual riders and annual members ride the most in the middle of the day before the evening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- Both casual riders and annual members ride the most during summer time in Chicago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270543" cy="6908299"/>
          </a:xfrm>
        </p:spPr>
      </p:pic>
    </p:spTree>
    <p:extLst>
      <p:ext uri="{BB962C8B-B14F-4D97-AF65-F5344CB8AC3E}">
        <p14:creationId xmlns:p14="http://schemas.microsoft.com/office/powerpoint/2010/main" val="413022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0543" y="0"/>
            <a:ext cx="3921457" cy="684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Key Findings:</a:t>
            </a:r>
          </a:p>
          <a:p>
            <a:r>
              <a:rPr lang="en-US" dirty="0" smtClean="0"/>
              <a:t>    - Casual riders tend to have longer trips than annual members</a:t>
            </a:r>
          </a:p>
          <a:p>
            <a:endParaRPr lang="en-US" dirty="0"/>
          </a:p>
          <a:p>
            <a:r>
              <a:rPr lang="en-US" dirty="0" smtClean="0"/>
              <a:t>    - Casual riders have higher trip count in the weekends than the rest of the week while annual members ride more in the middle of the week</a:t>
            </a:r>
          </a:p>
          <a:p>
            <a:endParaRPr lang="en-US" dirty="0"/>
          </a:p>
          <a:p>
            <a:r>
              <a:rPr lang="en-US" dirty="0" smtClean="0"/>
              <a:t>    - Both casual riders and annual members ride the most in the middle of the day before the evening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- Both casual riders and annual members ride the most during summer time in Chicago</a:t>
            </a:r>
          </a:p>
          <a:p>
            <a:endParaRPr lang="en-US" dirty="0"/>
          </a:p>
          <a:p>
            <a:r>
              <a:rPr lang="en-US" dirty="0" smtClean="0"/>
              <a:t>    - Casual riders have slightly more rides with electric bikes than classic bikes while members have nearly equal number of rides using both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70543" cy="6858000"/>
          </a:xfrm>
        </p:spPr>
      </p:pic>
    </p:spTree>
    <p:extLst>
      <p:ext uri="{BB962C8B-B14F-4D97-AF65-F5344CB8AC3E}">
        <p14:creationId xmlns:p14="http://schemas.microsoft.com/office/powerpoint/2010/main" val="22259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Introducing plans that may be interesting for casual riders during the summer-time. The marketing for these plans should be done in the winter.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Introducing plans that cover just the weekends with lower prices than other plans.</a:t>
            </a:r>
          </a:p>
          <a:p>
            <a:endParaRPr lang="en-US" sz="2000" dirty="0"/>
          </a:p>
          <a:p>
            <a:r>
              <a:rPr lang="en-US" sz="2000" dirty="0" smtClean="0"/>
              <a:t>Introducing plans that cover only </a:t>
            </a:r>
            <a:r>
              <a:rPr lang="en-US" sz="2000" dirty="0" smtClean="0"/>
              <a:t>electric bikes </a:t>
            </a:r>
            <a:r>
              <a:rPr lang="en-US" sz="2000" dirty="0" smtClean="0"/>
              <a:t>with lower prices</a:t>
            </a:r>
            <a:r>
              <a:rPr lang="ar-EG" sz="2000" dirty="0" smtClean="0"/>
              <a:t> </a:t>
            </a:r>
            <a:r>
              <a:rPr lang="en-US" sz="2000" dirty="0" smtClean="0"/>
              <a:t>as it is more in-demand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722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185</TotalTime>
  <Words>459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Tahoma</vt:lpstr>
      <vt:lpstr>Wingdings 3</vt:lpstr>
      <vt:lpstr>Wisp</vt:lpstr>
      <vt:lpstr>Cyclistic case-study : How can bike-sharing improve?</vt:lpstr>
      <vt:lpstr>Background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: How can bike-sharing improve?</dc:title>
  <dc:creator>Latitude 7480</dc:creator>
  <cp:lastModifiedBy>Latitude 7480</cp:lastModifiedBy>
  <cp:revision>19</cp:revision>
  <dcterms:created xsi:type="dcterms:W3CDTF">2024-02-12T18:48:28Z</dcterms:created>
  <dcterms:modified xsi:type="dcterms:W3CDTF">2024-02-13T23:13:27Z</dcterms:modified>
</cp:coreProperties>
</file>