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79" r:id="rId4"/>
    <p:sldId id="280" r:id="rId5"/>
    <p:sldId id="289" r:id="rId6"/>
    <p:sldId id="290" r:id="rId7"/>
    <p:sldId id="291" r:id="rId8"/>
    <p:sldId id="281" r:id="rId9"/>
    <p:sldId id="282" r:id="rId10"/>
    <p:sldId id="288" r:id="rId11"/>
    <p:sldId id="286" r:id="rId12"/>
    <p:sldId id="264" r:id="rId13"/>
    <p:sldId id="265" r:id="rId14"/>
    <p:sldId id="266" r:id="rId15"/>
    <p:sldId id="267" r:id="rId16"/>
    <p:sldId id="268" r:id="rId17"/>
    <p:sldId id="273" r:id="rId18"/>
    <p:sldId id="278" r:id="rId19"/>
    <p:sldId id="277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178D-C4F6-44BD-923C-010AB395DA58}" type="datetimeFigureOut">
              <a:rPr lang="en-US" smtClean="0"/>
              <a:t>17-Jun-17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CBA84-5C5F-4E4C-8CD6-3F8426B6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CBA84-5C5F-4E4C-8CD6-3F8426B65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848600" cy="381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48401"/>
            <a:ext cx="914400" cy="609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EF9831-35B4-4843-9AA9-F06FC1EDDB8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0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6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55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8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F0D6-11D7-4025-A4A6-C353F477F0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17-Jun-17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SAJID\Desktop\tw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621" y="0"/>
            <a:ext cx="914565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2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7724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mtClean="0"/>
              <a:t>Android-Based Serious Game for Pre-Screening of Parkinson </a:t>
            </a:r>
            <a:br>
              <a:rPr lang="en-US" sz="4000" b="1" smtClean="0"/>
            </a:br>
            <a:r>
              <a:rPr lang="en-US" sz="4000" b="1" smtClean="0"/>
              <a:t>Disease</a:t>
            </a:r>
            <a:r>
              <a:rPr lang="en-US" sz="6600" b="1" smtClean="0"/>
              <a:t/>
            </a:r>
            <a:br>
              <a:rPr lang="en-US" sz="6600" b="1" smtClean="0"/>
            </a:br>
            <a:endParaRPr lang="en-US" sz="66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352800"/>
            <a:ext cx="4735882" cy="2286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prstClr val="black"/>
                </a:solidFill>
              </a:rPr>
              <a:t>Ibrahim Azam</a:t>
            </a:r>
          </a:p>
          <a:p>
            <a:pPr algn="l"/>
            <a:r>
              <a:rPr lang="en-US" sz="2800" dirty="0" smtClean="0">
                <a:solidFill>
                  <a:prstClr val="black"/>
                </a:solidFill>
              </a:rPr>
              <a:t>FA13-BCS-093</a:t>
            </a:r>
          </a:p>
          <a:p>
            <a:pPr algn="l"/>
            <a:endParaRPr lang="en-US" sz="2800" dirty="0" smtClean="0">
              <a:solidFill>
                <a:prstClr val="black"/>
              </a:solidFill>
            </a:endParaRPr>
          </a:p>
          <a:p>
            <a:pPr algn="l"/>
            <a:r>
              <a:rPr lang="en-US" sz="2800" b="1" dirty="0" smtClean="0">
                <a:solidFill>
                  <a:prstClr val="black"/>
                </a:solidFill>
              </a:rPr>
              <a:t>Moiz Imran</a:t>
            </a:r>
          </a:p>
          <a:p>
            <a:pPr algn="l"/>
            <a:r>
              <a:rPr lang="en-US" sz="2800" dirty="0" smtClean="0">
                <a:solidFill>
                  <a:prstClr val="black"/>
                </a:solidFill>
              </a:rPr>
              <a:t>FA13-BCS-080</a:t>
            </a:r>
          </a:p>
          <a:p>
            <a:pPr algn="l"/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4114800"/>
            <a:ext cx="36461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Supervisor: 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Prof. Dr. Muaz A. Niazi</a:t>
            </a:r>
          </a:p>
          <a:p>
            <a:endParaRPr lang="en-US" sz="28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14284"/>
              </p:ext>
            </p:extLst>
          </p:nvPr>
        </p:nvGraphicFramePr>
        <p:xfrm>
          <a:off x="461962" y="2819400"/>
          <a:ext cx="8077200" cy="283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5126"/>
                <a:gridCol w="4322074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Tool Name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Tool Description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Android Studio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develop Android Application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Studio 2015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develop Web Portals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Flask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create web server for spiral tests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PyCharm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build Python </a:t>
                      </a:r>
                      <a:r>
                        <a:rPr lang="en-US" sz="1200" dirty="0" smtClean="0">
                          <a:effectLst/>
                        </a:rPr>
                        <a:t>code for AI and Machine</a:t>
                      </a:r>
                      <a:r>
                        <a:rPr lang="en-US" sz="1200" baseline="0" dirty="0" smtClean="0">
                          <a:effectLst/>
                        </a:rPr>
                        <a:t> Learning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1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Adobe After Effects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create test demos (animations)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775" y="457200"/>
            <a:ext cx="8229600" cy="1143000"/>
          </a:xfrm>
        </p:spPr>
        <p:txBody>
          <a:bodyPr anchor="b"/>
          <a:lstStyle/>
          <a:p>
            <a:r>
              <a:rPr lang="en-US" b="1" dirty="0"/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775" y="1978967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Tools and Technologies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59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anchor="b"/>
          <a:lstStyle/>
          <a:p>
            <a:pPr lvl="0"/>
            <a:r>
              <a:rPr lang="en-US" b="1" dirty="0"/>
              <a:t>Design Methodology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7387"/>
            <a:ext cx="8457924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anchor="b"/>
          <a:lstStyle/>
          <a:p>
            <a:pPr lvl="0"/>
            <a:r>
              <a:rPr lang="en-US" b="1" dirty="0"/>
              <a:t>System </a:t>
            </a:r>
            <a:r>
              <a:rPr lang="en-US" b="1" dirty="0" smtClean="0"/>
              <a:t>Block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" y="1585912"/>
            <a:ext cx="7989709" cy="4525963"/>
          </a:xfrm>
        </p:spPr>
      </p:pic>
      <p:sp>
        <p:nvSpPr>
          <p:cNvPr id="6" name="TextBox 5"/>
          <p:cNvSpPr txBox="1"/>
          <p:nvPr/>
        </p:nvSpPr>
        <p:spPr>
          <a:xfrm>
            <a:off x="2628899" y="6126163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1: Module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" y="914400"/>
            <a:ext cx="8229600" cy="1143000"/>
          </a:xfrm>
        </p:spPr>
        <p:txBody>
          <a:bodyPr anchor="b"/>
          <a:lstStyle/>
          <a:p>
            <a:pPr lvl="0"/>
            <a:r>
              <a:rPr lang="en-US" b="1" dirty="0">
                <a:hlinkClick r:id="rId2" action="ppaction://hlinksldjump"/>
              </a:rPr>
              <a:t>Use Case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5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915400" cy="1143000"/>
          </a:xfrm>
        </p:spPr>
        <p:txBody>
          <a:bodyPr anchor="b"/>
          <a:lstStyle/>
          <a:p>
            <a:pPr lvl="0"/>
            <a:r>
              <a:rPr lang="en-US" b="1" dirty="0">
                <a:hlinkClick r:id="rId2" action="ppaction://hlinksldjump"/>
              </a:rPr>
              <a:t>Data </a:t>
            </a:r>
            <a:r>
              <a:rPr lang="en-US" b="1" dirty="0" smtClean="0">
                <a:hlinkClick r:id="rId2" action="ppaction://hlinksldjump"/>
              </a:rPr>
              <a:t>Representation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4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915400" cy="914400"/>
          </a:xfrm>
        </p:spPr>
        <p:txBody>
          <a:bodyPr anchor="b"/>
          <a:lstStyle/>
          <a:p>
            <a:pPr lvl="0"/>
            <a:r>
              <a:rPr lang="en-US" b="1" dirty="0">
                <a:hlinkClick r:id="rId2" action="ppaction://hlinksldjump"/>
              </a:rPr>
              <a:t>Class </a:t>
            </a:r>
            <a:r>
              <a:rPr lang="en-US" b="1" dirty="0" smtClean="0">
                <a:hlinkClick r:id="rId2" action="ppaction://hlinksldjump"/>
              </a:rPr>
              <a:t>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6" y="1219200"/>
            <a:ext cx="8915400" cy="914400"/>
          </a:xfrm>
        </p:spPr>
        <p:txBody>
          <a:bodyPr anchor="b"/>
          <a:lstStyle/>
          <a:p>
            <a:pPr lvl="0"/>
            <a:r>
              <a:rPr lang="en-US" b="1" dirty="0"/>
              <a:t>Algorithm &amp;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2590800"/>
            <a:ext cx="8634248" cy="3048000"/>
          </a:xfrm>
        </p:spPr>
        <p:txBody>
          <a:bodyPr/>
          <a:lstStyle/>
          <a:p>
            <a:pPr algn="just"/>
            <a:r>
              <a:rPr lang="en-US" sz="2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Convolutional Neural </a:t>
            </a:r>
            <a:r>
              <a:rPr lang="en-US" sz="2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Network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Convolutional </a:t>
            </a:r>
            <a:r>
              <a:rPr lang="en-US" sz="2400" dirty="0" smtClean="0"/>
              <a:t>layer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Pooling </a:t>
            </a:r>
            <a:r>
              <a:rPr lang="en-US" sz="2400" dirty="0" smtClean="0"/>
              <a:t>Layer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err="1"/>
              <a:t>ReLU</a:t>
            </a:r>
            <a:r>
              <a:rPr lang="en-US" sz="2400" dirty="0"/>
              <a:t> Layer</a:t>
            </a:r>
            <a:endParaRPr lang="en-US" sz="24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Fully Connected </a:t>
            </a:r>
            <a:r>
              <a:rPr lang="en-US" sz="2400" dirty="0" smtClean="0"/>
              <a:t>Layer</a:t>
            </a:r>
            <a:endParaRPr lang="en-US" sz="2400" dirty="0"/>
          </a:p>
          <a:p>
            <a:pPr algn="just"/>
            <a:r>
              <a:rPr lang="en-US" sz="2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Linear </a:t>
            </a:r>
            <a:r>
              <a:rPr lang="en-US" sz="2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Regression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Thershold</a:t>
            </a:r>
            <a:r>
              <a:rPr lang="en-US" sz="2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=</a:t>
            </a:r>
            <a:r>
              <a:rPr lang="en-US" sz="2400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Math.sqrt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((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avgX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avgX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)+(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avgY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avgY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)+(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avgZ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sz="24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avgZ</a:t>
            </a:r>
            <a:r>
              <a:rPr lang="en-US" sz="2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))</a:t>
            </a:r>
            <a:endParaRPr lang="en-US" sz="24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1" algn="just"/>
            <a:endParaRPr lang="en-US" sz="24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algn="just"/>
            <a:endParaRPr lang="en-US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89" y="990600"/>
            <a:ext cx="8229600" cy="655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DEMO 100 %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     Question and Answers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57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0" y="6243637"/>
            <a:ext cx="6096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Parkinson Disease is a Progressive neurological disorder.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are no accurate medical tests (invasive test) or applications available for detection of Parkinson Disease.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Our </a:t>
            </a:r>
            <a:r>
              <a:rPr lang="en-US" sz="2400" dirty="0" smtClean="0"/>
              <a:t>Application provides </a:t>
            </a:r>
            <a:r>
              <a:rPr lang="en-US" sz="2400" dirty="0"/>
              <a:t>non-invasive </a:t>
            </a:r>
            <a:r>
              <a:rPr lang="en-US" sz="2400" dirty="0" smtClean="0"/>
              <a:t>Static </a:t>
            </a:r>
            <a:r>
              <a:rPr lang="en-US" sz="2400" dirty="0"/>
              <a:t>Spiral test, </a:t>
            </a:r>
            <a:r>
              <a:rPr lang="en-US" sz="2400" dirty="0" smtClean="0"/>
              <a:t>Dynamic </a:t>
            </a:r>
            <a:r>
              <a:rPr lang="en-US" sz="2400" dirty="0"/>
              <a:t>Spiral test and Balance test to detect Parkinson Disease </a:t>
            </a:r>
            <a:r>
              <a:rPr lang="en-US" sz="2400" dirty="0" smtClean="0"/>
              <a:t>which provides </a:t>
            </a:r>
            <a:r>
              <a:rPr lang="en-US" sz="2400" dirty="0"/>
              <a:t>a pre-checkup to the user before referring to the doctor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will be helpful for research papers and research groups of Parkinson Disease. It will be uploaded on Google Play Store after testing and verifying the application from neurologists/doctors.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8EF9831-35B4-4843-9AA9-F06FC1EDD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9134475" cy="6886455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9525" y="0"/>
            <a:ext cx="6096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0" y="6248400"/>
            <a:ext cx="6096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571500" indent="-571500"/>
            <a:r>
              <a:rPr lang="en-US" sz="2000" dirty="0"/>
              <a:t>Proposed system will diagnose Parkinson’s disease</a:t>
            </a:r>
          </a:p>
          <a:p>
            <a:pPr lvl="0"/>
            <a:endParaRPr lang="en-US" sz="1050" b="1" dirty="0"/>
          </a:p>
          <a:p>
            <a:pPr lvl="0"/>
            <a:r>
              <a:rPr lang="en-US" b="1" dirty="0"/>
              <a:t>Proposed Solution</a:t>
            </a:r>
            <a:endParaRPr lang="en-US" sz="2800" b="1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Technique / Test’s</a:t>
            </a:r>
            <a:r>
              <a:rPr lang="en-US" sz="2400" b="1" dirty="0" smtClean="0"/>
              <a:t>: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Android Application </a:t>
            </a:r>
            <a:endParaRPr lang="en-US" b="1" dirty="0"/>
          </a:p>
          <a:p>
            <a:pPr marL="1502199" lvl="2" indent="-514350" algn="just">
              <a:lnSpc>
                <a:spcPct val="150000"/>
              </a:lnSpc>
            </a:pPr>
            <a:r>
              <a:rPr lang="en-US" sz="2000" dirty="0" smtClean="0">
                <a:hlinkClick r:id="rId2" action="ppaction://hlinksldjump"/>
              </a:rPr>
              <a:t>Static Spiral Test</a:t>
            </a:r>
            <a:endParaRPr lang="en-US" sz="2000" dirty="0" smtClean="0"/>
          </a:p>
          <a:p>
            <a:pPr marL="1502199" lvl="2" indent="-514350" algn="just">
              <a:lnSpc>
                <a:spcPct val="150000"/>
              </a:lnSpc>
            </a:pPr>
            <a:r>
              <a:rPr lang="en-US" sz="2000" dirty="0" smtClean="0">
                <a:hlinkClick r:id="rId3" action="ppaction://hlinksldjump"/>
              </a:rPr>
              <a:t>Dynamic Spiral Test</a:t>
            </a:r>
            <a:endParaRPr lang="en-US" sz="2000" dirty="0" smtClean="0"/>
          </a:p>
          <a:p>
            <a:pPr marL="1502199" lvl="2" indent="-514350" algn="just">
              <a:lnSpc>
                <a:spcPct val="150000"/>
              </a:lnSpc>
            </a:pPr>
            <a:r>
              <a:rPr lang="en-US" sz="2000" dirty="0" smtClean="0">
                <a:hlinkClick r:id="rId4" action="ppaction://hlinksldjump"/>
              </a:rPr>
              <a:t>Balance Test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60438"/>
          </a:xfrm>
        </p:spPr>
        <p:txBody>
          <a:bodyPr anchor="b"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55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piral">
            <a:hlinkClick r:id="" action="ppaction://media"/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598613" y="-57150"/>
            <a:ext cx="12341225" cy="6396037"/>
          </a:xfrm>
        </p:spPr>
      </p:pic>
      <p:sp>
        <p:nvSpPr>
          <p:cNvPr id="11" name="TextBox 10"/>
          <p:cNvSpPr txBox="1"/>
          <p:nvPr/>
        </p:nvSpPr>
        <p:spPr>
          <a:xfrm>
            <a:off x="8077200" y="6477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8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DynamicSpiral">
            <a:hlinkClick r:id="" action="ppaction://media"/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24025" y="9524"/>
            <a:ext cx="6248400" cy="6493431"/>
          </a:xfrm>
        </p:spPr>
      </p:pic>
      <p:sp>
        <p:nvSpPr>
          <p:cNvPr id="8" name="Rectangle 7"/>
          <p:cNvSpPr/>
          <p:nvPr/>
        </p:nvSpPr>
        <p:spPr>
          <a:xfrm>
            <a:off x="8001000" y="6488668"/>
            <a:ext cx="68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4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alanceextra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6977" b="6977"/>
          <a:stretch/>
        </p:blipFill>
        <p:spPr>
          <a:xfrm>
            <a:off x="-609600" y="0"/>
            <a:ext cx="10827499" cy="6172200"/>
          </a:xfrm>
        </p:spPr>
      </p:pic>
      <p:sp>
        <p:nvSpPr>
          <p:cNvPr id="5" name="Rectangle 4"/>
          <p:cNvSpPr/>
          <p:nvPr/>
        </p:nvSpPr>
        <p:spPr>
          <a:xfrm>
            <a:off x="8004305" y="6446838"/>
            <a:ext cx="68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 startAt="2"/>
            </a:pPr>
            <a:r>
              <a:rPr lang="en-US" b="1" dirty="0"/>
              <a:t>Admin Portal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Admin will be able to view:</a:t>
            </a:r>
          </a:p>
          <a:p>
            <a:pPr lvl="2"/>
            <a:r>
              <a:rPr lang="en-US" dirty="0" smtClean="0"/>
              <a:t>Total </a:t>
            </a:r>
            <a:r>
              <a:rPr lang="en-US" dirty="0"/>
              <a:t>number of users registered</a:t>
            </a:r>
          </a:p>
          <a:p>
            <a:pPr lvl="2"/>
            <a:r>
              <a:rPr lang="en-US" dirty="0" smtClean="0"/>
              <a:t>Total number of Parkinson and non Parkinson users</a:t>
            </a:r>
            <a:endParaRPr lang="en-US" dirty="0"/>
          </a:p>
          <a:p>
            <a:pPr lvl="2"/>
            <a:r>
              <a:rPr lang="en-US" dirty="0" smtClean="0"/>
              <a:t>Insert User</a:t>
            </a:r>
            <a:endParaRPr lang="en-US" dirty="0"/>
          </a:p>
          <a:p>
            <a:pPr lvl="2"/>
            <a:r>
              <a:rPr lang="en-US" dirty="0"/>
              <a:t>User’s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Delete User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775" y="457200"/>
            <a:ext cx="8229600" cy="1143000"/>
          </a:xfrm>
        </p:spPr>
        <p:txBody>
          <a:bodyPr anchor="b"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74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752600"/>
            <a:ext cx="8229600" cy="4525963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b="1" dirty="0"/>
              <a:t>Research Portal 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The </a:t>
            </a:r>
            <a:r>
              <a:rPr lang="en-US" dirty="0" smtClean="0"/>
              <a:t>research portal meant to be used by researchers and</a:t>
            </a:r>
            <a:r>
              <a:rPr lang="en-US" dirty="0"/>
              <a:t> </a:t>
            </a:r>
            <a:r>
              <a:rPr lang="en-US" dirty="0" smtClean="0"/>
              <a:t>scientists</a:t>
            </a:r>
          </a:p>
          <a:p>
            <a:pPr marL="857250" lvl="2" indent="0">
              <a:buNone/>
            </a:pPr>
            <a:r>
              <a:rPr lang="en-US" dirty="0" smtClean="0"/>
              <a:t>Users can access: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number of users (Age wise, Gender wise, Country wise and monthly reports)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dirty="0"/>
              <a:t>Total number of </a:t>
            </a:r>
            <a:r>
              <a:rPr lang="en-US" dirty="0" smtClean="0"/>
              <a:t>users with Parkinson disease </a:t>
            </a:r>
            <a:r>
              <a:rPr lang="en-US" dirty="0"/>
              <a:t>(Age wise, Gender wise, Country wise and monthly reports</a:t>
            </a:r>
            <a:r>
              <a:rPr lang="en-US" dirty="0" smtClean="0"/>
              <a:t>)</a:t>
            </a:r>
          </a:p>
          <a:p>
            <a:pPr marL="1657350" lvl="3" indent="-342900">
              <a:buFont typeface="Arial" panose="020B0604020202020204" pitchFamily="34" charset="0"/>
              <a:buChar char="•"/>
            </a:pPr>
            <a:r>
              <a:rPr lang="en-US" dirty="0"/>
              <a:t>Total number of </a:t>
            </a:r>
            <a:r>
              <a:rPr lang="en-US" dirty="0" smtClean="0"/>
              <a:t>users without Parkinson disease </a:t>
            </a:r>
            <a:r>
              <a:rPr lang="en-US" dirty="0"/>
              <a:t>(Age wise, Gender wise, Country wise and monthly reports)</a:t>
            </a:r>
          </a:p>
          <a:p>
            <a:pPr marL="1200150" lvl="2" indent="-342900"/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5775" y="457200"/>
            <a:ext cx="8229600" cy="1143000"/>
          </a:xfrm>
        </p:spPr>
        <p:txBody>
          <a:bodyPr anchor="b"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349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1" y="838200"/>
            <a:ext cx="8229600" cy="1143000"/>
          </a:xfrm>
        </p:spPr>
        <p:txBody>
          <a:bodyPr/>
          <a:lstStyle/>
          <a:p>
            <a:r>
              <a:rPr lang="en-US" b="1" dirty="0"/>
              <a:t>Modules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21" y="1997122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+mj-lt"/>
                <a:ea typeface="+mj-ea"/>
                <a:cs typeface="+mj-cs"/>
              </a:rPr>
              <a:t>Module 1: </a:t>
            </a:r>
            <a:r>
              <a:rPr lang="en-US" dirty="0" smtClean="0">
                <a:latin typeface="+mj-lt"/>
                <a:ea typeface="+mj-ea"/>
                <a:cs typeface="+mj-cs"/>
              </a:rPr>
              <a:t>Android Application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Module 2: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Data Analytics Portal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Module 3: </a:t>
            </a:r>
            <a:r>
              <a:rPr lang="en-US" dirty="0">
                <a:latin typeface="+mj-lt"/>
                <a:ea typeface="+mj-ea"/>
                <a:cs typeface="+mj-cs"/>
              </a:rPr>
              <a:t>Admin Web Portal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Module 4: </a:t>
            </a:r>
            <a:r>
              <a:rPr lang="en-US" dirty="0">
                <a:latin typeface="+mj-lt"/>
                <a:ea typeface="+mj-ea"/>
                <a:cs typeface="+mj-cs"/>
              </a:rPr>
              <a:t>Data Collection Web service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Module 5: </a:t>
            </a:r>
            <a:r>
              <a:rPr lang="en-US" dirty="0">
                <a:latin typeface="+mj-lt"/>
                <a:ea typeface="+mj-ea"/>
                <a:cs typeface="+mj-cs"/>
              </a:rPr>
              <a:t>Database</a:t>
            </a:r>
          </a:p>
          <a:p>
            <a:r>
              <a:rPr lang="en-US" b="1" dirty="0">
                <a:latin typeface="+mj-lt"/>
                <a:ea typeface="+mj-ea"/>
                <a:cs typeface="+mj-cs"/>
              </a:rPr>
              <a:t>Module 6: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Data Analytics Web service</a:t>
            </a:r>
          </a:p>
        </p:txBody>
      </p:sp>
    </p:spTree>
    <p:extLst>
      <p:ext uri="{BB962C8B-B14F-4D97-AF65-F5344CB8AC3E}">
        <p14:creationId xmlns:p14="http://schemas.microsoft.com/office/powerpoint/2010/main" val="3177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381</Words>
  <Application>Microsoft Office PowerPoint</Application>
  <PresentationFormat>On-screen Show (4:3)</PresentationFormat>
  <Paragraphs>84</Paragraphs>
  <Slides>21</Slides>
  <Notes>1</Notes>
  <HiddenSlides>6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1_Office Theme</vt:lpstr>
      <vt:lpstr>PowerPoint Presentation</vt:lpstr>
      <vt:lpstr>Summary</vt:lpstr>
      <vt:lpstr>Introduction</vt:lpstr>
      <vt:lpstr>PowerPoint Presentation</vt:lpstr>
      <vt:lpstr>PowerPoint Presentation</vt:lpstr>
      <vt:lpstr>PowerPoint Presentation</vt:lpstr>
      <vt:lpstr>Introduction</vt:lpstr>
      <vt:lpstr>Introduction</vt:lpstr>
      <vt:lpstr>Modules of the Project</vt:lpstr>
      <vt:lpstr>Introduction</vt:lpstr>
      <vt:lpstr>Design Methodology</vt:lpstr>
      <vt:lpstr>System Block Diagram</vt:lpstr>
      <vt:lpstr>Use Case Diagram</vt:lpstr>
      <vt:lpstr>Data Representation</vt:lpstr>
      <vt:lpstr>Class Diagram</vt:lpstr>
      <vt:lpstr>Algorithm &amp; 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TRA</dc:creator>
  <cp:lastModifiedBy>Ibrahim Azam</cp:lastModifiedBy>
  <cp:revision>22</cp:revision>
  <dcterms:created xsi:type="dcterms:W3CDTF">2006-08-16T00:00:00Z</dcterms:created>
  <dcterms:modified xsi:type="dcterms:W3CDTF">2017-06-17T05:27:31Z</dcterms:modified>
</cp:coreProperties>
</file>