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7" r:id="rId3"/>
    <p:sldId id="263" r:id="rId4"/>
    <p:sldId id="265" r:id="rId5"/>
    <p:sldId id="288" r:id="rId6"/>
    <p:sldId id="284" r:id="rId7"/>
    <p:sldId id="289" r:id="rId8"/>
    <p:sldId id="272" r:id="rId9"/>
    <p:sldId id="259" r:id="rId10"/>
    <p:sldId id="260" r:id="rId11"/>
    <p:sldId id="274" r:id="rId12"/>
    <p:sldId id="290" r:id="rId13"/>
    <p:sldId id="266" r:id="rId14"/>
  </p:sldIdLst>
  <p:sldSz cx="9144000" cy="5143500" type="screen16x9"/>
  <p:notesSz cx="6858000" cy="9144000"/>
  <p:embeddedFontLst>
    <p:embeddedFont>
      <p:font typeface="Abel" panose="020B0604020202020204" charset="0"/>
      <p:regular r:id="rId16"/>
    </p:embeddedFont>
    <p:embeddedFont>
      <p:font typeface="Livvic" pitchFamily="2" charset="0"/>
      <p:bold r:id="rId17"/>
      <p:boldItalic r:id="rId18"/>
    </p:embeddedFont>
    <p:embeddedFont>
      <p:font typeface="Montserrat" panose="00000500000000000000" pitchFamily="2" charset="0"/>
      <p:regular r:id="rId19"/>
      <p:bold r:id="rId20"/>
      <p:italic r:id="rId21"/>
      <p:boldItalic r:id="rId22"/>
    </p:embeddedFont>
    <p:embeddedFont>
      <p:font typeface="Montserrat Black" panose="00000A00000000000000" pitchFamily="2" charset="0"/>
      <p:bold r:id="rId23"/>
      <p:boldItalic r:id="rId24"/>
    </p:embeddedFont>
    <p:embeddedFont>
      <p:font typeface="Montserrat ExtraBold" panose="00000900000000000000" pitchFamily="2" charset="0"/>
      <p:bold r:id="rId25"/>
      <p:boldItalic r:id="rId26"/>
    </p:embeddedFont>
    <p:embeddedFont>
      <p:font typeface="Montserrat SemiBold" panose="00000700000000000000" pitchFamily="2"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Roboto Condensed Light" panose="02000000000000000000" pitchFamily="2" charset="0"/>
      <p:regular r:id="rId39"/>
      <p:italic r:id="rId40"/>
    </p:embeddedFont>
    <p:embeddedFont>
      <p:font typeface="Roboto Medium" panose="02000000000000000000" pitchFamily="2" charset="0"/>
      <p:regular r:id="rId41"/>
      <p:italic r:id="rId42"/>
    </p:embeddedFont>
    <p:embeddedFont>
      <p:font typeface="Source Sans Pro"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61EBC1"/>
    <a:srgbClr val="FFFFFF"/>
    <a:srgbClr val="000000"/>
    <a:srgbClr val="3A8BB4"/>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F68EA9-44ED-4E0E-9CA9-63B2823769D4}">
  <a:tblStyle styleId="{45F68EA9-44ED-4E0E-9CA9-63B2823769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autoAdjust="0"/>
    <p:restoredTop sz="93582" autoAdjust="0"/>
  </p:normalViewPr>
  <p:slideViewPr>
    <p:cSldViewPr snapToGrid="0">
      <p:cViewPr varScale="1">
        <p:scale>
          <a:sx n="111" d="100"/>
          <a:sy n="111" d="100"/>
        </p:scale>
        <p:origin x="7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font" Target="fonts/font30.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font" Target="fonts/font2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font" Target="fonts/font31.fntdata"/><Relationship Id="rId20" Type="http://schemas.openxmlformats.org/officeDocument/2006/relationships/font" Target="fonts/font5.fntdata"/><Relationship Id="rId4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ar-MA" dirty="0">
                <a:solidFill>
                  <a:srgbClr val="61EBC1"/>
                </a:solidFill>
              </a:rPr>
              <a:t>الانخراط</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8371943426409471E-2"/>
          <c:y val="0.1800908153387884"/>
          <c:w val="0.65492500867563286"/>
          <c:h val="0.79433590744142091"/>
        </c:manualLayout>
      </c:layout>
      <c:pie3DChart>
        <c:varyColors val="1"/>
        <c:ser>
          <c:idx val="0"/>
          <c:order val="0"/>
          <c:tx>
            <c:strRef>
              <c:f>Sheet1!$B$1</c:f>
              <c:strCache>
                <c:ptCount val="1"/>
                <c:pt idx="0">
                  <c:v>Sales</c:v>
                </c:pt>
              </c:strCache>
            </c:strRef>
          </c:tx>
          <c:explosion val="28"/>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AAF-48CB-B75C-DF3E3C7FC322}"/>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AAF-48CB-B75C-DF3E3C7FC322}"/>
              </c:ext>
            </c:extLst>
          </c:dPt>
          <c:dLbls>
            <c:dLbl>
              <c:idx val="0"/>
              <c:tx>
                <c:rich>
                  <a:bodyPr/>
                  <a:lstStyle/>
                  <a:p>
                    <a:r>
                      <a:rPr lang="en-US" dirty="0"/>
                      <a:t>37,50%</a:t>
                    </a:r>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DAAF-48CB-B75C-DF3E3C7FC322}"/>
                </c:ext>
              </c:extLst>
            </c:dLbl>
            <c:dLbl>
              <c:idx val="1"/>
              <c:tx>
                <c:rich>
                  <a:bodyPr/>
                  <a:lstStyle/>
                  <a:p>
                    <a:r>
                      <a:rPr lang="en-US" dirty="0"/>
                      <a:t>62</a:t>
                    </a:r>
                    <a:r>
                      <a:rPr lang="en-US" baseline="0" dirty="0"/>
                      <a:t>, 50%</a:t>
                    </a:r>
                    <a:endParaRPr lang="en-US" dirty="0"/>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DAAF-48CB-B75C-DF3E3C7FC322}"/>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المنخرطون (12)</c:v>
                </c:pt>
                <c:pt idx="1">
                  <c:v>الغير منخرظين (20)</c:v>
                </c:pt>
              </c:strCache>
            </c:strRef>
          </c:cat>
          <c:val>
            <c:numRef>
              <c:f>Sheet1!$B$2:$B$3</c:f>
              <c:numCache>
                <c:formatCode>General</c:formatCode>
                <c:ptCount val="2"/>
                <c:pt idx="0">
                  <c:v>12</c:v>
                </c:pt>
                <c:pt idx="1">
                  <c:v>20</c:v>
                </c:pt>
              </c:numCache>
            </c:numRef>
          </c:val>
          <c:extLst>
            <c:ext xmlns:c16="http://schemas.microsoft.com/office/drawing/2014/chart" uri="{C3380CC4-5D6E-409C-BE32-E72D297353CC}">
              <c16:uniqueId val="{00000000-28FB-45EC-BE3F-6F8F5FD2D492}"/>
            </c:ext>
          </c:extLst>
        </c:ser>
        <c:dLbls>
          <c:dLblPos val="ctr"/>
          <c:showLegendKey val="0"/>
          <c:showVal val="1"/>
          <c:showCatName val="0"/>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الأزياء</c:v>
                </c:pt>
              </c:strCache>
            </c:strRef>
          </c:tx>
          <c:explosion val="28"/>
          <c:dPt>
            <c:idx val="0"/>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F660-4F2E-9C26-0D2B1B121E68}"/>
              </c:ext>
            </c:extLst>
          </c:dPt>
          <c:dPt>
            <c:idx val="1"/>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4-F660-4F2E-9C26-0D2B1B121E68}"/>
              </c:ext>
            </c:extLst>
          </c:dPt>
          <c:dLbls>
            <c:dLbl>
              <c:idx val="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3-F660-4F2E-9C26-0D2B1B121E68}"/>
                </c:ext>
              </c:extLst>
            </c:dLbl>
            <c:dLbl>
              <c:idx val="1"/>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inEnd"/>
              <c:showLegendKey val="0"/>
              <c:showVal val="0"/>
              <c:showCatName val="1"/>
              <c:showSerName val="0"/>
              <c:showPercent val="0"/>
              <c:showBubbleSize val="0"/>
              <c:extLst>
                <c:ext xmlns:c16="http://schemas.microsoft.com/office/drawing/2014/chart" uri="{C3380CC4-5D6E-409C-BE32-E72D297353CC}">
                  <c16:uniqueId val="{00000004-F660-4F2E-9C26-0D2B1B121E68}"/>
                </c:ext>
              </c:extLst>
            </c:dLbl>
            <c:spPr>
              <a:solidFill>
                <a:srgbClr val="FFFFFF">
                  <a:alpha val="90000"/>
                </a:srgbClr>
              </a:solidFill>
              <a:ln w="12700" cap="flat" cmpd="sng" algn="ctr">
                <a:solidFill>
                  <a:srgbClr val="61EBC1"/>
                </a:solidFill>
                <a:round/>
              </a:ln>
              <a:effectLst>
                <a:outerShdw blurRad="50800" dist="38100" dir="2700000" algn="tl" rotWithShape="0">
                  <a:srgbClr val="61EBC1">
                    <a:lumMod val="75000"/>
                    <a:alpha val="40000"/>
                  </a:srgbClr>
                </a:outerShdw>
              </a:effectLst>
            </c:sp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بالزي (20)</c:v>
                </c:pt>
                <c:pt idx="1">
                  <c:v>بدون زي (12)</c:v>
                </c:pt>
              </c:strCache>
            </c:strRef>
          </c:cat>
          <c:val>
            <c:numRef>
              <c:f>Sheet1!$B$2:$B$3</c:f>
              <c:numCache>
                <c:formatCode>General</c:formatCode>
                <c:ptCount val="2"/>
                <c:pt idx="0">
                  <c:v>20</c:v>
                </c:pt>
                <c:pt idx="1">
                  <c:v>12</c:v>
                </c:pt>
              </c:numCache>
            </c:numRef>
          </c:val>
          <c:extLst>
            <c:ext xmlns:c16="http://schemas.microsoft.com/office/drawing/2014/chart" uri="{C3380CC4-5D6E-409C-BE32-E72D297353CC}">
              <c16:uniqueId val="{00000000-F660-4F2E-9C26-0D2B1B121E68}"/>
            </c:ext>
          </c:extLst>
        </c:ser>
        <c:dLbls>
          <c:dLblPos val="inEnd"/>
          <c:showLegendKey val="0"/>
          <c:showVal val="0"/>
          <c:showCatName val="1"/>
          <c:showSerName val="0"/>
          <c:showPercent val="0"/>
          <c:showBubbleSize val="0"/>
          <c:showLeaderLines val="1"/>
        </c:dLbls>
      </c:pie3D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c571267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c571267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ad6434f747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ad6434f747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18ca45c72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18ca45c72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18ca45c7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18ca45c7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a18ca45c72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a18ca45c72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a18ca45c72_2_15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a18ca45c72_2_15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9"/>
        <p:cNvGrpSpPr/>
        <p:nvPr/>
      </p:nvGrpSpPr>
      <p:grpSpPr>
        <a:xfrm>
          <a:off x="0" y="0"/>
          <a:ext cx="0" cy="0"/>
          <a:chOff x="0" y="0"/>
          <a:chExt cx="0" cy="0"/>
        </a:xfrm>
      </p:grpSpPr>
      <p:sp>
        <p:nvSpPr>
          <p:cNvPr id="2270" name="Google Shape;2270;gad6434f747_0_5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1" name="Google Shape;2271;gad6434f747_0_5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ad6434f747_0_3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ad6434f747_0_3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d6434f747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d6434f747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8ca45c7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8ca45c7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197683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txBox="1">
            <a:spLocks noGrp="1"/>
          </p:cNvSpPr>
          <p:nvPr>
            <p:ph type="title"/>
          </p:nvPr>
        </p:nvSpPr>
        <p:spPr>
          <a:xfrm>
            <a:off x="5122875" y="1096800"/>
            <a:ext cx="3307800" cy="2453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45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 name="Google Shape;11;p2"/>
          <p:cNvSpPr txBox="1">
            <a:spLocks noGrp="1"/>
          </p:cNvSpPr>
          <p:nvPr>
            <p:ph type="subTitle" idx="1"/>
          </p:nvPr>
        </p:nvSpPr>
        <p:spPr>
          <a:xfrm>
            <a:off x="5626875" y="3550100"/>
            <a:ext cx="2803800" cy="78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Roboto"/>
              <a:buNone/>
              <a:defRPr>
                <a:solidFill>
                  <a:schemeClr val="lt1"/>
                </a:solidFill>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2" name="Google Shape;12;p2"/>
          <p:cNvSpPr/>
          <p:nvPr/>
        </p:nvSpPr>
        <p:spPr>
          <a:xfrm>
            <a:off x="-1344250" y="-50"/>
            <a:ext cx="65448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6"/>
        </a:solidFill>
        <a:effectLst/>
      </p:bgPr>
    </p:bg>
    <p:spTree>
      <p:nvGrpSpPr>
        <p:cNvPr id="1" name="Shape 39"/>
        <p:cNvGrpSpPr/>
        <p:nvPr/>
      </p:nvGrpSpPr>
      <p:grpSpPr>
        <a:xfrm>
          <a:off x="0" y="0"/>
          <a:ext cx="0" cy="0"/>
          <a:chOff x="0" y="0"/>
          <a:chExt cx="0" cy="0"/>
        </a:xfrm>
      </p:grpSpPr>
      <p:sp>
        <p:nvSpPr>
          <p:cNvPr id="40" name="Google Shape;40;p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7"/>
          <p:cNvSpPr txBox="1">
            <a:spLocks noGrp="1"/>
          </p:cNvSpPr>
          <p:nvPr>
            <p:ph type="title"/>
          </p:nvPr>
        </p:nvSpPr>
        <p:spPr>
          <a:xfrm>
            <a:off x="2642550" y="539500"/>
            <a:ext cx="3858900" cy="11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Font typeface="Montserrat Black"/>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txBox="1">
            <a:spLocks noGrp="1"/>
          </p:cNvSpPr>
          <p:nvPr>
            <p:ph type="subTitle" idx="1"/>
          </p:nvPr>
        </p:nvSpPr>
        <p:spPr>
          <a:xfrm>
            <a:off x="2642700" y="2312627"/>
            <a:ext cx="3858600" cy="16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Roboto"/>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41670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50" y="448056"/>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ontserrat ExtraBold"/>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6"/>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272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5"/>
        <p:cNvGrpSpPr/>
        <p:nvPr/>
      </p:nvGrpSpPr>
      <p:grpSpPr>
        <a:xfrm>
          <a:off x="0" y="0"/>
          <a:ext cx="0" cy="0"/>
          <a:chOff x="0" y="0"/>
          <a:chExt cx="0" cy="0"/>
        </a:xfrm>
      </p:grpSpPr>
      <p:sp>
        <p:nvSpPr>
          <p:cNvPr id="46" name="Google Shape;46;p8"/>
          <p:cNvSpPr/>
          <p:nvPr/>
        </p:nvSpPr>
        <p:spPr>
          <a:xfrm>
            <a:off x="985984" y="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52070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2193775" y="1797800"/>
            <a:ext cx="4756500" cy="1395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82545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subTitle" idx="1"/>
          </p:nvPr>
        </p:nvSpPr>
        <p:spPr>
          <a:xfrm>
            <a:off x="713250" y="1103650"/>
            <a:ext cx="7717500" cy="352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1200"/>
              <a:buFont typeface="Livvic"/>
              <a:buAutoNum type="arabicPeriod"/>
              <a:defRPr sz="1200">
                <a:latin typeface="Source Sans Pro"/>
                <a:ea typeface="Source Sans Pro"/>
                <a:cs typeface="Source Sans Pro"/>
                <a:sym typeface="Source Sans Pro"/>
              </a:defRPr>
            </a:lvl1pPr>
            <a:lvl2pPr lvl="1">
              <a:spcBef>
                <a:spcPts val="1600"/>
              </a:spcBef>
              <a:spcAft>
                <a:spcPts val="0"/>
              </a:spcAft>
              <a:buClr>
                <a:srgbClr val="434343"/>
              </a:buClr>
              <a:buSzPts val="1200"/>
              <a:buFont typeface="Roboto Condensed Light"/>
              <a:buAutoNum type="alphaLcPeriod"/>
              <a:defRPr/>
            </a:lvl2pPr>
            <a:lvl3pPr lvl="2">
              <a:spcBef>
                <a:spcPts val="1600"/>
              </a:spcBef>
              <a:spcAft>
                <a:spcPts val="0"/>
              </a:spcAft>
              <a:buClr>
                <a:srgbClr val="434343"/>
              </a:buClr>
              <a:buSzPts val="1200"/>
              <a:buFont typeface="Roboto Condensed Light"/>
              <a:buAutoNum type="romanLcPeriod"/>
              <a:defRPr/>
            </a:lvl3pPr>
            <a:lvl4pPr lvl="3">
              <a:spcBef>
                <a:spcPts val="1600"/>
              </a:spcBef>
              <a:spcAft>
                <a:spcPts val="0"/>
              </a:spcAft>
              <a:buClr>
                <a:srgbClr val="434343"/>
              </a:buClr>
              <a:buSzPts val="1200"/>
              <a:buFont typeface="Roboto Condensed Light"/>
              <a:buAutoNum type="arabicPeriod"/>
              <a:defRPr/>
            </a:lvl4pPr>
            <a:lvl5pPr lvl="4">
              <a:spcBef>
                <a:spcPts val="1600"/>
              </a:spcBef>
              <a:spcAft>
                <a:spcPts val="0"/>
              </a:spcAft>
              <a:buClr>
                <a:srgbClr val="434343"/>
              </a:buClr>
              <a:buSzPts val="1200"/>
              <a:buFont typeface="Roboto Condensed Light"/>
              <a:buAutoNum type="alphaLcPeriod"/>
              <a:defRPr/>
            </a:lvl5pPr>
            <a:lvl6pPr lvl="5">
              <a:spcBef>
                <a:spcPts val="1600"/>
              </a:spcBef>
              <a:spcAft>
                <a:spcPts val="0"/>
              </a:spcAft>
              <a:buClr>
                <a:srgbClr val="434343"/>
              </a:buClr>
              <a:buSzPts val="1200"/>
              <a:buFont typeface="Roboto Condensed Light"/>
              <a:buAutoNum type="romanLcPeriod"/>
              <a:defRPr/>
            </a:lvl6pPr>
            <a:lvl7pPr lvl="6">
              <a:spcBef>
                <a:spcPts val="1600"/>
              </a:spcBef>
              <a:spcAft>
                <a:spcPts val="0"/>
              </a:spcAft>
              <a:buClr>
                <a:srgbClr val="434343"/>
              </a:buClr>
              <a:buSzPts val="1200"/>
              <a:buFont typeface="Roboto Condensed Light"/>
              <a:buAutoNum type="arabicPeriod"/>
              <a:defRPr/>
            </a:lvl7pPr>
            <a:lvl8pPr lvl="7">
              <a:spcBef>
                <a:spcPts val="1600"/>
              </a:spcBef>
              <a:spcAft>
                <a:spcPts val="0"/>
              </a:spcAft>
              <a:buClr>
                <a:srgbClr val="434343"/>
              </a:buClr>
              <a:buSzPts val="1200"/>
              <a:buFont typeface="Roboto Condensed Light"/>
              <a:buAutoNum type="alphaLcPeriod"/>
              <a:defRPr/>
            </a:lvl8pPr>
            <a:lvl9pPr lvl="8">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5_1">
    <p:bg>
      <p:bgPr>
        <a:solidFill>
          <a:schemeClr val="accent1"/>
        </a:solidFill>
        <a:effectLst/>
      </p:bgPr>
    </p:bg>
    <p:spTree>
      <p:nvGrpSpPr>
        <p:cNvPr id="1" name="Shape 70"/>
        <p:cNvGrpSpPr/>
        <p:nvPr/>
      </p:nvGrpSpPr>
      <p:grpSpPr>
        <a:xfrm>
          <a:off x="0" y="0"/>
          <a:ext cx="0" cy="0"/>
          <a:chOff x="0" y="0"/>
          <a:chExt cx="0" cy="0"/>
        </a:xfrm>
      </p:grpSpPr>
      <p:sp>
        <p:nvSpPr>
          <p:cNvPr id="71" name="Google Shape;71;p14"/>
          <p:cNvSpPr/>
          <p:nvPr/>
        </p:nvSpPr>
        <p:spPr>
          <a:xfrm>
            <a:off x="0" y="1337425"/>
            <a:ext cx="9152100" cy="3258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4"/>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73" name="Google Shape;73;p14"/>
          <p:cNvSpPr txBox="1">
            <a:spLocks noGrp="1"/>
          </p:cNvSpPr>
          <p:nvPr>
            <p:ph type="subTitle" idx="1"/>
          </p:nvPr>
        </p:nvSpPr>
        <p:spPr>
          <a:xfrm>
            <a:off x="712956" y="2227877"/>
            <a:ext cx="2369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Montserrat SemiBold"/>
              <a:buNone/>
              <a:defRPr sz="20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74" name="Google Shape;74;p14"/>
          <p:cNvSpPr txBox="1">
            <a:spLocks noGrp="1"/>
          </p:cNvSpPr>
          <p:nvPr>
            <p:ph type="subTitle" idx="2"/>
          </p:nvPr>
        </p:nvSpPr>
        <p:spPr>
          <a:xfrm>
            <a:off x="3387494" y="2227877"/>
            <a:ext cx="2369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Montserrat SemiBold"/>
              <a:buNone/>
              <a:defRPr sz="20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75" name="Google Shape;75;p14"/>
          <p:cNvSpPr txBox="1">
            <a:spLocks noGrp="1"/>
          </p:cNvSpPr>
          <p:nvPr>
            <p:ph type="subTitle" idx="3"/>
          </p:nvPr>
        </p:nvSpPr>
        <p:spPr>
          <a:xfrm>
            <a:off x="6061644" y="2227877"/>
            <a:ext cx="2369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Montserrat SemiBold"/>
              <a:buNone/>
              <a:defRPr sz="20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76" name="Google Shape;76;p14"/>
          <p:cNvSpPr txBox="1">
            <a:spLocks noGrp="1"/>
          </p:cNvSpPr>
          <p:nvPr>
            <p:ph type="subTitle" idx="4"/>
          </p:nvPr>
        </p:nvSpPr>
        <p:spPr>
          <a:xfrm>
            <a:off x="713556" y="2641723"/>
            <a:ext cx="23682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7" name="Google Shape;77;p14"/>
          <p:cNvSpPr txBox="1">
            <a:spLocks noGrp="1"/>
          </p:cNvSpPr>
          <p:nvPr>
            <p:ph type="subTitle" idx="5"/>
          </p:nvPr>
        </p:nvSpPr>
        <p:spPr>
          <a:xfrm>
            <a:off x="3388244" y="2641723"/>
            <a:ext cx="23682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8" name="Google Shape;78;p14"/>
          <p:cNvSpPr txBox="1">
            <a:spLocks noGrp="1"/>
          </p:cNvSpPr>
          <p:nvPr>
            <p:ph type="subTitle" idx="6"/>
          </p:nvPr>
        </p:nvSpPr>
        <p:spPr>
          <a:xfrm>
            <a:off x="6061494" y="2641723"/>
            <a:ext cx="2368200" cy="119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79" name="Google Shape;79;p14"/>
          <p:cNvSpPr txBox="1">
            <a:spLocks noGrp="1"/>
          </p:cNvSpPr>
          <p:nvPr>
            <p:ph type="title" idx="7" hasCustomPrompt="1"/>
          </p:nvPr>
        </p:nvSpPr>
        <p:spPr>
          <a:xfrm>
            <a:off x="712950" y="1890375"/>
            <a:ext cx="1147800" cy="337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80" name="Google Shape;80;p14"/>
          <p:cNvSpPr txBox="1">
            <a:spLocks noGrp="1"/>
          </p:cNvSpPr>
          <p:nvPr>
            <p:ph type="title" idx="8" hasCustomPrompt="1"/>
          </p:nvPr>
        </p:nvSpPr>
        <p:spPr>
          <a:xfrm>
            <a:off x="6062700" y="1889425"/>
            <a:ext cx="1147800" cy="337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81" name="Google Shape;81;p14"/>
          <p:cNvSpPr txBox="1">
            <a:spLocks noGrp="1"/>
          </p:cNvSpPr>
          <p:nvPr>
            <p:ph type="title" idx="9" hasCustomPrompt="1"/>
          </p:nvPr>
        </p:nvSpPr>
        <p:spPr>
          <a:xfrm>
            <a:off x="3387477" y="1890375"/>
            <a:ext cx="1147800" cy="337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2pPr>
            <a:lvl3pPr lvl="2"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3pPr>
            <a:lvl4pPr lvl="3"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4pPr>
            <a:lvl5pPr lvl="4"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5pPr>
            <a:lvl6pPr lvl="5"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6pPr>
            <a:lvl7pPr lvl="6"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7pPr>
            <a:lvl8pPr lvl="7"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8pPr>
            <a:lvl9pPr lvl="8" algn="ctr" rtl="0">
              <a:spcBef>
                <a:spcPts val="0"/>
              </a:spcBef>
              <a:spcAft>
                <a:spcPts val="0"/>
              </a:spcAft>
              <a:buClr>
                <a:schemeClr val="dk2"/>
              </a:buClr>
              <a:buSzPts val="4800"/>
              <a:buFont typeface="Montserrat ExtraBold"/>
              <a:buNone/>
              <a:defRPr sz="4800">
                <a:solidFill>
                  <a:schemeClr val="dk2"/>
                </a:solidFill>
                <a:latin typeface="Montserrat ExtraBold"/>
                <a:ea typeface="Montserrat ExtraBold"/>
                <a:cs typeface="Montserrat ExtraBold"/>
                <a:sym typeface="Montserrat ExtraBold"/>
              </a:defRPr>
            </a:lvl9pPr>
          </a:lstStyle>
          <a:p>
            <a:r>
              <a:t>xx%</a:t>
            </a:r>
          </a:p>
        </p:txBody>
      </p:sp>
      <p:sp>
        <p:nvSpPr>
          <p:cNvPr id="82" name="Google Shape;82;p14"/>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4"/>
          <p:cNvSpPr/>
          <p:nvPr/>
        </p:nvSpPr>
        <p:spPr>
          <a:xfrm>
            <a:off x="7881575" y="1000600"/>
            <a:ext cx="2517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4"/>
          <p:cNvSpPr/>
          <p:nvPr/>
        </p:nvSpPr>
        <p:spPr>
          <a:xfrm>
            <a:off x="-1235300" y="4595800"/>
            <a:ext cx="2517900" cy="3381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_2">
    <p:bg>
      <p:bgPr>
        <a:solidFill>
          <a:schemeClr val="accent1"/>
        </a:solidFill>
        <a:effectLst/>
      </p:bgPr>
    </p:bg>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713250" y="448050"/>
            <a:ext cx="385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ExtraBold"/>
              <a:buNone/>
              <a:defRPr/>
            </a:lvl1pPr>
            <a:lvl2pPr lvl="1"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87" name="Google Shape;87;p15"/>
          <p:cNvSpPr txBox="1"/>
          <p:nvPr/>
        </p:nvSpPr>
        <p:spPr>
          <a:xfrm>
            <a:off x="1742693"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solidFill>
                <a:srgbClr val="000000"/>
              </a:solidFill>
              <a:latin typeface="Montserrat SemiBold"/>
              <a:ea typeface="Montserrat SemiBold"/>
              <a:cs typeface="Montserrat SemiBold"/>
              <a:sym typeface="Montserrat SemiBold"/>
            </a:endParaRPr>
          </a:p>
        </p:txBody>
      </p:sp>
      <p:sp>
        <p:nvSpPr>
          <p:cNvPr id="88" name="Google Shape;88;p15"/>
          <p:cNvSpPr txBox="1">
            <a:spLocks noGrp="1"/>
          </p:cNvSpPr>
          <p:nvPr>
            <p:ph type="subTitle" idx="1"/>
          </p:nvPr>
        </p:nvSpPr>
        <p:spPr>
          <a:xfrm>
            <a:off x="1978890" y="1779022"/>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89" name="Google Shape;89;p15"/>
          <p:cNvSpPr txBox="1">
            <a:spLocks noGrp="1"/>
          </p:cNvSpPr>
          <p:nvPr>
            <p:ph type="subTitle" idx="2"/>
          </p:nvPr>
        </p:nvSpPr>
        <p:spPr>
          <a:xfrm>
            <a:off x="1978900" y="2182450"/>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5"/>
          <p:cNvSpPr txBox="1"/>
          <p:nvPr/>
        </p:nvSpPr>
        <p:spPr>
          <a:xfrm>
            <a:off x="5601418" y="1765200"/>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solidFill>
                <a:schemeClr val="dk2"/>
              </a:solidFill>
              <a:latin typeface="Montserrat SemiBold"/>
              <a:ea typeface="Montserrat SemiBold"/>
              <a:cs typeface="Montserrat SemiBold"/>
              <a:sym typeface="Montserrat SemiBold"/>
            </a:endParaRPr>
          </a:p>
        </p:txBody>
      </p:sp>
      <p:sp>
        <p:nvSpPr>
          <p:cNvPr id="91" name="Google Shape;91;p15"/>
          <p:cNvSpPr txBox="1">
            <a:spLocks noGrp="1"/>
          </p:cNvSpPr>
          <p:nvPr>
            <p:ph type="subTitle" idx="3"/>
          </p:nvPr>
        </p:nvSpPr>
        <p:spPr>
          <a:xfrm>
            <a:off x="5837615" y="1779022"/>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5"/>
          <p:cNvSpPr txBox="1">
            <a:spLocks noGrp="1"/>
          </p:cNvSpPr>
          <p:nvPr>
            <p:ph type="subTitle" idx="4"/>
          </p:nvPr>
        </p:nvSpPr>
        <p:spPr>
          <a:xfrm>
            <a:off x="5837625" y="2182450"/>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5"/>
          <p:cNvSpPr txBox="1"/>
          <p:nvPr/>
        </p:nvSpPr>
        <p:spPr>
          <a:xfrm>
            <a:off x="1745068"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solidFill>
                <a:srgbClr val="000000"/>
              </a:solidFill>
              <a:latin typeface="Montserrat SemiBold"/>
              <a:ea typeface="Montserrat SemiBold"/>
              <a:cs typeface="Montserrat SemiBold"/>
              <a:sym typeface="Montserrat SemiBold"/>
            </a:endParaRPr>
          </a:p>
        </p:txBody>
      </p:sp>
      <p:sp>
        <p:nvSpPr>
          <p:cNvPr id="94" name="Google Shape;94;p15"/>
          <p:cNvSpPr txBox="1">
            <a:spLocks noGrp="1"/>
          </p:cNvSpPr>
          <p:nvPr>
            <p:ph type="subTitle" idx="5"/>
          </p:nvPr>
        </p:nvSpPr>
        <p:spPr>
          <a:xfrm>
            <a:off x="1981265" y="3162606"/>
            <a:ext cx="23793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5" name="Google Shape;95;p15"/>
          <p:cNvSpPr txBox="1">
            <a:spLocks noGrp="1"/>
          </p:cNvSpPr>
          <p:nvPr>
            <p:ph type="subTitle" idx="6"/>
          </p:nvPr>
        </p:nvSpPr>
        <p:spPr>
          <a:xfrm>
            <a:off x="1981059" y="3566025"/>
            <a:ext cx="21630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5"/>
          <p:cNvSpPr txBox="1"/>
          <p:nvPr/>
        </p:nvSpPr>
        <p:spPr>
          <a:xfrm>
            <a:off x="5603793" y="3155942"/>
            <a:ext cx="2829300" cy="36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solidFill>
                <a:srgbClr val="000000"/>
              </a:solidFill>
              <a:latin typeface="Montserrat SemiBold"/>
              <a:ea typeface="Montserrat SemiBold"/>
              <a:cs typeface="Montserrat SemiBold"/>
              <a:sym typeface="Montserrat SemiBold"/>
            </a:endParaRPr>
          </a:p>
        </p:txBody>
      </p:sp>
      <p:sp>
        <p:nvSpPr>
          <p:cNvPr id="97" name="Google Shape;97;p15"/>
          <p:cNvSpPr txBox="1">
            <a:spLocks noGrp="1"/>
          </p:cNvSpPr>
          <p:nvPr>
            <p:ph type="subTitle" idx="7"/>
          </p:nvPr>
        </p:nvSpPr>
        <p:spPr>
          <a:xfrm>
            <a:off x="5839610" y="3162608"/>
            <a:ext cx="2377200" cy="36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800"/>
              <a:buFont typeface="Montserrat SemiBold"/>
              <a:buNone/>
              <a:defRPr sz="2400" b="1">
                <a:solidFill>
                  <a:schemeClr val="accent1"/>
                </a:solidFill>
              </a:defRPr>
            </a:lvl1pPr>
            <a:lvl2pPr lvl="1" rtl="0">
              <a:spcBef>
                <a:spcPts val="1600"/>
              </a:spcBef>
              <a:spcAft>
                <a:spcPts val="0"/>
              </a:spcAft>
              <a:buClr>
                <a:schemeClr val="dk2"/>
              </a:buClr>
              <a:buSzPts val="1400"/>
              <a:buNone/>
              <a:defRPr>
                <a:solidFill>
                  <a:schemeClr val="dk2"/>
                </a:solidFill>
              </a:defRPr>
            </a:lvl2pPr>
            <a:lvl3pPr lvl="2" rtl="0">
              <a:spcBef>
                <a:spcPts val="1600"/>
              </a:spcBef>
              <a:spcAft>
                <a:spcPts val="0"/>
              </a:spcAft>
              <a:buClr>
                <a:schemeClr val="dk2"/>
              </a:buClr>
              <a:buSzPts val="1400"/>
              <a:buNone/>
              <a:defRPr>
                <a:solidFill>
                  <a:schemeClr val="dk2"/>
                </a:solidFill>
              </a:defRPr>
            </a:lvl3pPr>
            <a:lvl4pPr lvl="3" rtl="0">
              <a:spcBef>
                <a:spcPts val="1600"/>
              </a:spcBef>
              <a:spcAft>
                <a:spcPts val="0"/>
              </a:spcAft>
              <a:buClr>
                <a:schemeClr val="dk2"/>
              </a:buClr>
              <a:buSzPts val="1400"/>
              <a:buNone/>
              <a:defRPr>
                <a:solidFill>
                  <a:schemeClr val="dk2"/>
                </a:solidFill>
              </a:defRPr>
            </a:lvl4pPr>
            <a:lvl5pPr lvl="4" rtl="0">
              <a:spcBef>
                <a:spcPts val="1600"/>
              </a:spcBef>
              <a:spcAft>
                <a:spcPts val="0"/>
              </a:spcAft>
              <a:buClr>
                <a:schemeClr val="dk2"/>
              </a:buClr>
              <a:buSzPts val="1400"/>
              <a:buNone/>
              <a:defRPr>
                <a:solidFill>
                  <a:schemeClr val="dk2"/>
                </a:solidFill>
              </a:defRPr>
            </a:lvl5pPr>
            <a:lvl6pPr lvl="5" rtl="0">
              <a:spcBef>
                <a:spcPts val="1600"/>
              </a:spcBef>
              <a:spcAft>
                <a:spcPts val="0"/>
              </a:spcAft>
              <a:buClr>
                <a:schemeClr val="dk2"/>
              </a:buClr>
              <a:buSzPts val="1400"/>
              <a:buNone/>
              <a:defRPr>
                <a:solidFill>
                  <a:schemeClr val="dk2"/>
                </a:solidFill>
              </a:defRPr>
            </a:lvl6pPr>
            <a:lvl7pPr lvl="6" rtl="0">
              <a:spcBef>
                <a:spcPts val="1600"/>
              </a:spcBef>
              <a:spcAft>
                <a:spcPts val="0"/>
              </a:spcAft>
              <a:buClr>
                <a:schemeClr val="dk2"/>
              </a:buClr>
              <a:buSzPts val="1400"/>
              <a:buNone/>
              <a:defRPr>
                <a:solidFill>
                  <a:schemeClr val="dk2"/>
                </a:solidFill>
              </a:defRPr>
            </a:lvl7pPr>
            <a:lvl8pPr lvl="7" rtl="0">
              <a:spcBef>
                <a:spcPts val="1600"/>
              </a:spcBef>
              <a:spcAft>
                <a:spcPts val="0"/>
              </a:spcAft>
              <a:buClr>
                <a:schemeClr val="dk2"/>
              </a:buClr>
              <a:buSzPts val="1400"/>
              <a:buNone/>
              <a:defRPr>
                <a:solidFill>
                  <a:schemeClr val="dk2"/>
                </a:solidFill>
              </a:defRPr>
            </a:lvl8pPr>
            <a:lvl9pPr lvl="8" rtl="0">
              <a:spcBef>
                <a:spcPts val="1600"/>
              </a:spcBef>
              <a:spcAft>
                <a:spcPts val="1600"/>
              </a:spcAft>
              <a:buClr>
                <a:schemeClr val="dk2"/>
              </a:buClr>
              <a:buSzPts val="1400"/>
              <a:buNone/>
              <a:defRPr>
                <a:solidFill>
                  <a:schemeClr val="dk2"/>
                </a:solidFill>
              </a:defRPr>
            </a:lvl9pPr>
          </a:lstStyle>
          <a:p>
            <a:endParaRPr/>
          </a:p>
        </p:txBody>
      </p:sp>
      <p:sp>
        <p:nvSpPr>
          <p:cNvPr id="98" name="Google Shape;98;p15"/>
          <p:cNvSpPr txBox="1">
            <a:spLocks noGrp="1"/>
          </p:cNvSpPr>
          <p:nvPr>
            <p:ph type="subTitle" idx="8"/>
          </p:nvPr>
        </p:nvSpPr>
        <p:spPr>
          <a:xfrm>
            <a:off x="5839439" y="3566025"/>
            <a:ext cx="21612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600">
                <a:solidFill>
                  <a:schemeClr val="l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5"/>
          <p:cNvSpPr txBox="1">
            <a:spLocks noGrp="1"/>
          </p:cNvSpPr>
          <p:nvPr>
            <p:ph type="title" idx="9" hasCustomPrompt="1"/>
          </p:nvPr>
        </p:nvSpPr>
        <p:spPr>
          <a:xfrm>
            <a:off x="1097275" y="17189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0" name="Google Shape;100;p15"/>
          <p:cNvSpPr txBox="1">
            <a:spLocks noGrp="1"/>
          </p:cNvSpPr>
          <p:nvPr>
            <p:ph type="title" idx="13" hasCustomPrompt="1"/>
          </p:nvPr>
        </p:nvSpPr>
        <p:spPr>
          <a:xfrm>
            <a:off x="4956054" y="172102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1" name="Google Shape;101;p15"/>
          <p:cNvSpPr txBox="1">
            <a:spLocks noGrp="1"/>
          </p:cNvSpPr>
          <p:nvPr>
            <p:ph type="title" idx="14" hasCustomPrompt="1"/>
          </p:nvPr>
        </p:nvSpPr>
        <p:spPr>
          <a:xfrm>
            <a:off x="1097275" y="3108875"/>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2" name="Google Shape;102;p15"/>
          <p:cNvSpPr txBox="1">
            <a:spLocks noGrp="1"/>
          </p:cNvSpPr>
          <p:nvPr>
            <p:ph type="title" idx="15" hasCustomPrompt="1"/>
          </p:nvPr>
        </p:nvSpPr>
        <p:spPr>
          <a:xfrm>
            <a:off x="4956051" y="3108876"/>
            <a:ext cx="884100" cy="2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3" name="Google Shape;103;p15"/>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5"/>
          <p:cNvSpPr/>
          <p:nvPr/>
        </p:nvSpPr>
        <p:spPr>
          <a:xfrm>
            <a:off x="4143959"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5"/>
          <p:cNvSpPr/>
          <p:nvPr/>
        </p:nvSpPr>
        <p:spPr>
          <a:xfrm>
            <a:off x="3871200" y="-50"/>
            <a:ext cx="7717500" cy="5143500"/>
          </a:xfrm>
          <a:prstGeom prst="parallelogram">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MAIN_POINT_1">
    <p:bg>
      <p:bgPr>
        <a:solidFill>
          <a:schemeClr val="accent6"/>
        </a:solidFill>
        <a:effectLst/>
      </p:bgPr>
    </p:bg>
    <p:spTree>
      <p:nvGrpSpPr>
        <p:cNvPr id="1" name="Shape 111"/>
        <p:cNvGrpSpPr/>
        <p:nvPr/>
      </p:nvGrpSpPr>
      <p:grpSpPr>
        <a:xfrm>
          <a:off x="0" y="0"/>
          <a:ext cx="0" cy="0"/>
          <a:chOff x="0" y="0"/>
          <a:chExt cx="0" cy="0"/>
        </a:xfrm>
      </p:grpSpPr>
      <p:sp>
        <p:nvSpPr>
          <p:cNvPr id="112" name="Google Shape;112;p17"/>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7"/>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7"/>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7"/>
          <p:cNvSpPr txBox="1">
            <a:spLocks noGrp="1"/>
          </p:cNvSpPr>
          <p:nvPr>
            <p:ph type="subTitle" idx="1"/>
          </p:nvPr>
        </p:nvSpPr>
        <p:spPr>
          <a:xfrm>
            <a:off x="2255975" y="3288824"/>
            <a:ext cx="3858900" cy="521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Montserrat ExtraBold"/>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7"/>
          <p:cNvSpPr txBox="1">
            <a:spLocks noGrp="1"/>
          </p:cNvSpPr>
          <p:nvPr>
            <p:ph type="title"/>
          </p:nvPr>
        </p:nvSpPr>
        <p:spPr>
          <a:xfrm>
            <a:off x="2255975" y="1340325"/>
            <a:ext cx="4647000" cy="1948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600"/>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6"/>
        </a:solidFill>
        <a:effectLst/>
      </p:bgPr>
    </p:bg>
    <p:spTree>
      <p:nvGrpSpPr>
        <p:cNvPr id="1" name="Shape 202"/>
        <p:cNvGrpSpPr/>
        <p:nvPr/>
      </p:nvGrpSpPr>
      <p:grpSpPr>
        <a:xfrm>
          <a:off x="0" y="0"/>
          <a:ext cx="0" cy="0"/>
          <a:chOff x="0" y="0"/>
          <a:chExt cx="0" cy="0"/>
        </a:xfrm>
      </p:grpSpPr>
      <p:sp>
        <p:nvSpPr>
          <p:cNvPr id="203" name="Google Shape;203;p25"/>
          <p:cNvSpPr/>
          <p:nvPr/>
        </p:nvSpPr>
        <p:spPr>
          <a:xfrm>
            <a:off x="985984" y="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5"/>
          <p:cNvSpPr/>
          <p:nvPr/>
        </p:nvSpPr>
        <p:spPr>
          <a:xfrm>
            <a:off x="5207084" y="2571750"/>
            <a:ext cx="2989200" cy="25716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5"/>
          <p:cNvSpPr/>
          <p:nvPr/>
        </p:nvSpPr>
        <p:spPr>
          <a:xfrm>
            <a:off x="713225" y="-50"/>
            <a:ext cx="7717500" cy="5143500"/>
          </a:xfrm>
          <a:prstGeom prst="parallelogram">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6"/>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709625" y="1160390"/>
            <a:ext cx="3429000" cy="1371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a:solidFill>
                  <a:schemeClr val="accent1"/>
                </a:solidFill>
              </a:defRPr>
            </a:lvl1pPr>
            <a:lvl2pPr lvl="1">
              <a:spcBef>
                <a:spcPts val="0"/>
              </a:spcBef>
              <a:spcAft>
                <a:spcPts val="0"/>
              </a:spcAft>
              <a:buClr>
                <a:schemeClr val="accent1"/>
              </a:buClr>
              <a:buSzPts val="2800"/>
              <a:buNone/>
              <a:defRPr>
                <a:solidFill>
                  <a:schemeClr val="accent1"/>
                </a:solidFill>
                <a:latin typeface="Roboto"/>
                <a:ea typeface="Roboto"/>
                <a:cs typeface="Roboto"/>
                <a:sym typeface="Roboto"/>
              </a:defRPr>
            </a:lvl2pPr>
            <a:lvl3pPr lvl="2">
              <a:spcBef>
                <a:spcPts val="0"/>
              </a:spcBef>
              <a:spcAft>
                <a:spcPts val="0"/>
              </a:spcAft>
              <a:buClr>
                <a:schemeClr val="accent1"/>
              </a:buClr>
              <a:buSzPts val="2800"/>
              <a:buNone/>
              <a:defRPr>
                <a:solidFill>
                  <a:schemeClr val="accent1"/>
                </a:solidFill>
                <a:latin typeface="Roboto"/>
                <a:ea typeface="Roboto"/>
                <a:cs typeface="Roboto"/>
                <a:sym typeface="Roboto"/>
              </a:defRPr>
            </a:lvl3pPr>
            <a:lvl4pPr lvl="3">
              <a:spcBef>
                <a:spcPts val="0"/>
              </a:spcBef>
              <a:spcAft>
                <a:spcPts val="0"/>
              </a:spcAft>
              <a:buClr>
                <a:schemeClr val="accent1"/>
              </a:buClr>
              <a:buSzPts val="2800"/>
              <a:buNone/>
              <a:defRPr>
                <a:solidFill>
                  <a:schemeClr val="accent1"/>
                </a:solidFill>
                <a:latin typeface="Roboto"/>
                <a:ea typeface="Roboto"/>
                <a:cs typeface="Roboto"/>
                <a:sym typeface="Roboto"/>
              </a:defRPr>
            </a:lvl4pPr>
            <a:lvl5pPr lvl="4">
              <a:spcBef>
                <a:spcPts val="0"/>
              </a:spcBef>
              <a:spcAft>
                <a:spcPts val="0"/>
              </a:spcAft>
              <a:buClr>
                <a:schemeClr val="accent1"/>
              </a:buClr>
              <a:buSzPts val="2800"/>
              <a:buNone/>
              <a:defRPr>
                <a:solidFill>
                  <a:schemeClr val="accent1"/>
                </a:solidFill>
                <a:latin typeface="Roboto"/>
                <a:ea typeface="Roboto"/>
                <a:cs typeface="Roboto"/>
                <a:sym typeface="Roboto"/>
              </a:defRPr>
            </a:lvl5pPr>
            <a:lvl6pPr lvl="5">
              <a:spcBef>
                <a:spcPts val="0"/>
              </a:spcBef>
              <a:spcAft>
                <a:spcPts val="0"/>
              </a:spcAft>
              <a:buClr>
                <a:schemeClr val="accent1"/>
              </a:buClr>
              <a:buSzPts val="2800"/>
              <a:buNone/>
              <a:defRPr>
                <a:solidFill>
                  <a:schemeClr val="accent1"/>
                </a:solidFill>
                <a:latin typeface="Roboto"/>
                <a:ea typeface="Roboto"/>
                <a:cs typeface="Roboto"/>
                <a:sym typeface="Roboto"/>
              </a:defRPr>
            </a:lvl6pPr>
            <a:lvl7pPr lvl="6">
              <a:spcBef>
                <a:spcPts val="0"/>
              </a:spcBef>
              <a:spcAft>
                <a:spcPts val="0"/>
              </a:spcAft>
              <a:buClr>
                <a:schemeClr val="accent1"/>
              </a:buClr>
              <a:buSzPts val="2800"/>
              <a:buNone/>
              <a:defRPr>
                <a:solidFill>
                  <a:schemeClr val="accent1"/>
                </a:solidFill>
                <a:latin typeface="Roboto"/>
                <a:ea typeface="Roboto"/>
                <a:cs typeface="Roboto"/>
                <a:sym typeface="Roboto"/>
              </a:defRPr>
            </a:lvl7pPr>
            <a:lvl8pPr lvl="7">
              <a:spcBef>
                <a:spcPts val="0"/>
              </a:spcBef>
              <a:spcAft>
                <a:spcPts val="0"/>
              </a:spcAft>
              <a:buClr>
                <a:schemeClr val="accent1"/>
              </a:buClr>
              <a:buSzPts val="2800"/>
              <a:buNone/>
              <a:defRPr>
                <a:solidFill>
                  <a:schemeClr val="accent1"/>
                </a:solidFill>
                <a:latin typeface="Roboto"/>
                <a:ea typeface="Roboto"/>
                <a:cs typeface="Roboto"/>
                <a:sym typeface="Roboto"/>
              </a:defRPr>
            </a:lvl8pPr>
            <a:lvl9pPr lvl="8">
              <a:spcBef>
                <a:spcPts val="0"/>
              </a:spcBef>
              <a:spcAft>
                <a:spcPts val="0"/>
              </a:spcAft>
              <a:buClr>
                <a:schemeClr val="accent1"/>
              </a:buClr>
              <a:buSzPts val="2800"/>
              <a:buNone/>
              <a:defRPr>
                <a:solidFill>
                  <a:schemeClr val="accent1"/>
                </a:solidFill>
                <a:latin typeface="Roboto"/>
                <a:ea typeface="Roboto"/>
                <a:cs typeface="Roboto"/>
                <a:sym typeface="Roboto"/>
              </a:defRPr>
            </a:lvl9pPr>
          </a:lstStyle>
          <a:p>
            <a:endParaRPr/>
          </a:p>
        </p:txBody>
      </p:sp>
      <p:sp>
        <p:nvSpPr>
          <p:cNvPr id="68" name="Google Shape;68;p13"/>
          <p:cNvSpPr txBox="1">
            <a:spLocks noGrp="1"/>
          </p:cNvSpPr>
          <p:nvPr>
            <p:ph type="subTitle" idx="1"/>
          </p:nvPr>
        </p:nvSpPr>
        <p:spPr>
          <a:xfrm>
            <a:off x="713225" y="3043225"/>
            <a:ext cx="2634000" cy="933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600"/>
              <a:buNone/>
              <a:defRPr sz="1600">
                <a:solidFill>
                  <a:schemeClr val="lt1"/>
                </a:solidFill>
              </a:defRPr>
            </a:lvl1pPr>
            <a:lvl2pPr lvl="1">
              <a:spcBef>
                <a:spcPts val="1600"/>
              </a:spcBef>
              <a:spcAft>
                <a:spcPts val="0"/>
              </a:spcAft>
              <a:buClr>
                <a:schemeClr val="lt1"/>
              </a:buClr>
              <a:buSzPts val="1600"/>
              <a:buNone/>
              <a:defRPr sz="1600">
                <a:solidFill>
                  <a:schemeClr val="lt1"/>
                </a:solidFill>
              </a:defRPr>
            </a:lvl2pPr>
            <a:lvl3pPr lvl="2">
              <a:spcBef>
                <a:spcPts val="1600"/>
              </a:spcBef>
              <a:spcAft>
                <a:spcPts val="0"/>
              </a:spcAft>
              <a:buClr>
                <a:schemeClr val="lt1"/>
              </a:buClr>
              <a:buSzPts val="1600"/>
              <a:buNone/>
              <a:defRPr sz="1600">
                <a:solidFill>
                  <a:schemeClr val="lt1"/>
                </a:solidFill>
              </a:defRPr>
            </a:lvl3pPr>
            <a:lvl4pPr lvl="3">
              <a:spcBef>
                <a:spcPts val="1600"/>
              </a:spcBef>
              <a:spcAft>
                <a:spcPts val="0"/>
              </a:spcAft>
              <a:buClr>
                <a:schemeClr val="lt1"/>
              </a:buClr>
              <a:buSzPts val="1600"/>
              <a:buNone/>
              <a:defRPr sz="1600">
                <a:solidFill>
                  <a:schemeClr val="lt1"/>
                </a:solidFill>
              </a:defRPr>
            </a:lvl4pPr>
            <a:lvl5pPr lvl="4">
              <a:spcBef>
                <a:spcPts val="1600"/>
              </a:spcBef>
              <a:spcAft>
                <a:spcPts val="0"/>
              </a:spcAft>
              <a:buClr>
                <a:schemeClr val="lt1"/>
              </a:buClr>
              <a:buSzPts val="1600"/>
              <a:buNone/>
              <a:defRPr sz="1600">
                <a:solidFill>
                  <a:schemeClr val="lt1"/>
                </a:solidFill>
              </a:defRPr>
            </a:lvl5pPr>
            <a:lvl6pPr lvl="5">
              <a:spcBef>
                <a:spcPts val="1600"/>
              </a:spcBef>
              <a:spcAft>
                <a:spcPts val="0"/>
              </a:spcAft>
              <a:buClr>
                <a:schemeClr val="lt1"/>
              </a:buClr>
              <a:buSzPts val="1600"/>
              <a:buNone/>
              <a:defRPr sz="1600">
                <a:solidFill>
                  <a:schemeClr val="lt1"/>
                </a:solidFill>
              </a:defRPr>
            </a:lvl6pPr>
            <a:lvl7pPr lvl="6">
              <a:spcBef>
                <a:spcPts val="1600"/>
              </a:spcBef>
              <a:spcAft>
                <a:spcPts val="0"/>
              </a:spcAft>
              <a:buClr>
                <a:schemeClr val="lt1"/>
              </a:buClr>
              <a:buSzPts val="1600"/>
              <a:buNone/>
              <a:defRPr sz="1600">
                <a:solidFill>
                  <a:schemeClr val="lt1"/>
                </a:solidFill>
              </a:defRPr>
            </a:lvl7pPr>
            <a:lvl8pPr lvl="7">
              <a:spcBef>
                <a:spcPts val="1600"/>
              </a:spcBef>
              <a:spcAft>
                <a:spcPts val="0"/>
              </a:spcAft>
              <a:buClr>
                <a:schemeClr val="lt1"/>
              </a:buClr>
              <a:buSzPts val="1600"/>
              <a:buNone/>
              <a:defRPr sz="1600">
                <a:solidFill>
                  <a:schemeClr val="lt1"/>
                </a:solidFill>
              </a:defRPr>
            </a:lvl8pPr>
            <a:lvl9pPr lvl="8">
              <a:spcBef>
                <a:spcPts val="1600"/>
              </a:spcBef>
              <a:spcAft>
                <a:spcPts val="1600"/>
              </a:spcAft>
              <a:buClr>
                <a:schemeClr val="lt1"/>
              </a:buClr>
              <a:buSzPts val="1600"/>
              <a:buNone/>
              <a:defRPr sz="1600">
                <a:solidFill>
                  <a:schemeClr val="lt1"/>
                </a:solidFill>
              </a:defRPr>
            </a:lvl9pPr>
          </a:lstStyle>
          <a:p>
            <a:endParaRPr/>
          </a:p>
        </p:txBody>
      </p:sp>
      <p:sp>
        <p:nvSpPr>
          <p:cNvPr id="69" name="Google Shape;69;p13"/>
          <p:cNvSpPr/>
          <p:nvPr/>
        </p:nvSpPr>
        <p:spPr>
          <a:xfrm>
            <a:off x="3909484" y="2571750"/>
            <a:ext cx="2989200" cy="2571600"/>
          </a:xfrm>
          <a:prstGeom prst="parallelogram">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963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1"/>
        </a:solidFill>
        <a:effectLst/>
      </p:bgPr>
    </p:bg>
    <p:spTree>
      <p:nvGrpSpPr>
        <p:cNvPr id="1" name="Shape 191"/>
        <p:cNvGrpSpPr/>
        <p:nvPr/>
      </p:nvGrpSpPr>
      <p:grpSpPr>
        <a:xfrm>
          <a:off x="0" y="0"/>
          <a:ext cx="0" cy="0"/>
          <a:chOff x="0" y="0"/>
          <a:chExt cx="0" cy="0"/>
        </a:xfrm>
      </p:grpSpPr>
      <p:sp>
        <p:nvSpPr>
          <p:cNvPr id="192" name="Google Shape;192;p24"/>
          <p:cNvSpPr txBox="1">
            <a:spLocks noGrp="1"/>
          </p:cNvSpPr>
          <p:nvPr>
            <p:ph type="subTitle" idx="1"/>
          </p:nvPr>
        </p:nvSpPr>
        <p:spPr>
          <a:xfrm>
            <a:off x="50241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a:buChar char="●"/>
              <a:defRPr sz="1400"/>
            </a:lvl1pPr>
            <a:lvl2pPr lvl="1" rtl="0">
              <a:spcBef>
                <a:spcPts val="1600"/>
              </a:spcBef>
              <a:spcAft>
                <a:spcPts val="0"/>
              </a:spcAft>
              <a:buSzPts val="1400"/>
              <a:buFont typeface="Roboto Medium"/>
              <a:buChar char="○"/>
              <a:defRPr>
                <a:latin typeface="Roboto Medium"/>
                <a:ea typeface="Roboto Medium"/>
                <a:cs typeface="Roboto Medium"/>
                <a:sym typeface="Roboto Medium"/>
              </a:defRPr>
            </a:lvl2pPr>
            <a:lvl3pPr lvl="2" rtl="0">
              <a:spcBef>
                <a:spcPts val="1600"/>
              </a:spcBef>
              <a:spcAft>
                <a:spcPts val="0"/>
              </a:spcAft>
              <a:buSzPts val="1400"/>
              <a:buFont typeface="Roboto Medium"/>
              <a:buChar char="■"/>
              <a:defRPr>
                <a:latin typeface="Roboto Medium"/>
                <a:ea typeface="Roboto Medium"/>
                <a:cs typeface="Roboto Medium"/>
                <a:sym typeface="Roboto Medium"/>
              </a:defRPr>
            </a:lvl3pPr>
            <a:lvl4pPr lvl="3" rtl="0">
              <a:spcBef>
                <a:spcPts val="1600"/>
              </a:spcBef>
              <a:spcAft>
                <a:spcPts val="0"/>
              </a:spcAft>
              <a:buSzPts val="1400"/>
              <a:buFont typeface="Roboto Medium"/>
              <a:buChar char="●"/>
              <a:defRPr>
                <a:latin typeface="Roboto Medium"/>
                <a:ea typeface="Roboto Medium"/>
                <a:cs typeface="Roboto Medium"/>
                <a:sym typeface="Roboto Medium"/>
              </a:defRPr>
            </a:lvl4pPr>
            <a:lvl5pPr lvl="4" rtl="0">
              <a:spcBef>
                <a:spcPts val="1600"/>
              </a:spcBef>
              <a:spcAft>
                <a:spcPts val="0"/>
              </a:spcAft>
              <a:buSzPts val="1400"/>
              <a:buFont typeface="Roboto Medium"/>
              <a:buChar char="○"/>
              <a:defRPr>
                <a:latin typeface="Roboto Medium"/>
                <a:ea typeface="Roboto Medium"/>
                <a:cs typeface="Roboto Medium"/>
                <a:sym typeface="Roboto Medium"/>
              </a:defRPr>
            </a:lvl5pPr>
            <a:lvl6pPr lvl="5" rtl="0">
              <a:spcBef>
                <a:spcPts val="1600"/>
              </a:spcBef>
              <a:spcAft>
                <a:spcPts val="0"/>
              </a:spcAft>
              <a:buSzPts val="1400"/>
              <a:buFont typeface="Roboto Medium"/>
              <a:buChar char="■"/>
              <a:defRPr>
                <a:latin typeface="Roboto Medium"/>
                <a:ea typeface="Roboto Medium"/>
                <a:cs typeface="Roboto Medium"/>
                <a:sym typeface="Roboto Medium"/>
              </a:defRPr>
            </a:lvl6pPr>
            <a:lvl7pPr lvl="6" rtl="0">
              <a:spcBef>
                <a:spcPts val="1600"/>
              </a:spcBef>
              <a:spcAft>
                <a:spcPts val="0"/>
              </a:spcAft>
              <a:buSzPts val="1400"/>
              <a:buFont typeface="Roboto Medium"/>
              <a:buChar char="●"/>
              <a:defRPr>
                <a:latin typeface="Roboto Medium"/>
                <a:ea typeface="Roboto Medium"/>
                <a:cs typeface="Roboto Medium"/>
                <a:sym typeface="Roboto Medium"/>
              </a:defRPr>
            </a:lvl7pPr>
            <a:lvl8pPr lvl="7" rtl="0">
              <a:spcBef>
                <a:spcPts val="1600"/>
              </a:spcBef>
              <a:spcAft>
                <a:spcPts val="0"/>
              </a:spcAft>
              <a:buSzPts val="1400"/>
              <a:buFont typeface="Roboto Medium"/>
              <a:buChar char="○"/>
              <a:defRPr>
                <a:latin typeface="Roboto Medium"/>
                <a:ea typeface="Roboto Medium"/>
                <a:cs typeface="Roboto Medium"/>
                <a:sym typeface="Roboto Medium"/>
              </a:defRPr>
            </a:lvl8pPr>
            <a:lvl9pPr lvl="8" rtl="0">
              <a:spcBef>
                <a:spcPts val="1600"/>
              </a:spcBef>
              <a:spcAft>
                <a:spcPts val="1600"/>
              </a:spcAft>
              <a:buSzPts val="1400"/>
              <a:buFont typeface="Roboto Medium"/>
              <a:buChar char="■"/>
              <a:defRPr>
                <a:latin typeface="Roboto Medium"/>
                <a:ea typeface="Roboto Medium"/>
                <a:cs typeface="Roboto Medium"/>
                <a:sym typeface="Roboto Medium"/>
              </a:defRPr>
            </a:lvl9pPr>
          </a:lstStyle>
          <a:p>
            <a:endParaRPr/>
          </a:p>
        </p:txBody>
      </p:sp>
      <p:sp>
        <p:nvSpPr>
          <p:cNvPr id="193" name="Google Shape;193;p24"/>
          <p:cNvSpPr txBox="1">
            <a:spLocks noGrp="1"/>
          </p:cNvSpPr>
          <p:nvPr>
            <p:ph type="subTitle" idx="2"/>
          </p:nvPr>
        </p:nvSpPr>
        <p:spPr>
          <a:xfrm>
            <a:off x="713225" y="1674047"/>
            <a:ext cx="3406500" cy="3017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oboto Medium"/>
              <a:buChar char="●"/>
              <a:defRPr sz="1400"/>
            </a:lvl1pPr>
            <a:lvl2pPr lvl="1" rtl="0">
              <a:spcBef>
                <a:spcPts val="1600"/>
              </a:spcBef>
              <a:spcAft>
                <a:spcPts val="0"/>
              </a:spcAft>
              <a:buSzPts val="1400"/>
              <a:buFont typeface="Roboto Medium"/>
              <a:buChar char="○"/>
              <a:defRPr>
                <a:latin typeface="Roboto Medium"/>
                <a:ea typeface="Roboto Medium"/>
                <a:cs typeface="Roboto Medium"/>
                <a:sym typeface="Roboto Medium"/>
              </a:defRPr>
            </a:lvl2pPr>
            <a:lvl3pPr lvl="2" rtl="0">
              <a:spcBef>
                <a:spcPts val="1600"/>
              </a:spcBef>
              <a:spcAft>
                <a:spcPts val="0"/>
              </a:spcAft>
              <a:buSzPts val="1400"/>
              <a:buFont typeface="Roboto Medium"/>
              <a:buChar char="■"/>
              <a:defRPr>
                <a:latin typeface="Roboto Medium"/>
                <a:ea typeface="Roboto Medium"/>
                <a:cs typeface="Roboto Medium"/>
                <a:sym typeface="Roboto Medium"/>
              </a:defRPr>
            </a:lvl3pPr>
            <a:lvl4pPr lvl="3" rtl="0">
              <a:spcBef>
                <a:spcPts val="1600"/>
              </a:spcBef>
              <a:spcAft>
                <a:spcPts val="0"/>
              </a:spcAft>
              <a:buSzPts val="1400"/>
              <a:buFont typeface="Roboto Medium"/>
              <a:buChar char="●"/>
              <a:defRPr>
                <a:latin typeface="Roboto Medium"/>
                <a:ea typeface="Roboto Medium"/>
                <a:cs typeface="Roboto Medium"/>
                <a:sym typeface="Roboto Medium"/>
              </a:defRPr>
            </a:lvl4pPr>
            <a:lvl5pPr lvl="4" rtl="0">
              <a:spcBef>
                <a:spcPts val="1600"/>
              </a:spcBef>
              <a:spcAft>
                <a:spcPts val="0"/>
              </a:spcAft>
              <a:buSzPts val="1400"/>
              <a:buFont typeface="Roboto Medium"/>
              <a:buChar char="○"/>
              <a:defRPr>
                <a:latin typeface="Roboto Medium"/>
                <a:ea typeface="Roboto Medium"/>
                <a:cs typeface="Roboto Medium"/>
                <a:sym typeface="Roboto Medium"/>
              </a:defRPr>
            </a:lvl5pPr>
            <a:lvl6pPr lvl="5" rtl="0">
              <a:spcBef>
                <a:spcPts val="1600"/>
              </a:spcBef>
              <a:spcAft>
                <a:spcPts val="0"/>
              </a:spcAft>
              <a:buSzPts val="1400"/>
              <a:buFont typeface="Roboto Medium"/>
              <a:buChar char="■"/>
              <a:defRPr>
                <a:latin typeface="Roboto Medium"/>
                <a:ea typeface="Roboto Medium"/>
                <a:cs typeface="Roboto Medium"/>
                <a:sym typeface="Roboto Medium"/>
              </a:defRPr>
            </a:lvl6pPr>
            <a:lvl7pPr lvl="6" rtl="0">
              <a:spcBef>
                <a:spcPts val="1600"/>
              </a:spcBef>
              <a:spcAft>
                <a:spcPts val="0"/>
              </a:spcAft>
              <a:buSzPts val="1400"/>
              <a:buFont typeface="Roboto Medium"/>
              <a:buChar char="●"/>
              <a:defRPr>
                <a:latin typeface="Roboto Medium"/>
                <a:ea typeface="Roboto Medium"/>
                <a:cs typeface="Roboto Medium"/>
                <a:sym typeface="Roboto Medium"/>
              </a:defRPr>
            </a:lvl7pPr>
            <a:lvl8pPr lvl="7" rtl="0">
              <a:spcBef>
                <a:spcPts val="1600"/>
              </a:spcBef>
              <a:spcAft>
                <a:spcPts val="0"/>
              </a:spcAft>
              <a:buSzPts val="1400"/>
              <a:buFont typeface="Roboto Medium"/>
              <a:buChar char="○"/>
              <a:defRPr>
                <a:latin typeface="Roboto Medium"/>
                <a:ea typeface="Roboto Medium"/>
                <a:cs typeface="Roboto Medium"/>
                <a:sym typeface="Roboto Medium"/>
              </a:defRPr>
            </a:lvl8pPr>
            <a:lvl9pPr lvl="8" rtl="0">
              <a:spcBef>
                <a:spcPts val="1600"/>
              </a:spcBef>
              <a:spcAft>
                <a:spcPts val="1600"/>
              </a:spcAft>
              <a:buSzPts val="1400"/>
              <a:buFont typeface="Roboto Medium"/>
              <a:buChar char="■"/>
              <a:defRPr>
                <a:latin typeface="Roboto Medium"/>
                <a:ea typeface="Roboto Medium"/>
                <a:cs typeface="Roboto Medium"/>
                <a:sym typeface="Roboto Medium"/>
              </a:defRPr>
            </a:lvl9pPr>
          </a:lstStyle>
          <a:p>
            <a:endParaRPr/>
          </a:p>
        </p:txBody>
      </p:sp>
      <p:sp>
        <p:nvSpPr>
          <p:cNvPr id="194" name="Google Shape;194;p24"/>
          <p:cNvSpPr txBox="1">
            <a:spLocks noGrp="1"/>
          </p:cNvSpPr>
          <p:nvPr>
            <p:ph type="subTitle" idx="3"/>
          </p:nvPr>
        </p:nvSpPr>
        <p:spPr>
          <a:xfrm>
            <a:off x="722625" y="1435725"/>
            <a:ext cx="1607400" cy="343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a:buNone/>
              <a:defRPr b="1"/>
            </a:lvl1pPr>
            <a:lvl2pPr lvl="1" rtl="0">
              <a:spcBef>
                <a:spcPts val="1600"/>
              </a:spcBef>
              <a:spcAft>
                <a:spcPts val="0"/>
              </a:spcAft>
              <a:buSzPts val="1600"/>
              <a:buFont typeface="Roboto Medium"/>
              <a:buNone/>
              <a:defRPr sz="1600">
                <a:latin typeface="Roboto Medium"/>
                <a:ea typeface="Roboto Medium"/>
                <a:cs typeface="Roboto Medium"/>
                <a:sym typeface="Roboto Medium"/>
              </a:defRPr>
            </a:lvl2pPr>
            <a:lvl3pPr lvl="2" rtl="0">
              <a:spcBef>
                <a:spcPts val="1600"/>
              </a:spcBef>
              <a:spcAft>
                <a:spcPts val="0"/>
              </a:spcAft>
              <a:buSzPts val="1600"/>
              <a:buFont typeface="Roboto Medium"/>
              <a:buNone/>
              <a:defRPr sz="1600">
                <a:latin typeface="Roboto Medium"/>
                <a:ea typeface="Roboto Medium"/>
                <a:cs typeface="Roboto Medium"/>
                <a:sym typeface="Roboto Medium"/>
              </a:defRPr>
            </a:lvl3pPr>
            <a:lvl4pPr lvl="3" rtl="0">
              <a:spcBef>
                <a:spcPts val="1600"/>
              </a:spcBef>
              <a:spcAft>
                <a:spcPts val="0"/>
              </a:spcAft>
              <a:buSzPts val="1600"/>
              <a:buFont typeface="Roboto Medium"/>
              <a:buNone/>
              <a:defRPr sz="1600">
                <a:latin typeface="Roboto Medium"/>
                <a:ea typeface="Roboto Medium"/>
                <a:cs typeface="Roboto Medium"/>
                <a:sym typeface="Roboto Medium"/>
              </a:defRPr>
            </a:lvl4pPr>
            <a:lvl5pPr lvl="4" rtl="0">
              <a:spcBef>
                <a:spcPts val="1600"/>
              </a:spcBef>
              <a:spcAft>
                <a:spcPts val="0"/>
              </a:spcAft>
              <a:buSzPts val="1600"/>
              <a:buFont typeface="Roboto Medium"/>
              <a:buNone/>
              <a:defRPr sz="1600">
                <a:latin typeface="Roboto Medium"/>
                <a:ea typeface="Roboto Medium"/>
                <a:cs typeface="Roboto Medium"/>
                <a:sym typeface="Roboto Medium"/>
              </a:defRPr>
            </a:lvl5pPr>
            <a:lvl6pPr lvl="5" rtl="0">
              <a:spcBef>
                <a:spcPts val="1600"/>
              </a:spcBef>
              <a:spcAft>
                <a:spcPts val="0"/>
              </a:spcAft>
              <a:buSzPts val="1600"/>
              <a:buFont typeface="Roboto Medium"/>
              <a:buNone/>
              <a:defRPr sz="1600">
                <a:latin typeface="Roboto Medium"/>
                <a:ea typeface="Roboto Medium"/>
                <a:cs typeface="Roboto Medium"/>
                <a:sym typeface="Roboto Medium"/>
              </a:defRPr>
            </a:lvl6pPr>
            <a:lvl7pPr lvl="6" rtl="0">
              <a:spcBef>
                <a:spcPts val="1600"/>
              </a:spcBef>
              <a:spcAft>
                <a:spcPts val="0"/>
              </a:spcAft>
              <a:buSzPts val="1600"/>
              <a:buFont typeface="Roboto Medium"/>
              <a:buNone/>
              <a:defRPr sz="1600">
                <a:latin typeface="Roboto Medium"/>
                <a:ea typeface="Roboto Medium"/>
                <a:cs typeface="Roboto Medium"/>
                <a:sym typeface="Roboto Medium"/>
              </a:defRPr>
            </a:lvl7pPr>
            <a:lvl8pPr lvl="7" rtl="0">
              <a:spcBef>
                <a:spcPts val="1600"/>
              </a:spcBef>
              <a:spcAft>
                <a:spcPts val="0"/>
              </a:spcAft>
              <a:buSzPts val="1600"/>
              <a:buFont typeface="Roboto Medium"/>
              <a:buNone/>
              <a:defRPr sz="1600">
                <a:latin typeface="Roboto Medium"/>
                <a:ea typeface="Roboto Medium"/>
                <a:cs typeface="Roboto Medium"/>
                <a:sym typeface="Roboto Medium"/>
              </a:defRPr>
            </a:lvl8pPr>
            <a:lvl9pPr lvl="8" rtl="0">
              <a:spcBef>
                <a:spcPts val="1600"/>
              </a:spcBef>
              <a:spcAft>
                <a:spcPts val="1600"/>
              </a:spcAft>
              <a:buSzPts val="1600"/>
              <a:buFont typeface="Roboto Medium"/>
              <a:buNone/>
              <a:defRPr sz="1600">
                <a:latin typeface="Roboto Medium"/>
                <a:ea typeface="Roboto Medium"/>
                <a:cs typeface="Roboto Medium"/>
                <a:sym typeface="Roboto Medium"/>
              </a:defRPr>
            </a:lvl9pPr>
          </a:lstStyle>
          <a:p>
            <a:endParaRPr/>
          </a:p>
        </p:txBody>
      </p:sp>
      <p:sp>
        <p:nvSpPr>
          <p:cNvPr id="195" name="Google Shape;195;p24"/>
          <p:cNvSpPr txBox="1">
            <a:spLocks noGrp="1"/>
          </p:cNvSpPr>
          <p:nvPr>
            <p:ph type="subTitle" idx="4"/>
          </p:nvPr>
        </p:nvSpPr>
        <p:spPr>
          <a:xfrm>
            <a:off x="5021300" y="1437510"/>
            <a:ext cx="1607400" cy="34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Roboto Medium"/>
              <a:buNone/>
              <a:defRPr b="1"/>
            </a:lvl1pPr>
            <a:lvl2pPr lvl="1" rtl="0">
              <a:spcBef>
                <a:spcPts val="1600"/>
              </a:spcBef>
              <a:spcAft>
                <a:spcPts val="0"/>
              </a:spcAft>
              <a:buSzPts val="1600"/>
              <a:buFont typeface="Roboto Medium"/>
              <a:buNone/>
              <a:defRPr sz="1600">
                <a:latin typeface="Roboto Medium"/>
                <a:ea typeface="Roboto Medium"/>
                <a:cs typeface="Roboto Medium"/>
                <a:sym typeface="Roboto Medium"/>
              </a:defRPr>
            </a:lvl2pPr>
            <a:lvl3pPr lvl="2" rtl="0">
              <a:spcBef>
                <a:spcPts val="1600"/>
              </a:spcBef>
              <a:spcAft>
                <a:spcPts val="0"/>
              </a:spcAft>
              <a:buSzPts val="1600"/>
              <a:buFont typeface="Roboto Medium"/>
              <a:buNone/>
              <a:defRPr sz="1600">
                <a:latin typeface="Roboto Medium"/>
                <a:ea typeface="Roboto Medium"/>
                <a:cs typeface="Roboto Medium"/>
                <a:sym typeface="Roboto Medium"/>
              </a:defRPr>
            </a:lvl3pPr>
            <a:lvl4pPr lvl="3" rtl="0">
              <a:spcBef>
                <a:spcPts val="1600"/>
              </a:spcBef>
              <a:spcAft>
                <a:spcPts val="0"/>
              </a:spcAft>
              <a:buSzPts val="1600"/>
              <a:buFont typeface="Roboto Medium"/>
              <a:buNone/>
              <a:defRPr sz="1600">
                <a:latin typeface="Roboto Medium"/>
                <a:ea typeface="Roboto Medium"/>
                <a:cs typeface="Roboto Medium"/>
                <a:sym typeface="Roboto Medium"/>
              </a:defRPr>
            </a:lvl4pPr>
            <a:lvl5pPr lvl="4" rtl="0">
              <a:spcBef>
                <a:spcPts val="1600"/>
              </a:spcBef>
              <a:spcAft>
                <a:spcPts val="0"/>
              </a:spcAft>
              <a:buSzPts val="1600"/>
              <a:buFont typeface="Roboto Medium"/>
              <a:buNone/>
              <a:defRPr sz="1600">
                <a:latin typeface="Roboto Medium"/>
                <a:ea typeface="Roboto Medium"/>
                <a:cs typeface="Roboto Medium"/>
                <a:sym typeface="Roboto Medium"/>
              </a:defRPr>
            </a:lvl5pPr>
            <a:lvl6pPr lvl="5" rtl="0">
              <a:spcBef>
                <a:spcPts val="1600"/>
              </a:spcBef>
              <a:spcAft>
                <a:spcPts val="0"/>
              </a:spcAft>
              <a:buSzPts val="1600"/>
              <a:buFont typeface="Roboto Medium"/>
              <a:buNone/>
              <a:defRPr sz="1600">
                <a:latin typeface="Roboto Medium"/>
                <a:ea typeface="Roboto Medium"/>
                <a:cs typeface="Roboto Medium"/>
                <a:sym typeface="Roboto Medium"/>
              </a:defRPr>
            </a:lvl6pPr>
            <a:lvl7pPr lvl="6" rtl="0">
              <a:spcBef>
                <a:spcPts val="1600"/>
              </a:spcBef>
              <a:spcAft>
                <a:spcPts val="0"/>
              </a:spcAft>
              <a:buSzPts val="1600"/>
              <a:buFont typeface="Roboto Medium"/>
              <a:buNone/>
              <a:defRPr sz="1600">
                <a:latin typeface="Roboto Medium"/>
                <a:ea typeface="Roboto Medium"/>
                <a:cs typeface="Roboto Medium"/>
                <a:sym typeface="Roboto Medium"/>
              </a:defRPr>
            </a:lvl7pPr>
            <a:lvl8pPr lvl="7" rtl="0">
              <a:spcBef>
                <a:spcPts val="1600"/>
              </a:spcBef>
              <a:spcAft>
                <a:spcPts val="0"/>
              </a:spcAft>
              <a:buSzPts val="1600"/>
              <a:buFont typeface="Roboto Medium"/>
              <a:buNone/>
              <a:defRPr sz="1600">
                <a:latin typeface="Roboto Medium"/>
                <a:ea typeface="Roboto Medium"/>
                <a:cs typeface="Roboto Medium"/>
                <a:sym typeface="Roboto Medium"/>
              </a:defRPr>
            </a:lvl8pPr>
            <a:lvl9pPr lvl="8" rtl="0">
              <a:spcBef>
                <a:spcPts val="1600"/>
              </a:spcBef>
              <a:spcAft>
                <a:spcPts val="1600"/>
              </a:spcAft>
              <a:buSzPts val="1600"/>
              <a:buFont typeface="Roboto Medium"/>
              <a:buNone/>
              <a:defRPr sz="1600">
                <a:latin typeface="Roboto Medium"/>
                <a:ea typeface="Roboto Medium"/>
                <a:cs typeface="Roboto Medium"/>
                <a:sym typeface="Roboto Medium"/>
              </a:defRPr>
            </a:lvl9pPr>
          </a:lstStyle>
          <a:p>
            <a:endParaRPr/>
          </a:p>
        </p:txBody>
      </p:sp>
      <p:sp>
        <p:nvSpPr>
          <p:cNvPr id="196" name="Google Shape;196;p24"/>
          <p:cNvSpPr txBox="1">
            <a:spLocks noGrp="1"/>
          </p:cNvSpPr>
          <p:nvPr>
            <p:ph type="title"/>
          </p:nvPr>
        </p:nvSpPr>
        <p:spPr>
          <a:xfrm>
            <a:off x="713225" y="44805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a:lvl1pPr>
            <a:lvl2pPr lvl="1"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algn="ctr" rtl="0">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a:endParaRPr/>
          </a:p>
        </p:txBody>
      </p:sp>
      <p:sp>
        <p:nvSpPr>
          <p:cNvPr id="197" name="Google Shape;197;p24"/>
          <p:cNvSpPr/>
          <p:nvPr/>
        </p:nvSpPr>
        <p:spPr>
          <a:xfrm>
            <a:off x="-136550" y="539500"/>
            <a:ext cx="849900" cy="3381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4"/>
          <p:cNvSpPr/>
          <p:nvPr/>
        </p:nvSpPr>
        <p:spPr>
          <a:xfrm>
            <a:off x="4942613" y="4586825"/>
            <a:ext cx="849900" cy="2492100"/>
          </a:xfrm>
          <a:prstGeom prst="parallelogram">
            <a:avLst>
              <a:gd name="adj" fmla="val 5105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4"/>
          <p:cNvSpPr/>
          <p:nvPr/>
        </p:nvSpPr>
        <p:spPr>
          <a:xfrm>
            <a:off x="4607913" y="4103725"/>
            <a:ext cx="849900" cy="2492100"/>
          </a:xfrm>
          <a:prstGeom prst="parallelogram">
            <a:avLst>
              <a:gd name="adj" fmla="val 510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4"/>
          <p:cNvSpPr/>
          <p:nvPr/>
        </p:nvSpPr>
        <p:spPr>
          <a:xfrm>
            <a:off x="8392088" y="-1471350"/>
            <a:ext cx="849900" cy="2492100"/>
          </a:xfrm>
          <a:prstGeom prst="parallelogram">
            <a:avLst>
              <a:gd name="adj" fmla="val 5105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4"/>
          <p:cNvSpPr/>
          <p:nvPr/>
        </p:nvSpPr>
        <p:spPr>
          <a:xfrm>
            <a:off x="8057388" y="-1954450"/>
            <a:ext cx="849900" cy="2492100"/>
          </a:xfrm>
          <a:prstGeom prst="parallelogram">
            <a:avLst>
              <a:gd name="adj" fmla="val 510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4340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661" r:id="rId5"/>
    <p:sldLayoutId id="2147483663" r:id="rId6"/>
    <p:sldLayoutId id="2147483671" r:id="rId7"/>
    <p:sldLayoutId id="2147483674" r:id="rId8"/>
    <p:sldLayoutId id="2147483675" r:id="rId9"/>
    <p:sldLayoutId id="2147483676" r:id="rId10"/>
    <p:sldLayoutId id="2147483677" r:id="rId11"/>
    <p:sldLayoutId id="2147483678" r:id="rId12"/>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89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6" name="Google Shape;216;p28"/>
          <p:cNvGrpSpPr/>
          <p:nvPr/>
        </p:nvGrpSpPr>
        <p:grpSpPr>
          <a:xfrm>
            <a:off x="709450" y="877500"/>
            <a:ext cx="3253860" cy="3565300"/>
            <a:chOff x="709450" y="877500"/>
            <a:chExt cx="3253860" cy="3565300"/>
          </a:xfrm>
        </p:grpSpPr>
        <p:sp>
          <p:nvSpPr>
            <p:cNvPr id="217" name="Google Shape;217;p28"/>
            <p:cNvSpPr/>
            <p:nvPr/>
          </p:nvSpPr>
          <p:spPr>
            <a:xfrm>
              <a:off x="974100" y="4197450"/>
              <a:ext cx="2989210" cy="245350"/>
            </a:xfrm>
            <a:custGeom>
              <a:avLst/>
              <a:gdLst/>
              <a:ahLst/>
              <a:cxnLst/>
              <a:rect l="l" t="t" r="r" b="b"/>
              <a:pathLst>
                <a:path w="168264" h="9814" extrusionOk="0">
                  <a:moveTo>
                    <a:pt x="79808" y="1"/>
                  </a:moveTo>
                  <a:lnTo>
                    <a:pt x="75526" y="22"/>
                  </a:lnTo>
                  <a:lnTo>
                    <a:pt x="71327" y="43"/>
                  </a:lnTo>
                  <a:lnTo>
                    <a:pt x="67169" y="84"/>
                  </a:lnTo>
                  <a:lnTo>
                    <a:pt x="63094" y="146"/>
                  </a:lnTo>
                  <a:lnTo>
                    <a:pt x="59103" y="209"/>
                  </a:lnTo>
                  <a:lnTo>
                    <a:pt x="55195" y="292"/>
                  </a:lnTo>
                  <a:lnTo>
                    <a:pt x="51390" y="375"/>
                  </a:lnTo>
                  <a:lnTo>
                    <a:pt x="47648" y="479"/>
                  </a:lnTo>
                  <a:lnTo>
                    <a:pt x="44031" y="583"/>
                  </a:lnTo>
                  <a:lnTo>
                    <a:pt x="40497" y="708"/>
                  </a:lnTo>
                  <a:lnTo>
                    <a:pt x="37088" y="833"/>
                  </a:lnTo>
                  <a:lnTo>
                    <a:pt x="33782" y="978"/>
                  </a:lnTo>
                  <a:lnTo>
                    <a:pt x="30623" y="1124"/>
                  </a:lnTo>
                  <a:lnTo>
                    <a:pt x="27567" y="1269"/>
                  </a:lnTo>
                  <a:lnTo>
                    <a:pt x="24635" y="1435"/>
                  </a:lnTo>
                  <a:lnTo>
                    <a:pt x="21850" y="1602"/>
                  </a:lnTo>
                  <a:lnTo>
                    <a:pt x="19210" y="1789"/>
                  </a:lnTo>
                  <a:lnTo>
                    <a:pt x="16715" y="1976"/>
                  </a:lnTo>
                  <a:lnTo>
                    <a:pt x="14366" y="2163"/>
                  </a:lnTo>
                  <a:lnTo>
                    <a:pt x="12183" y="2350"/>
                  </a:lnTo>
                  <a:lnTo>
                    <a:pt x="10146" y="2558"/>
                  </a:lnTo>
                  <a:lnTo>
                    <a:pt x="8296" y="2787"/>
                  </a:lnTo>
                  <a:lnTo>
                    <a:pt x="6612" y="2995"/>
                  </a:lnTo>
                  <a:lnTo>
                    <a:pt x="5094" y="3223"/>
                  </a:lnTo>
                  <a:lnTo>
                    <a:pt x="3784" y="3452"/>
                  </a:lnTo>
                  <a:lnTo>
                    <a:pt x="2641" y="3681"/>
                  </a:lnTo>
                  <a:lnTo>
                    <a:pt x="2142" y="3805"/>
                  </a:lnTo>
                  <a:lnTo>
                    <a:pt x="1706" y="3909"/>
                  </a:lnTo>
                  <a:lnTo>
                    <a:pt x="1311" y="4034"/>
                  </a:lnTo>
                  <a:lnTo>
                    <a:pt x="957" y="4159"/>
                  </a:lnTo>
                  <a:lnTo>
                    <a:pt x="666" y="4283"/>
                  </a:lnTo>
                  <a:lnTo>
                    <a:pt x="437" y="4408"/>
                  </a:lnTo>
                  <a:lnTo>
                    <a:pt x="250" y="4533"/>
                  </a:lnTo>
                  <a:lnTo>
                    <a:pt x="105" y="4658"/>
                  </a:lnTo>
                  <a:lnTo>
                    <a:pt x="22" y="4782"/>
                  </a:lnTo>
                  <a:lnTo>
                    <a:pt x="1" y="4845"/>
                  </a:lnTo>
                  <a:lnTo>
                    <a:pt x="1" y="4907"/>
                  </a:lnTo>
                  <a:lnTo>
                    <a:pt x="1" y="4969"/>
                  </a:lnTo>
                  <a:lnTo>
                    <a:pt x="22" y="5032"/>
                  </a:lnTo>
                  <a:lnTo>
                    <a:pt x="105" y="5157"/>
                  </a:lnTo>
                  <a:lnTo>
                    <a:pt x="250" y="5281"/>
                  </a:lnTo>
                  <a:lnTo>
                    <a:pt x="437" y="5406"/>
                  </a:lnTo>
                  <a:lnTo>
                    <a:pt x="666" y="5531"/>
                  </a:lnTo>
                  <a:lnTo>
                    <a:pt x="957" y="5655"/>
                  </a:lnTo>
                  <a:lnTo>
                    <a:pt x="1311" y="5780"/>
                  </a:lnTo>
                  <a:lnTo>
                    <a:pt x="1706" y="5905"/>
                  </a:lnTo>
                  <a:lnTo>
                    <a:pt x="2142" y="6009"/>
                  </a:lnTo>
                  <a:lnTo>
                    <a:pt x="2641" y="6134"/>
                  </a:lnTo>
                  <a:lnTo>
                    <a:pt x="3784" y="6362"/>
                  </a:lnTo>
                  <a:lnTo>
                    <a:pt x="5094" y="6591"/>
                  </a:lnTo>
                  <a:lnTo>
                    <a:pt x="6612" y="6820"/>
                  </a:lnTo>
                  <a:lnTo>
                    <a:pt x="8296" y="7028"/>
                  </a:lnTo>
                  <a:lnTo>
                    <a:pt x="10146" y="7256"/>
                  </a:lnTo>
                  <a:lnTo>
                    <a:pt x="12183" y="7464"/>
                  </a:lnTo>
                  <a:lnTo>
                    <a:pt x="14366" y="7651"/>
                  </a:lnTo>
                  <a:lnTo>
                    <a:pt x="16715" y="7838"/>
                  </a:lnTo>
                  <a:lnTo>
                    <a:pt x="19210" y="8025"/>
                  </a:lnTo>
                  <a:lnTo>
                    <a:pt x="21850" y="8212"/>
                  </a:lnTo>
                  <a:lnTo>
                    <a:pt x="24635" y="8379"/>
                  </a:lnTo>
                  <a:lnTo>
                    <a:pt x="27567" y="8545"/>
                  </a:lnTo>
                  <a:lnTo>
                    <a:pt x="30623" y="8691"/>
                  </a:lnTo>
                  <a:lnTo>
                    <a:pt x="33782" y="8836"/>
                  </a:lnTo>
                  <a:lnTo>
                    <a:pt x="37088" y="8982"/>
                  </a:lnTo>
                  <a:lnTo>
                    <a:pt x="40497" y="9106"/>
                  </a:lnTo>
                  <a:lnTo>
                    <a:pt x="44031" y="9231"/>
                  </a:lnTo>
                  <a:lnTo>
                    <a:pt x="47648" y="9335"/>
                  </a:lnTo>
                  <a:lnTo>
                    <a:pt x="51390" y="9439"/>
                  </a:lnTo>
                  <a:lnTo>
                    <a:pt x="55195" y="9522"/>
                  </a:lnTo>
                  <a:lnTo>
                    <a:pt x="59103" y="9605"/>
                  </a:lnTo>
                  <a:lnTo>
                    <a:pt x="63094" y="9668"/>
                  </a:lnTo>
                  <a:lnTo>
                    <a:pt x="67169" y="9709"/>
                  </a:lnTo>
                  <a:lnTo>
                    <a:pt x="71327" y="9772"/>
                  </a:lnTo>
                  <a:lnTo>
                    <a:pt x="75526" y="9792"/>
                  </a:lnTo>
                  <a:lnTo>
                    <a:pt x="79808" y="9813"/>
                  </a:lnTo>
                  <a:lnTo>
                    <a:pt x="88456" y="9813"/>
                  </a:lnTo>
                  <a:lnTo>
                    <a:pt x="92739" y="9792"/>
                  </a:lnTo>
                  <a:lnTo>
                    <a:pt x="96938" y="9772"/>
                  </a:lnTo>
                  <a:lnTo>
                    <a:pt x="101096" y="9709"/>
                  </a:lnTo>
                  <a:lnTo>
                    <a:pt x="105150" y="9668"/>
                  </a:lnTo>
                  <a:lnTo>
                    <a:pt x="109141" y="9605"/>
                  </a:lnTo>
                  <a:lnTo>
                    <a:pt x="113049" y="9522"/>
                  </a:lnTo>
                  <a:lnTo>
                    <a:pt x="116875" y="9439"/>
                  </a:lnTo>
                  <a:lnTo>
                    <a:pt x="120596" y="9335"/>
                  </a:lnTo>
                  <a:lnTo>
                    <a:pt x="124234" y="9231"/>
                  </a:lnTo>
                  <a:lnTo>
                    <a:pt x="127747" y="9106"/>
                  </a:lnTo>
                  <a:lnTo>
                    <a:pt x="131177" y="8982"/>
                  </a:lnTo>
                  <a:lnTo>
                    <a:pt x="134462" y="8836"/>
                  </a:lnTo>
                  <a:lnTo>
                    <a:pt x="137642" y="8691"/>
                  </a:lnTo>
                  <a:lnTo>
                    <a:pt x="140698" y="8545"/>
                  </a:lnTo>
                  <a:lnTo>
                    <a:pt x="143629" y="8379"/>
                  </a:lnTo>
                  <a:lnTo>
                    <a:pt x="146415" y="8212"/>
                  </a:lnTo>
                  <a:lnTo>
                    <a:pt x="149055" y="8025"/>
                  </a:lnTo>
                  <a:lnTo>
                    <a:pt x="151550" y="7838"/>
                  </a:lnTo>
                  <a:lnTo>
                    <a:pt x="153899" y="7651"/>
                  </a:lnTo>
                  <a:lnTo>
                    <a:pt x="156082" y="7464"/>
                  </a:lnTo>
                  <a:lnTo>
                    <a:pt x="158119" y="7256"/>
                  </a:lnTo>
                  <a:lnTo>
                    <a:pt x="159969" y="7028"/>
                  </a:lnTo>
                  <a:lnTo>
                    <a:pt x="161653" y="6820"/>
                  </a:lnTo>
                  <a:lnTo>
                    <a:pt x="163150" y="6591"/>
                  </a:lnTo>
                  <a:lnTo>
                    <a:pt x="164480" y="6362"/>
                  </a:lnTo>
                  <a:lnTo>
                    <a:pt x="165624" y="6134"/>
                  </a:lnTo>
                  <a:lnTo>
                    <a:pt x="166102" y="6009"/>
                  </a:lnTo>
                  <a:lnTo>
                    <a:pt x="166559" y="5905"/>
                  </a:lnTo>
                  <a:lnTo>
                    <a:pt x="166954" y="5780"/>
                  </a:lnTo>
                  <a:lnTo>
                    <a:pt x="167287" y="5655"/>
                  </a:lnTo>
                  <a:lnTo>
                    <a:pt x="167578" y="5531"/>
                  </a:lnTo>
                  <a:lnTo>
                    <a:pt x="167827" y="5406"/>
                  </a:lnTo>
                  <a:lnTo>
                    <a:pt x="168015" y="5281"/>
                  </a:lnTo>
                  <a:lnTo>
                    <a:pt x="168160" y="5157"/>
                  </a:lnTo>
                  <a:lnTo>
                    <a:pt x="168243" y="5032"/>
                  </a:lnTo>
                  <a:lnTo>
                    <a:pt x="168264" y="4969"/>
                  </a:lnTo>
                  <a:lnTo>
                    <a:pt x="168264" y="4907"/>
                  </a:lnTo>
                  <a:lnTo>
                    <a:pt x="168264" y="4845"/>
                  </a:lnTo>
                  <a:lnTo>
                    <a:pt x="168243" y="4782"/>
                  </a:lnTo>
                  <a:lnTo>
                    <a:pt x="168160" y="4658"/>
                  </a:lnTo>
                  <a:lnTo>
                    <a:pt x="168015" y="4533"/>
                  </a:lnTo>
                  <a:lnTo>
                    <a:pt x="167827" y="4408"/>
                  </a:lnTo>
                  <a:lnTo>
                    <a:pt x="167578" y="4283"/>
                  </a:lnTo>
                  <a:lnTo>
                    <a:pt x="167287" y="4159"/>
                  </a:lnTo>
                  <a:lnTo>
                    <a:pt x="166954" y="4034"/>
                  </a:lnTo>
                  <a:lnTo>
                    <a:pt x="166559" y="3909"/>
                  </a:lnTo>
                  <a:lnTo>
                    <a:pt x="166102" y="3805"/>
                  </a:lnTo>
                  <a:lnTo>
                    <a:pt x="165624" y="3681"/>
                  </a:lnTo>
                  <a:lnTo>
                    <a:pt x="164480" y="3452"/>
                  </a:lnTo>
                  <a:lnTo>
                    <a:pt x="163150" y="3223"/>
                  </a:lnTo>
                  <a:lnTo>
                    <a:pt x="161653" y="2995"/>
                  </a:lnTo>
                  <a:lnTo>
                    <a:pt x="159969" y="2787"/>
                  </a:lnTo>
                  <a:lnTo>
                    <a:pt x="158119" y="2558"/>
                  </a:lnTo>
                  <a:lnTo>
                    <a:pt x="156082" y="2350"/>
                  </a:lnTo>
                  <a:lnTo>
                    <a:pt x="153899" y="2163"/>
                  </a:lnTo>
                  <a:lnTo>
                    <a:pt x="151550" y="1976"/>
                  </a:lnTo>
                  <a:lnTo>
                    <a:pt x="149055" y="1789"/>
                  </a:lnTo>
                  <a:lnTo>
                    <a:pt x="146415" y="1602"/>
                  </a:lnTo>
                  <a:lnTo>
                    <a:pt x="143629" y="1435"/>
                  </a:lnTo>
                  <a:lnTo>
                    <a:pt x="140698" y="1269"/>
                  </a:lnTo>
                  <a:lnTo>
                    <a:pt x="137642" y="1124"/>
                  </a:lnTo>
                  <a:lnTo>
                    <a:pt x="134462" y="978"/>
                  </a:lnTo>
                  <a:lnTo>
                    <a:pt x="131177" y="833"/>
                  </a:lnTo>
                  <a:lnTo>
                    <a:pt x="127747" y="708"/>
                  </a:lnTo>
                  <a:lnTo>
                    <a:pt x="124234" y="583"/>
                  </a:lnTo>
                  <a:lnTo>
                    <a:pt x="120596" y="479"/>
                  </a:lnTo>
                  <a:lnTo>
                    <a:pt x="116875" y="375"/>
                  </a:lnTo>
                  <a:lnTo>
                    <a:pt x="113049" y="292"/>
                  </a:lnTo>
                  <a:lnTo>
                    <a:pt x="109141" y="209"/>
                  </a:lnTo>
                  <a:lnTo>
                    <a:pt x="105150" y="146"/>
                  </a:lnTo>
                  <a:lnTo>
                    <a:pt x="101096" y="84"/>
                  </a:lnTo>
                  <a:lnTo>
                    <a:pt x="96938" y="43"/>
                  </a:lnTo>
                  <a:lnTo>
                    <a:pt x="92739" y="22"/>
                  </a:lnTo>
                  <a:lnTo>
                    <a:pt x="88456"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8"/>
            <p:cNvSpPr/>
            <p:nvPr/>
          </p:nvSpPr>
          <p:spPr>
            <a:xfrm>
              <a:off x="2783125" y="3943850"/>
              <a:ext cx="126325" cy="226600"/>
            </a:xfrm>
            <a:custGeom>
              <a:avLst/>
              <a:gdLst/>
              <a:ahLst/>
              <a:cxnLst/>
              <a:rect l="l" t="t" r="r" b="b"/>
              <a:pathLst>
                <a:path w="5053" h="9064" extrusionOk="0">
                  <a:moveTo>
                    <a:pt x="1768" y="0"/>
                  </a:moveTo>
                  <a:lnTo>
                    <a:pt x="1" y="7921"/>
                  </a:lnTo>
                  <a:lnTo>
                    <a:pt x="3306" y="9064"/>
                  </a:lnTo>
                  <a:lnTo>
                    <a:pt x="5052" y="1143"/>
                  </a:lnTo>
                  <a:lnTo>
                    <a:pt x="1768"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8"/>
            <p:cNvSpPr/>
            <p:nvPr/>
          </p:nvSpPr>
          <p:spPr>
            <a:xfrm>
              <a:off x="2783125" y="3943850"/>
              <a:ext cx="126325" cy="226600"/>
            </a:xfrm>
            <a:custGeom>
              <a:avLst/>
              <a:gdLst/>
              <a:ahLst/>
              <a:cxnLst/>
              <a:rect l="l" t="t" r="r" b="b"/>
              <a:pathLst>
                <a:path w="5053" h="9064" fill="none" extrusionOk="0">
                  <a:moveTo>
                    <a:pt x="3306" y="9064"/>
                  </a:moveTo>
                  <a:lnTo>
                    <a:pt x="1" y="7921"/>
                  </a:lnTo>
                  <a:lnTo>
                    <a:pt x="1768" y="0"/>
                  </a:lnTo>
                  <a:lnTo>
                    <a:pt x="5052" y="1143"/>
                  </a:lnTo>
                  <a:lnTo>
                    <a:pt x="3306" y="90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8"/>
            <p:cNvSpPr/>
            <p:nvPr/>
          </p:nvSpPr>
          <p:spPr>
            <a:xfrm>
              <a:off x="3440050" y="4029600"/>
              <a:ext cx="109675" cy="201675"/>
            </a:xfrm>
            <a:custGeom>
              <a:avLst/>
              <a:gdLst/>
              <a:ahLst/>
              <a:cxnLst/>
              <a:rect l="l" t="t" r="r" b="b"/>
              <a:pathLst>
                <a:path w="4387" h="8067" extrusionOk="0">
                  <a:moveTo>
                    <a:pt x="0" y="0"/>
                  </a:moveTo>
                  <a:lnTo>
                    <a:pt x="915" y="8066"/>
                  </a:lnTo>
                  <a:lnTo>
                    <a:pt x="4387" y="8066"/>
                  </a:lnTo>
                  <a:lnTo>
                    <a:pt x="3493"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8"/>
            <p:cNvSpPr/>
            <p:nvPr/>
          </p:nvSpPr>
          <p:spPr>
            <a:xfrm>
              <a:off x="3440050" y="4029600"/>
              <a:ext cx="109675" cy="201675"/>
            </a:xfrm>
            <a:custGeom>
              <a:avLst/>
              <a:gdLst/>
              <a:ahLst/>
              <a:cxnLst/>
              <a:rect l="l" t="t" r="r" b="b"/>
              <a:pathLst>
                <a:path w="4387" h="8067" fill="none" extrusionOk="0">
                  <a:moveTo>
                    <a:pt x="4387" y="8066"/>
                  </a:moveTo>
                  <a:lnTo>
                    <a:pt x="915" y="8066"/>
                  </a:lnTo>
                  <a:lnTo>
                    <a:pt x="0" y="0"/>
                  </a:lnTo>
                  <a:lnTo>
                    <a:pt x="3493" y="0"/>
                  </a:lnTo>
                  <a:lnTo>
                    <a:pt x="4387" y="8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8"/>
            <p:cNvSpPr/>
            <p:nvPr/>
          </p:nvSpPr>
          <p:spPr>
            <a:xfrm>
              <a:off x="3294525" y="4220850"/>
              <a:ext cx="285875" cy="99300"/>
            </a:xfrm>
            <a:custGeom>
              <a:avLst/>
              <a:gdLst/>
              <a:ahLst/>
              <a:cxnLst/>
              <a:rect l="l" t="t" r="r" b="b"/>
              <a:pathLst>
                <a:path w="11435" h="3972" extrusionOk="0">
                  <a:moveTo>
                    <a:pt x="6445" y="0"/>
                  </a:moveTo>
                  <a:lnTo>
                    <a:pt x="6300" y="21"/>
                  </a:lnTo>
                  <a:lnTo>
                    <a:pt x="6154" y="63"/>
                  </a:lnTo>
                  <a:lnTo>
                    <a:pt x="6008" y="125"/>
                  </a:lnTo>
                  <a:lnTo>
                    <a:pt x="5884" y="229"/>
                  </a:lnTo>
                  <a:lnTo>
                    <a:pt x="5717" y="375"/>
                  </a:lnTo>
                  <a:lnTo>
                    <a:pt x="5510" y="520"/>
                  </a:lnTo>
                  <a:lnTo>
                    <a:pt x="5281" y="666"/>
                  </a:lnTo>
                  <a:lnTo>
                    <a:pt x="5031" y="811"/>
                  </a:lnTo>
                  <a:lnTo>
                    <a:pt x="4449" y="1102"/>
                  </a:lnTo>
                  <a:lnTo>
                    <a:pt x="3784" y="1373"/>
                  </a:lnTo>
                  <a:lnTo>
                    <a:pt x="3036" y="1643"/>
                  </a:lnTo>
                  <a:lnTo>
                    <a:pt x="2204" y="1913"/>
                  </a:lnTo>
                  <a:lnTo>
                    <a:pt x="1289" y="2162"/>
                  </a:lnTo>
                  <a:lnTo>
                    <a:pt x="312" y="2391"/>
                  </a:lnTo>
                  <a:lnTo>
                    <a:pt x="208" y="2433"/>
                  </a:lnTo>
                  <a:lnTo>
                    <a:pt x="125" y="2495"/>
                  </a:lnTo>
                  <a:lnTo>
                    <a:pt x="63" y="2578"/>
                  </a:lnTo>
                  <a:lnTo>
                    <a:pt x="21" y="2703"/>
                  </a:lnTo>
                  <a:lnTo>
                    <a:pt x="1" y="2807"/>
                  </a:lnTo>
                  <a:lnTo>
                    <a:pt x="1" y="2952"/>
                  </a:lnTo>
                  <a:lnTo>
                    <a:pt x="21" y="3098"/>
                  </a:lnTo>
                  <a:lnTo>
                    <a:pt x="84" y="3223"/>
                  </a:lnTo>
                  <a:lnTo>
                    <a:pt x="146" y="3368"/>
                  </a:lnTo>
                  <a:lnTo>
                    <a:pt x="250" y="3514"/>
                  </a:lnTo>
                  <a:lnTo>
                    <a:pt x="354" y="3638"/>
                  </a:lnTo>
                  <a:lnTo>
                    <a:pt x="520" y="3742"/>
                  </a:lnTo>
                  <a:lnTo>
                    <a:pt x="687" y="3846"/>
                  </a:lnTo>
                  <a:lnTo>
                    <a:pt x="894" y="3909"/>
                  </a:lnTo>
                  <a:lnTo>
                    <a:pt x="1123" y="3950"/>
                  </a:lnTo>
                  <a:lnTo>
                    <a:pt x="1373" y="3971"/>
                  </a:lnTo>
                  <a:lnTo>
                    <a:pt x="2703" y="3950"/>
                  </a:lnTo>
                  <a:lnTo>
                    <a:pt x="4262" y="3909"/>
                  </a:lnTo>
                  <a:lnTo>
                    <a:pt x="5738" y="3867"/>
                  </a:lnTo>
                  <a:lnTo>
                    <a:pt x="8004" y="3867"/>
                  </a:lnTo>
                  <a:lnTo>
                    <a:pt x="9002" y="3909"/>
                  </a:lnTo>
                  <a:lnTo>
                    <a:pt x="9938" y="3930"/>
                  </a:lnTo>
                  <a:lnTo>
                    <a:pt x="10915" y="3971"/>
                  </a:lnTo>
                  <a:lnTo>
                    <a:pt x="11019" y="3950"/>
                  </a:lnTo>
                  <a:lnTo>
                    <a:pt x="11122" y="3930"/>
                  </a:lnTo>
                  <a:lnTo>
                    <a:pt x="11206" y="3867"/>
                  </a:lnTo>
                  <a:lnTo>
                    <a:pt x="11289" y="3805"/>
                  </a:lnTo>
                  <a:lnTo>
                    <a:pt x="11351" y="3722"/>
                  </a:lnTo>
                  <a:lnTo>
                    <a:pt x="11393" y="3638"/>
                  </a:lnTo>
                  <a:lnTo>
                    <a:pt x="11434" y="3555"/>
                  </a:lnTo>
                  <a:lnTo>
                    <a:pt x="11434" y="3451"/>
                  </a:lnTo>
                  <a:lnTo>
                    <a:pt x="11434" y="3347"/>
                  </a:lnTo>
                  <a:lnTo>
                    <a:pt x="10727" y="250"/>
                  </a:lnTo>
                  <a:lnTo>
                    <a:pt x="10707" y="146"/>
                  </a:lnTo>
                  <a:lnTo>
                    <a:pt x="10624" y="84"/>
                  </a:lnTo>
                  <a:lnTo>
                    <a:pt x="10540" y="21"/>
                  </a:lnTo>
                  <a:lnTo>
                    <a:pt x="104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8"/>
            <p:cNvSpPr/>
            <p:nvPr/>
          </p:nvSpPr>
          <p:spPr>
            <a:xfrm>
              <a:off x="2585125" y="4130950"/>
              <a:ext cx="294175" cy="131500"/>
            </a:xfrm>
            <a:custGeom>
              <a:avLst/>
              <a:gdLst/>
              <a:ahLst/>
              <a:cxnLst/>
              <a:rect l="l" t="t" r="r" b="b"/>
              <a:pathLst>
                <a:path w="11767" h="5260" extrusionOk="0">
                  <a:moveTo>
                    <a:pt x="561" y="0"/>
                  </a:moveTo>
                  <a:lnTo>
                    <a:pt x="437" y="21"/>
                  </a:lnTo>
                  <a:lnTo>
                    <a:pt x="333" y="62"/>
                  </a:lnTo>
                  <a:lnTo>
                    <a:pt x="250" y="125"/>
                  </a:lnTo>
                  <a:lnTo>
                    <a:pt x="166" y="229"/>
                  </a:lnTo>
                  <a:lnTo>
                    <a:pt x="104" y="333"/>
                  </a:lnTo>
                  <a:lnTo>
                    <a:pt x="42" y="457"/>
                  </a:lnTo>
                  <a:lnTo>
                    <a:pt x="21" y="603"/>
                  </a:lnTo>
                  <a:lnTo>
                    <a:pt x="0" y="769"/>
                  </a:lnTo>
                  <a:lnTo>
                    <a:pt x="21" y="915"/>
                  </a:lnTo>
                  <a:lnTo>
                    <a:pt x="42" y="1081"/>
                  </a:lnTo>
                  <a:lnTo>
                    <a:pt x="104" y="1247"/>
                  </a:lnTo>
                  <a:lnTo>
                    <a:pt x="208" y="1393"/>
                  </a:lnTo>
                  <a:lnTo>
                    <a:pt x="333" y="1538"/>
                  </a:lnTo>
                  <a:lnTo>
                    <a:pt x="478" y="1684"/>
                  </a:lnTo>
                  <a:lnTo>
                    <a:pt x="686" y="1809"/>
                  </a:lnTo>
                  <a:lnTo>
                    <a:pt x="915" y="1892"/>
                  </a:lnTo>
                  <a:lnTo>
                    <a:pt x="1684" y="2162"/>
                  </a:lnTo>
                  <a:lnTo>
                    <a:pt x="2370" y="2370"/>
                  </a:lnTo>
                  <a:lnTo>
                    <a:pt x="3555" y="2723"/>
                  </a:lnTo>
                  <a:lnTo>
                    <a:pt x="4678" y="3056"/>
                  </a:lnTo>
                  <a:lnTo>
                    <a:pt x="5280" y="3243"/>
                  </a:lnTo>
                  <a:lnTo>
                    <a:pt x="5966" y="3472"/>
                  </a:lnTo>
                  <a:lnTo>
                    <a:pt x="7214" y="3929"/>
                  </a:lnTo>
                  <a:lnTo>
                    <a:pt x="8482" y="4386"/>
                  </a:lnTo>
                  <a:lnTo>
                    <a:pt x="10727" y="5239"/>
                  </a:lnTo>
                  <a:lnTo>
                    <a:pt x="10873" y="5260"/>
                  </a:lnTo>
                  <a:lnTo>
                    <a:pt x="10976" y="5260"/>
                  </a:lnTo>
                  <a:lnTo>
                    <a:pt x="11060" y="5239"/>
                  </a:lnTo>
                  <a:lnTo>
                    <a:pt x="11143" y="5197"/>
                  </a:lnTo>
                  <a:lnTo>
                    <a:pt x="11226" y="5156"/>
                  </a:lnTo>
                  <a:lnTo>
                    <a:pt x="11288" y="5072"/>
                  </a:lnTo>
                  <a:lnTo>
                    <a:pt x="11351" y="4989"/>
                  </a:lnTo>
                  <a:lnTo>
                    <a:pt x="11392" y="4906"/>
                  </a:lnTo>
                  <a:lnTo>
                    <a:pt x="11413" y="4802"/>
                  </a:lnTo>
                  <a:lnTo>
                    <a:pt x="11766" y="1642"/>
                  </a:lnTo>
                  <a:lnTo>
                    <a:pt x="11766" y="1559"/>
                  </a:lnTo>
                  <a:lnTo>
                    <a:pt x="11725" y="1455"/>
                  </a:lnTo>
                  <a:lnTo>
                    <a:pt x="11663" y="1372"/>
                  </a:lnTo>
                  <a:lnTo>
                    <a:pt x="11559" y="1330"/>
                  </a:lnTo>
                  <a:lnTo>
                    <a:pt x="7983" y="83"/>
                  </a:lnTo>
                  <a:lnTo>
                    <a:pt x="7754" y="42"/>
                  </a:lnTo>
                  <a:lnTo>
                    <a:pt x="7526" y="21"/>
                  </a:lnTo>
                  <a:lnTo>
                    <a:pt x="7318" y="42"/>
                  </a:lnTo>
                  <a:lnTo>
                    <a:pt x="7089" y="83"/>
                  </a:lnTo>
                  <a:lnTo>
                    <a:pt x="6611" y="187"/>
                  </a:lnTo>
                  <a:lnTo>
                    <a:pt x="6154" y="249"/>
                  </a:lnTo>
                  <a:lnTo>
                    <a:pt x="5717" y="312"/>
                  </a:lnTo>
                  <a:lnTo>
                    <a:pt x="5322" y="333"/>
                  </a:lnTo>
                  <a:lnTo>
                    <a:pt x="4948" y="353"/>
                  </a:lnTo>
                  <a:lnTo>
                    <a:pt x="4574" y="353"/>
                  </a:lnTo>
                  <a:lnTo>
                    <a:pt x="3846" y="333"/>
                  </a:lnTo>
                  <a:lnTo>
                    <a:pt x="3139" y="249"/>
                  </a:lnTo>
                  <a:lnTo>
                    <a:pt x="2370" y="166"/>
                  </a:lnTo>
                  <a:lnTo>
                    <a:pt x="1518" y="83"/>
                  </a:lnTo>
                  <a:lnTo>
                    <a:pt x="5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8"/>
            <p:cNvSpPr/>
            <p:nvPr/>
          </p:nvSpPr>
          <p:spPr>
            <a:xfrm>
              <a:off x="2552900" y="1519875"/>
              <a:ext cx="747375" cy="434500"/>
            </a:xfrm>
            <a:custGeom>
              <a:avLst/>
              <a:gdLst/>
              <a:ahLst/>
              <a:cxnLst/>
              <a:rect l="l" t="t" r="r" b="b"/>
              <a:pathLst>
                <a:path w="29895" h="17380" extrusionOk="0">
                  <a:moveTo>
                    <a:pt x="25487" y="1"/>
                  </a:moveTo>
                  <a:lnTo>
                    <a:pt x="24115" y="1373"/>
                  </a:lnTo>
                  <a:lnTo>
                    <a:pt x="22681" y="2745"/>
                  </a:lnTo>
                  <a:lnTo>
                    <a:pt x="21267" y="4096"/>
                  </a:lnTo>
                  <a:lnTo>
                    <a:pt x="19812" y="5426"/>
                  </a:lnTo>
                  <a:lnTo>
                    <a:pt x="18357" y="6736"/>
                  </a:lnTo>
                  <a:lnTo>
                    <a:pt x="16860" y="7983"/>
                  </a:lnTo>
                  <a:lnTo>
                    <a:pt x="16132" y="8586"/>
                  </a:lnTo>
                  <a:lnTo>
                    <a:pt x="15384" y="9168"/>
                  </a:lnTo>
                  <a:lnTo>
                    <a:pt x="14615" y="9730"/>
                  </a:lnTo>
                  <a:lnTo>
                    <a:pt x="13866" y="10270"/>
                  </a:lnTo>
                  <a:lnTo>
                    <a:pt x="13097" y="10769"/>
                  </a:lnTo>
                  <a:lnTo>
                    <a:pt x="12723" y="10998"/>
                  </a:lnTo>
                  <a:lnTo>
                    <a:pt x="12369" y="11206"/>
                  </a:lnTo>
                  <a:lnTo>
                    <a:pt x="11995" y="11414"/>
                  </a:lnTo>
                  <a:lnTo>
                    <a:pt x="11642" y="11601"/>
                  </a:lnTo>
                  <a:lnTo>
                    <a:pt x="11288" y="11746"/>
                  </a:lnTo>
                  <a:lnTo>
                    <a:pt x="10977" y="11892"/>
                  </a:lnTo>
                  <a:lnTo>
                    <a:pt x="10665" y="11996"/>
                  </a:lnTo>
                  <a:lnTo>
                    <a:pt x="10353" y="12100"/>
                  </a:lnTo>
                  <a:lnTo>
                    <a:pt x="10020" y="12162"/>
                  </a:lnTo>
                  <a:lnTo>
                    <a:pt x="9688" y="12204"/>
                  </a:lnTo>
                  <a:lnTo>
                    <a:pt x="9355" y="12245"/>
                  </a:lnTo>
                  <a:lnTo>
                    <a:pt x="9043" y="12245"/>
                  </a:lnTo>
                  <a:lnTo>
                    <a:pt x="8711" y="12224"/>
                  </a:lnTo>
                  <a:lnTo>
                    <a:pt x="8378" y="12183"/>
                  </a:lnTo>
                  <a:lnTo>
                    <a:pt x="7983" y="12100"/>
                  </a:lnTo>
                  <a:lnTo>
                    <a:pt x="7588" y="12016"/>
                  </a:lnTo>
                  <a:lnTo>
                    <a:pt x="7193" y="11913"/>
                  </a:lnTo>
                  <a:lnTo>
                    <a:pt x="6798" y="11788"/>
                  </a:lnTo>
                  <a:lnTo>
                    <a:pt x="6424" y="11642"/>
                  </a:lnTo>
                  <a:lnTo>
                    <a:pt x="6050" y="11476"/>
                  </a:lnTo>
                  <a:lnTo>
                    <a:pt x="5696" y="11289"/>
                  </a:lnTo>
                  <a:lnTo>
                    <a:pt x="5343" y="11102"/>
                  </a:lnTo>
                  <a:lnTo>
                    <a:pt x="4553" y="10644"/>
                  </a:lnTo>
                  <a:lnTo>
                    <a:pt x="3825" y="10146"/>
                  </a:lnTo>
                  <a:lnTo>
                    <a:pt x="3451" y="9875"/>
                  </a:lnTo>
                  <a:lnTo>
                    <a:pt x="3077" y="9605"/>
                  </a:lnTo>
                  <a:lnTo>
                    <a:pt x="2391" y="9064"/>
                  </a:lnTo>
                  <a:lnTo>
                    <a:pt x="0" y="10873"/>
                  </a:lnTo>
                  <a:lnTo>
                    <a:pt x="312" y="11393"/>
                  </a:lnTo>
                  <a:lnTo>
                    <a:pt x="645" y="11871"/>
                  </a:lnTo>
                  <a:lnTo>
                    <a:pt x="977" y="12328"/>
                  </a:lnTo>
                  <a:lnTo>
                    <a:pt x="1331" y="12765"/>
                  </a:lnTo>
                  <a:lnTo>
                    <a:pt x="1705" y="13201"/>
                  </a:lnTo>
                  <a:lnTo>
                    <a:pt x="2100" y="13617"/>
                  </a:lnTo>
                  <a:lnTo>
                    <a:pt x="2495" y="14033"/>
                  </a:lnTo>
                  <a:lnTo>
                    <a:pt x="2911" y="14428"/>
                  </a:lnTo>
                  <a:lnTo>
                    <a:pt x="3389" y="14823"/>
                  </a:lnTo>
                  <a:lnTo>
                    <a:pt x="3867" y="15197"/>
                  </a:lnTo>
                  <a:lnTo>
                    <a:pt x="4387" y="15551"/>
                  </a:lnTo>
                  <a:lnTo>
                    <a:pt x="4906" y="15883"/>
                  </a:lnTo>
                  <a:lnTo>
                    <a:pt x="5447" y="16174"/>
                  </a:lnTo>
                  <a:lnTo>
                    <a:pt x="5987" y="16444"/>
                  </a:lnTo>
                  <a:lnTo>
                    <a:pt x="6569" y="16694"/>
                  </a:lnTo>
                  <a:lnTo>
                    <a:pt x="7151" y="16902"/>
                  </a:lnTo>
                  <a:lnTo>
                    <a:pt x="7796" y="17110"/>
                  </a:lnTo>
                  <a:lnTo>
                    <a:pt x="8482" y="17234"/>
                  </a:lnTo>
                  <a:lnTo>
                    <a:pt x="9147" y="17338"/>
                  </a:lnTo>
                  <a:lnTo>
                    <a:pt x="9833" y="17380"/>
                  </a:lnTo>
                  <a:lnTo>
                    <a:pt x="10519" y="17380"/>
                  </a:lnTo>
                  <a:lnTo>
                    <a:pt x="11205" y="17338"/>
                  </a:lnTo>
                  <a:lnTo>
                    <a:pt x="11871" y="17234"/>
                  </a:lnTo>
                  <a:lnTo>
                    <a:pt x="12557" y="17089"/>
                  </a:lnTo>
                  <a:lnTo>
                    <a:pt x="13201" y="16881"/>
                  </a:lnTo>
                  <a:lnTo>
                    <a:pt x="13804" y="16673"/>
                  </a:lnTo>
                  <a:lnTo>
                    <a:pt x="14365" y="16424"/>
                  </a:lnTo>
                  <a:lnTo>
                    <a:pt x="14906" y="16174"/>
                  </a:lnTo>
                  <a:lnTo>
                    <a:pt x="15425" y="15925"/>
                  </a:lnTo>
                  <a:lnTo>
                    <a:pt x="15924" y="15675"/>
                  </a:lnTo>
                  <a:lnTo>
                    <a:pt x="16423" y="15384"/>
                  </a:lnTo>
                  <a:lnTo>
                    <a:pt x="16922" y="15093"/>
                  </a:lnTo>
                  <a:lnTo>
                    <a:pt x="17837" y="14511"/>
                  </a:lnTo>
                  <a:lnTo>
                    <a:pt x="18731" y="13929"/>
                  </a:lnTo>
                  <a:lnTo>
                    <a:pt x="19604" y="13305"/>
                  </a:lnTo>
                  <a:lnTo>
                    <a:pt x="20477" y="12682"/>
                  </a:lnTo>
                  <a:lnTo>
                    <a:pt x="21329" y="12037"/>
                  </a:lnTo>
                  <a:lnTo>
                    <a:pt x="22182" y="11372"/>
                  </a:lnTo>
                  <a:lnTo>
                    <a:pt x="23013" y="10686"/>
                  </a:lnTo>
                  <a:lnTo>
                    <a:pt x="23824" y="10000"/>
                  </a:lnTo>
                  <a:lnTo>
                    <a:pt x="25383" y="8607"/>
                  </a:lnTo>
                  <a:lnTo>
                    <a:pt x="26152" y="7900"/>
                  </a:lnTo>
                  <a:lnTo>
                    <a:pt x="26921" y="7173"/>
                  </a:lnTo>
                  <a:lnTo>
                    <a:pt x="27670" y="6445"/>
                  </a:lnTo>
                  <a:lnTo>
                    <a:pt x="28418" y="5718"/>
                  </a:lnTo>
                  <a:lnTo>
                    <a:pt x="29146" y="4969"/>
                  </a:lnTo>
                  <a:lnTo>
                    <a:pt x="29894" y="4179"/>
                  </a:lnTo>
                  <a:lnTo>
                    <a:pt x="254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8"/>
            <p:cNvSpPr/>
            <p:nvPr/>
          </p:nvSpPr>
          <p:spPr>
            <a:xfrm>
              <a:off x="2552900" y="1519875"/>
              <a:ext cx="747375" cy="434500"/>
            </a:xfrm>
            <a:custGeom>
              <a:avLst/>
              <a:gdLst/>
              <a:ahLst/>
              <a:cxnLst/>
              <a:rect l="l" t="t" r="r" b="b"/>
              <a:pathLst>
                <a:path w="29895" h="17380" fill="none" extrusionOk="0">
                  <a:moveTo>
                    <a:pt x="29894" y="4179"/>
                  </a:moveTo>
                  <a:lnTo>
                    <a:pt x="29894" y="4179"/>
                  </a:lnTo>
                  <a:lnTo>
                    <a:pt x="29146" y="4969"/>
                  </a:lnTo>
                  <a:lnTo>
                    <a:pt x="28418" y="5718"/>
                  </a:lnTo>
                  <a:lnTo>
                    <a:pt x="27670" y="6445"/>
                  </a:lnTo>
                  <a:lnTo>
                    <a:pt x="26921" y="7173"/>
                  </a:lnTo>
                  <a:lnTo>
                    <a:pt x="26921" y="7173"/>
                  </a:lnTo>
                  <a:lnTo>
                    <a:pt x="26152" y="7900"/>
                  </a:lnTo>
                  <a:lnTo>
                    <a:pt x="25383" y="8607"/>
                  </a:lnTo>
                  <a:lnTo>
                    <a:pt x="23824" y="10000"/>
                  </a:lnTo>
                  <a:lnTo>
                    <a:pt x="23824" y="10000"/>
                  </a:lnTo>
                  <a:lnTo>
                    <a:pt x="23013" y="10686"/>
                  </a:lnTo>
                  <a:lnTo>
                    <a:pt x="22182" y="11372"/>
                  </a:lnTo>
                  <a:lnTo>
                    <a:pt x="21329" y="12037"/>
                  </a:lnTo>
                  <a:lnTo>
                    <a:pt x="20477" y="12682"/>
                  </a:lnTo>
                  <a:lnTo>
                    <a:pt x="19604" y="13305"/>
                  </a:lnTo>
                  <a:lnTo>
                    <a:pt x="18731" y="13929"/>
                  </a:lnTo>
                  <a:lnTo>
                    <a:pt x="17837" y="14511"/>
                  </a:lnTo>
                  <a:lnTo>
                    <a:pt x="16922" y="15093"/>
                  </a:lnTo>
                  <a:lnTo>
                    <a:pt x="16922" y="15093"/>
                  </a:lnTo>
                  <a:lnTo>
                    <a:pt x="16423" y="15384"/>
                  </a:lnTo>
                  <a:lnTo>
                    <a:pt x="15924" y="15675"/>
                  </a:lnTo>
                  <a:lnTo>
                    <a:pt x="15425" y="15925"/>
                  </a:lnTo>
                  <a:lnTo>
                    <a:pt x="14906" y="16174"/>
                  </a:lnTo>
                  <a:lnTo>
                    <a:pt x="14906" y="16174"/>
                  </a:lnTo>
                  <a:lnTo>
                    <a:pt x="14365" y="16424"/>
                  </a:lnTo>
                  <a:lnTo>
                    <a:pt x="13804" y="16673"/>
                  </a:lnTo>
                  <a:lnTo>
                    <a:pt x="13201" y="16881"/>
                  </a:lnTo>
                  <a:lnTo>
                    <a:pt x="13201" y="16881"/>
                  </a:lnTo>
                  <a:lnTo>
                    <a:pt x="12557" y="17089"/>
                  </a:lnTo>
                  <a:lnTo>
                    <a:pt x="12557" y="17089"/>
                  </a:lnTo>
                  <a:lnTo>
                    <a:pt x="11871" y="17234"/>
                  </a:lnTo>
                  <a:lnTo>
                    <a:pt x="11205" y="17338"/>
                  </a:lnTo>
                  <a:lnTo>
                    <a:pt x="10519" y="17380"/>
                  </a:lnTo>
                  <a:lnTo>
                    <a:pt x="9833" y="17380"/>
                  </a:lnTo>
                  <a:lnTo>
                    <a:pt x="9147" y="17338"/>
                  </a:lnTo>
                  <a:lnTo>
                    <a:pt x="8482" y="17234"/>
                  </a:lnTo>
                  <a:lnTo>
                    <a:pt x="7796" y="17110"/>
                  </a:lnTo>
                  <a:lnTo>
                    <a:pt x="7151" y="16902"/>
                  </a:lnTo>
                  <a:lnTo>
                    <a:pt x="7151" y="16902"/>
                  </a:lnTo>
                  <a:lnTo>
                    <a:pt x="6569" y="16694"/>
                  </a:lnTo>
                  <a:lnTo>
                    <a:pt x="5987" y="16444"/>
                  </a:lnTo>
                  <a:lnTo>
                    <a:pt x="5447" y="16174"/>
                  </a:lnTo>
                  <a:lnTo>
                    <a:pt x="4906" y="15883"/>
                  </a:lnTo>
                  <a:lnTo>
                    <a:pt x="4387" y="15551"/>
                  </a:lnTo>
                  <a:lnTo>
                    <a:pt x="3867" y="15197"/>
                  </a:lnTo>
                  <a:lnTo>
                    <a:pt x="3389" y="14823"/>
                  </a:lnTo>
                  <a:lnTo>
                    <a:pt x="2911" y="14428"/>
                  </a:lnTo>
                  <a:lnTo>
                    <a:pt x="2911" y="14428"/>
                  </a:lnTo>
                  <a:lnTo>
                    <a:pt x="2495" y="14033"/>
                  </a:lnTo>
                  <a:lnTo>
                    <a:pt x="2100" y="13617"/>
                  </a:lnTo>
                  <a:lnTo>
                    <a:pt x="1705" y="13201"/>
                  </a:lnTo>
                  <a:lnTo>
                    <a:pt x="1331" y="12765"/>
                  </a:lnTo>
                  <a:lnTo>
                    <a:pt x="1331" y="12765"/>
                  </a:lnTo>
                  <a:lnTo>
                    <a:pt x="977" y="12328"/>
                  </a:lnTo>
                  <a:lnTo>
                    <a:pt x="645" y="11871"/>
                  </a:lnTo>
                  <a:lnTo>
                    <a:pt x="645" y="11871"/>
                  </a:lnTo>
                  <a:lnTo>
                    <a:pt x="312" y="11393"/>
                  </a:lnTo>
                  <a:lnTo>
                    <a:pt x="0" y="10873"/>
                  </a:lnTo>
                  <a:lnTo>
                    <a:pt x="2391" y="9064"/>
                  </a:lnTo>
                  <a:lnTo>
                    <a:pt x="3077" y="9605"/>
                  </a:lnTo>
                  <a:lnTo>
                    <a:pt x="3077" y="9605"/>
                  </a:lnTo>
                  <a:lnTo>
                    <a:pt x="3451" y="9875"/>
                  </a:lnTo>
                  <a:lnTo>
                    <a:pt x="3825" y="10146"/>
                  </a:lnTo>
                  <a:lnTo>
                    <a:pt x="3825" y="10146"/>
                  </a:lnTo>
                  <a:lnTo>
                    <a:pt x="4553" y="10644"/>
                  </a:lnTo>
                  <a:lnTo>
                    <a:pt x="5343" y="11102"/>
                  </a:lnTo>
                  <a:lnTo>
                    <a:pt x="5343" y="11102"/>
                  </a:lnTo>
                  <a:lnTo>
                    <a:pt x="5696" y="11289"/>
                  </a:lnTo>
                  <a:lnTo>
                    <a:pt x="6050" y="11476"/>
                  </a:lnTo>
                  <a:lnTo>
                    <a:pt x="6424" y="11642"/>
                  </a:lnTo>
                  <a:lnTo>
                    <a:pt x="6798" y="11788"/>
                  </a:lnTo>
                  <a:lnTo>
                    <a:pt x="7193" y="11913"/>
                  </a:lnTo>
                  <a:lnTo>
                    <a:pt x="7588" y="12016"/>
                  </a:lnTo>
                  <a:lnTo>
                    <a:pt x="7983" y="12100"/>
                  </a:lnTo>
                  <a:lnTo>
                    <a:pt x="8378" y="12183"/>
                  </a:lnTo>
                  <a:lnTo>
                    <a:pt x="8378" y="12183"/>
                  </a:lnTo>
                  <a:lnTo>
                    <a:pt x="8711" y="12224"/>
                  </a:lnTo>
                  <a:lnTo>
                    <a:pt x="9043" y="12245"/>
                  </a:lnTo>
                  <a:lnTo>
                    <a:pt x="9355" y="12245"/>
                  </a:lnTo>
                  <a:lnTo>
                    <a:pt x="9688" y="12204"/>
                  </a:lnTo>
                  <a:lnTo>
                    <a:pt x="10020" y="12162"/>
                  </a:lnTo>
                  <a:lnTo>
                    <a:pt x="10353" y="12100"/>
                  </a:lnTo>
                  <a:lnTo>
                    <a:pt x="10665" y="11996"/>
                  </a:lnTo>
                  <a:lnTo>
                    <a:pt x="10977" y="11892"/>
                  </a:lnTo>
                  <a:lnTo>
                    <a:pt x="11288" y="11746"/>
                  </a:lnTo>
                  <a:lnTo>
                    <a:pt x="11642" y="11601"/>
                  </a:lnTo>
                  <a:lnTo>
                    <a:pt x="11642" y="11601"/>
                  </a:lnTo>
                  <a:lnTo>
                    <a:pt x="11995" y="11414"/>
                  </a:lnTo>
                  <a:lnTo>
                    <a:pt x="12369" y="11206"/>
                  </a:lnTo>
                  <a:lnTo>
                    <a:pt x="12369" y="11206"/>
                  </a:lnTo>
                  <a:lnTo>
                    <a:pt x="12723" y="10998"/>
                  </a:lnTo>
                  <a:lnTo>
                    <a:pt x="13097" y="10769"/>
                  </a:lnTo>
                  <a:lnTo>
                    <a:pt x="13866" y="10270"/>
                  </a:lnTo>
                  <a:lnTo>
                    <a:pt x="13866" y="10270"/>
                  </a:lnTo>
                  <a:lnTo>
                    <a:pt x="14615" y="9730"/>
                  </a:lnTo>
                  <a:lnTo>
                    <a:pt x="15384" y="9168"/>
                  </a:lnTo>
                  <a:lnTo>
                    <a:pt x="16132" y="8586"/>
                  </a:lnTo>
                  <a:lnTo>
                    <a:pt x="16860" y="7983"/>
                  </a:lnTo>
                  <a:lnTo>
                    <a:pt x="16860" y="7983"/>
                  </a:lnTo>
                  <a:lnTo>
                    <a:pt x="18357" y="6736"/>
                  </a:lnTo>
                  <a:lnTo>
                    <a:pt x="19812" y="5426"/>
                  </a:lnTo>
                  <a:lnTo>
                    <a:pt x="19812" y="5426"/>
                  </a:lnTo>
                  <a:lnTo>
                    <a:pt x="21267" y="4096"/>
                  </a:lnTo>
                  <a:lnTo>
                    <a:pt x="22681" y="2745"/>
                  </a:lnTo>
                  <a:lnTo>
                    <a:pt x="22681" y="2745"/>
                  </a:lnTo>
                  <a:lnTo>
                    <a:pt x="24115" y="1373"/>
                  </a:lnTo>
                  <a:lnTo>
                    <a:pt x="25487" y="1"/>
                  </a:lnTo>
                  <a:lnTo>
                    <a:pt x="29894"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8"/>
            <p:cNvSpPr/>
            <p:nvPr/>
          </p:nvSpPr>
          <p:spPr>
            <a:xfrm>
              <a:off x="2504550" y="1669025"/>
              <a:ext cx="108650" cy="149200"/>
            </a:xfrm>
            <a:custGeom>
              <a:avLst/>
              <a:gdLst/>
              <a:ahLst/>
              <a:cxnLst/>
              <a:rect l="l" t="t" r="r" b="b"/>
              <a:pathLst>
                <a:path w="4346" h="5968" extrusionOk="0">
                  <a:moveTo>
                    <a:pt x="2184" y="1"/>
                  </a:move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lnTo>
                    <a:pt x="2184"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8"/>
            <p:cNvSpPr/>
            <p:nvPr/>
          </p:nvSpPr>
          <p:spPr>
            <a:xfrm>
              <a:off x="2504550" y="1669025"/>
              <a:ext cx="108650" cy="149200"/>
            </a:xfrm>
            <a:custGeom>
              <a:avLst/>
              <a:gdLst/>
              <a:ahLst/>
              <a:cxnLst/>
              <a:rect l="l" t="t" r="r" b="b"/>
              <a:pathLst>
                <a:path w="4346" h="5968" fill="none" extrusionOk="0">
                  <a:moveTo>
                    <a:pt x="4346" y="3369"/>
                  </a:moveTo>
                  <a:lnTo>
                    <a:pt x="2184" y="1"/>
                  </a:lnTo>
                  <a:lnTo>
                    <a:pt x="1" y="4200"/>
                  </a:lnTo>
                  <a:lnTo>
                    <a:pt x="1" y="4200"/>
                  </a:lnTo>
                  <a:lnTo>
                    <a:pt x="126" y="4304"/>
                  </a:lnTo>
                  <a:lnTo>
                    <a:pt x="417" y="4595"/>
                  </a:lnTo>
                  <a:lnTo>
                    <a:pt x="874" y="4969"/>
                  </a:lnTo>
                  <a:lnTo>
                    <a:pt x="1144" y="5177"/>
                  </a:lnTo>
                  <a:lnTo>
                    <a:pt x="1414" y="5385"/>
                  </a:lnTo>
                  <a:lnTo>
                    <a:pt x="1726" y="5552"/>
                  </a:lnTo>
                  <a:lnTo>
                    <a:pt x="2038" y="5718"/>
                  </a:lnTo>
                  <a:lnTo>
                    <a:pt x="2350" y="5843"/>
                  </a:lnTo>
                  <a:lnTo>
                    <a:pt x="2662" y="5926"/>
                  </a:lnTo>
                  <a:lnTo>
                    <a:pt x="2807" y="5947"/>
                  </a:lnTo>
                  <a:lnTo>
                    <a:pt x="2953" y="5967"/>
                  </a:lnTo>
                  <a:lnTo>
                    <a:pt x="3119" y="5947"/>
                  </a:lnTo>
                  <a:lnTo>
                    <a:pt x="3244" y="5926"/>
                  </a:lnTo>
                  <a:lnTo>
                    <a:pt x="3389" y="5884"/>
                  </a:lnTo>
                  <a:lnTo>
                    <a:pt x="3514" y="5822"/>
                  </a:lnTo>
                  <a:lnTo>
                    <a:pt x="3660" y="5739"/>
                  </a:lnTo>
                  <a:lnTo>
                    <a:pt x="3764" y="5635"/>
                  </a:lnTo>
                  <a:lnTo>
                    <a:pt x="4346" y="33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8"/>
            <p:cNvSpPr/>
            <p:nvPr/>
          </p:nvSpPr>
          <p:spPr>
            <a:xfrm>
              <a:off x="2464025" y="1654475"/>
              <a:ext cx="94600" cy="119575"/>
            </a:xfrm>
            <a:custGeom>
              <a:avLst/>
              <a:gdLst/>
              <a:ahLst/>
              <a:cxnLst/>
              <a:rect l="l" t="t" r="r" b="b"/>
              <a:pathLst>
                <a:path w="3784" h="4783" extrusionOk="0">
                  <a:moveTo>
                    <a:pt x="1185" y="1"/>
                  </a:moveTo>
                  <a:lnTo>
                    <a:pt x="0" y="2953"/>
                  </a:lnTo>
                  <a:lnTo>
                    <a:pt x="1601" y="4782"/>
                  </a:lnTo>
                  <a:lnTo>
                    <a:pt x="3784" y="583"/>
                  </a:lnTo>
                  <a:lnTo>
                    <a:pt x="118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8"/>
            <p:cNvSpPr/>
            <p:nvPr/>
          </p:nvSpPr>
          <p:spPr>
            <a:xfrm>
              <a:off x="2464025" y="1654475"/>
              <a:ext cx="94600" cy="119575"/>
            </a:xfrm>
            <a:custGeom>
              <a:avLst/>
              <a:gdLst/>
              <a:ahLst/>
              <a:cxnLst/>
              <a:rect l="l" t="t" r="r" b="b"/>
              <a:pathLst>
                <a:path w="3784" h="4783" fill="none" extrusionOk="0">
                  <a:moveTo>
                    <a:pt x="1185" y="1"/>
                  </a:moveTo>
                  <a:lnTo>
                    <a:pt x="0" y="2953"/>
                  </a:lnTo>
                  <a:lnTo>
                    <a:pt x="1601" y="4782"/>
                  </a:lnTo>
                  <a:lnTo>
                    <a:pt x="3784" y="583"/>
                  </a:lnTo>
                  <a:lnTo>
                    <a:pt x="1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8"/>
            <p:cNvSpPr/>
            <p:nvPr/>
          </p:nvSpPr>
          <p:spPr>
            <a:xfrm>
              <a:off x="2887075" y="4054550"/>
              <a:ext cx="4175" cy="19775"/>
            </a:xfrm>
            <a:custGeom>
              <a:avLst/>
              <a:gdLst/>
              <a:ahLst/>
              <a:cxnLst/>
              <a:rect l="l" t="t" r="r" b="b"/>
              <a:pathLst>
                <a:path w="167" h="791" extrusionOk="0">
                  <a:moveTo>
                    <a:pt x="167" y="0"/>
                  </a:moveTo>
                  <a:lnTo>
                    <a:pt x="0" y="790"/>
                  </a:lnTo>
                  <a:lnTo>
                    <a:pt x="0" y="790"/>
                  </a:lnTo>
                  <a:lnTo>
                    <a:pt x="167" y="0"/>
                  </a:lnTo>
                  <a:lnTo>
                    <a:pt x="16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8"/>
            <p:cNvSpPr/>
            <p:nvPr/>
          </p:nvSpPr>
          <p:spPr>
            <a:xfrm>
              <a:off x="2887075" y="4054550"/>
              <a:ext cx="4175" cy="19775"/>
            </a:xfrm>
            <a:custGeom>
              <a:avLst/>
              <a:gdLst/>
              <a:ahLst/>
              <a:cxnLst/>
              <a:rect l="l" t="t" r="r" b="b"/>
              <a:pathLst>
                <a:path w="167" h="791" fill="none" extrusionOk="0">
                  <a:moveTo>
                    <a:pt x="167" y="0"/>
                  </a:moveTo>
                  <a:lnTo>
                    <a:pt x="0" y="790"/>
                  </a:lnTo>
                  <a:lnTo>
                    <a:pt x="0" y="790"/>
                  </a:lnTo>
                  <a:lnTo>
                    <a:pt x="167" y="0"/>
                  </a:lnTo>
                  <a:lnTo>
                    <a:pt x="1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8"/>
            <p:cNvSpPr/>
            <p:nvPr/>
          </p:nvSpPr>
          <p:spPr>
            <a:xfrm>
              <a:off x="2804425" y="4025950"/>
              <a:ext cx="86825" cy="48375"/>
            </a:xfrm>
            <a:custGeom>
              <a:avLst/>
              <a:gdLst/>
              <a:ahLst/>
              <a:cxnLst/>
              <a:rect l="l" t="t" r="r" b="b"/>
              <a:pathLst>
                <a:path w="3473" h="1935" extrusionOk="0">
                  <a:moveTo>
                    <a:pt x="188" y="1"/>
                  </a:moveTo>
                  <a:lnTo>
                    <a:pt x="1" y="811"/>
                  </a:lnTo>
                  <a:lnTo>
                    <a:pt x="3306" y="1934"/>
                  </a:lnTo>
                  <a:lnTo>
                    <a:pt x="3473" y="1144"/>
                  </a:lnTo>
                  <a:lnTo>
                    <a:pt x="188" y="1"/>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8"/>
            <p:cNvSpPr/>
            <p:nvPr/>
          </p:nvSpPr>
          <p:spPr>
            <a:xfrm>
              <a:off x="2804425" y="4025950"/>
              <a:ext cx="86825" cy="48375"/>
            </a:xfrm>
            <a:custGeom>
              <a:avLst/>
              <a:gdLst/>
              <a:ahLst/>
              <a:cxnLst/>
              <a:rect l="l" t="t" r="r" b="b"/>
              <a:pathLst>
                <a:path w="3473" h="1935" fill="none" extrusionOk="0">
                  <a:moveTo>
                    <a:pt x="188" y="1"/>
                  </a:moveTo>
                  <a:lnTo>
                    <a:pt x="1" y="811"/>
                  </a:lnTo>
                  <a:lnTo>
                    <a:pt x="3306" y="1934"/>
                  </a:lnTo>
                  <a:lnTo>
                    <a:pt x="3473" y="1144"/>
                  </a:lnTo>
                  <a:lnTo>
                    <a:pt x="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8"/>
            <p:cNvSpPr/>
            <p:nvPr/>
          </p:nvSpPr>
          <p:spPr>
            <a:xfrm>
              <a:off x="3536725" y="4113275"/>
              <a:ext cx="2100" cy="20275"/>
            </a:xfrm>
            <a:custGeom>
              <a:avLst/>
              <a:gdLst/>
              <a:ahLst/>
              <a:cxnLst/>
              <a:rect l="l" t="t" r="r" b="b"/>
              <a:pathLst>
                <a:path w="84" h="811" extrusionOk="0">
                  <a:moveTo>
                    <a:pt x="0" y="0"/>
                  </a:moveTo>
                  <a:lnTo>
                    <a:pt x="0" y="0"/>
                  </a:lnTo>
                  <a:lnTo>
                    <a:pt x="83" y="811"/>
                  </a:lnTo>
                  <a:lnTo>
                    <a:pt x="83" y="811"/>
                  </a:lnTo>
                  <a:lnTo>
                    <a:pt x="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8"/>
            <p:cNvSpPr/>
            <p:nvPr/>
          </p:nvSpPr>
          <p:spPr>
            <a:xfrm>
              <a:off x="3536725" y="4113275"/>
              <a:ext cx="2100" cy="20275"/>
            </a:xfrm>
            <a:custGeom>
              <a:avLst/>
              <a:gdLst/>
              <a:ahLst/>
              <a:cxnLst/>
              <a:rect l="l" t="t" r="r" b="b"/>
              <a:pathLst>
                <a:path w="84" h="811" fill="none" extrusionOk="0">
                  <a:moveTo>
                    <a:pt x="0" y="0"/>
                  </a:moveTo>
                  <a:lnTo>
                    <a:pt x="0" y="0"/>
                  </a:lnTo>
                  <a:lnTo>
                    <a:pt x="83" y="811"/>
                  </a:lnTo>
                  <a:lnTo>
                    <a:pt x="83" y="81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8"/>
            <p:cNvSpPr/>
            <p:nvPr/>
          </p:nvSpPr>
          <p:spPr>
            <a:xfrm>
              <a:off x="3449400" y="4113275"/>
              <a:ext cx="89425" cy="20275"/>
            </a:xfrm>
            <a:custGeom>
              <a:avLst/>
              <a:gdLst/>
              <a:ahLst/>
              <a:cxnLst/>
              <a:rect l="l" t="t" r="r" b="b"/>
              <a:pathLst>
                <a:path w="3577" h="811" extrusionOk="0">
                  <a:moveTo>
                    <a:pt x="1" y="0"/>
                  </a:moveTo>
                  <a:lnTo>
                    <a:pt x="105" y="811"/>
                  </a:lnTo>
                  <a:lnTo>
                    <a:pt x="3576" y="811"/>
                  </a:lnTo>
                  <a:lnTo>
                    <a:pt x="3493"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8"/>
            <p:cNvSpPr/>
            <p:nvPr/>
          </p:nvSpPr>
          <p:spPr>
            <a:xfrm>
              <a:off x="3449400" y="4113275"/>
              <a:ext cx="89425" cy="20275"/>
            </a:xfrm>
            <a:custGeom>
              <a:avLst/>
              <a:gdLst/>
              <a:ahLst/>
              <a:cxnLst/>
              <a:rect l="l" t="t" r="r" b="b"/>
              <a:pathLst>
                <a:path w="3577" h="811" fill="none" extrusionOk="0">
                  <a:moveTo>
                    <a:pt x="3493" y="0"/>
                  </a:moveTo>
                  <a:lnTo>
                    <a:pt x="1" y="0"/>
                  </a:lnTo>
                  <a:lnTo>
                    <a:pt x="105" y="811"/>
                  </a:lnTo>
                  <a:lnTo>
                    <a:pt x="3576" y="811"/>
                  </a:lnTo>
                  <a:lnTo>
                    <a:pt x="34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8"/>
            <p:cNvSpPr/>
            <p:nvPr/>
          </p:nvSpPr>
          <p:spPr>
            <a:xfrm>
              <a:off x="3068450" y="1477250"/>
              <a:ext cx="595625" cy="830025"/>
            </a:xfrm>
            <a:custGeom>
              <a:avLst/>
              <a:gdLst/>
              <a:ahLst/>
              <a:cxnLst/>
              <a:rect l="l" t="t" r="r" b="b"/>
              <a:pathLst>
                <a:path w="23825" h="33201" extrusionOk="0">
                  <a:moveTo>
                    <a:pt x="8940" y="1"/>
                  </a:moveTo>
                  <a:lnTo>
                    <a:pt x="8150" y="22"/>
                  </a:lnTo>
                  <a:lnTo>
                    <a:pt x="8087" y="22"/>
                  </a:lnTo>
                  <a:lnTo>
                    <a:pt x="7775" y="63"/>
                  </a:lnTo>
                  <a:lnTo>
                    <a:pt x="7443" y="105"/>
                  </a:lnTo>
                  <a:lnTo>
                    <a:pt x="7131" y="188"/>
                  </a:lnTo>
                  <a:lnTo>
                    <a:pt x="6819" y="292"/>
                  </a:lnTo>
                  <a:lnTo>
                    <a:pt x="6528" y="396"/>
                  </a:lnTo>
                  <a:lnTo>
                    <a:pt x="6237" y="541"/>
                  </a:lnTo>
                  <a:lnTo>
                    <a:pt x="5967" y="708"/>
                  </a:lnTo>
                  <a:lnTo>
                    <a:pt x="5697" y="874"/>
                  </a:lnTo>
                  <a:lnTo>
                    <a:pt x="5447" y="1082"/>
                  </a:lnTo>
                  <a:lnTo>
                    <a:pt x="5198" y="1290"/>
                  </a:lnTo>
                  <a:lnTo>
                    <a:pt x="4990" y="1519"/>
                  </a:lnTo>
                  <a:lnTo>
                    <a:pt x="4782" y="1768"/>
                  </a:lnTo>
                  <a:lnTo>
                    <a:pt x="4595" y="2038"/>
                  </a:lnTo>
                  <a:lnTo>
                    <a:pt x="4428" y="2329"/>
                  </a:lnTo>
                  <a:lnTo>
                    <a:pt x="4283" y="2620"/>
                  </a:lnTo>
                  <a:lnTo>
                    <a:pt x="4158" y="2911"/>
                  </a:lnTo>
                  <a:lnTo>
                    <a:pt x="3514" y="4720"/>
                  </a:lnTo>
                  <a:lnTo>
                    <a:pt x="3140" y="5801"/>
                  </a:lnTo>
                  <a:lnTo>
                    <a:pt x="2765" y="7007"/>
                  </a:lnTo>
                  <a:lnTo>
                    <a:pt x="2370" y="8316"/>
                  </a:lnTo>
                  <a:lnTo>
                    <a:pt x="1996" y="9751"/>
                  </a:lnTo>
                  <a:lnTo>
                    <a:pt x="1601" y="11310"/>
                  </a:lnTo>
                  <a:lnTo>
                    <a:pt x="1248" y="12973"/>
                  </a:lnTo>
                  <a:lnTo>
                    <a:pt x="1082" y="13846"/>
                  </a:lnTo>
                  <a:lnTo>
                    <a:pt x="915" y="14761"/>
                  </a:lnTo>
                  <a:lnTo>
                    <a:pt x="770" y="15696"/>
                  </a:lnTo>
                  <a:lnTo>
                    <a:pt x="624" y="16653"/>
                  </a:lnTo>
                  <a:lnTo>
                    <a:pt x="499" y="17651"/>
                  </a:lnTo>
                  <a:lnTo>
                    <a:pt x="375" y="18669"/>
                  </a:lnTo>
                  <a:lnTo>
                    <a:pt x="271" y="19709"/>
                  </a:lnTo>
                  <a:lnTo>
                    <a:pt x="188" y="20790"/>
                  </a:lnTo>
                  <a:lnTo>
                    <a:pt x="104" y="21891"/>
                  </a:lnTo>
                  <a:lnTo>
                    <a:pt x="63" y="23035"/>
                  </a:lnTo>
                  <a:lnTo>
                    <a:pt x="21" y="24178"/>
                  </a:lnTo>
                  <a:lnTo>
                    <a:pt x="1" y="25384"/>
                  </a:lnTo>
                  <a:lnTo>
                    <a:pt x="1" y="26590"/>
                  </a:lnTo>
                  <a:lnTo>
                    <a:pt x="21" y="27837"/>
                  </a:lnTo>
                  <a:lnTo>
                    <a:pt x="63" y="29105"/>
                  </a:lnTo>
                  <a:lnTo>
                    <a:pt x="125" y="30394"/>
                  </a:lnTo>
                  <a:lnTo>
                    <a:pt x="5218" y="31101"/>
                  </a:lnTo>
                  <a:lnTo>
                    <a:pt x="11164" y="31953"/>
                  </a:lnTo>
                  <a:lnTo>
                    <a:pt x="16569" y="32722"/>
                  </a:lnTo>
                  <a:lnTo>
                    <a:pt x="20020" y="33200"/>
                  </a:lnTo>
                  <a:lnTo>
                    <a:pt x="20103" y="32598"/>
                  </a:lnTo>
                  <a:lnTo>
                    <a:pt x="20165" y="31766"/>
                  </a:lnTo>
                  <a:lnTo>
                    <a:pt x="20290" y="29521"/>
                  </a:lnTo>
                  <a:lnTo>
                    <a:pt x="20457" y="26548"/>
                  </a:lnTo>
                  <a:lnTo>
                    <a:pt x="20560" y="24843"/>
                  </a:lnTo>
                  <a:lnTo>
                    <a:pt x="20706" y="23035"/>
                  </a:lnTo>
                  <a:lnTo>
                    <a:pt x="20872" y="21081"/>
                  </a:lnTo>
                  <a:lnTo>
                    <a:pt x="21080" y="19043"/>
                  </a:lnTo>
                  <a:lnTo>
                    <a:pt x="21350" y="16944"/>
                  </a:lnTo>
                  <a:lnTo>
                    <a:pt x="21517" y="15863"/>
                  </a:lnTo>
                  <a:lnTo>
                    <a:pt x="21683" y="14761"/>
                  </a:lnTo>
                  <a:lnTo>
                    <a:pt x="21870" y="13659"/>
                  </a:lnTo>
                  <a:lnTo>
                    <a:pt x="22057" y="12537"/>
                  </a:lnTo>
                  <a:lnTo>
                    <a:pt x="22286" y="11414"/>
                  </a:lnTo>
                  <a:lnTo>
                    <a:pt x="22515" y="10291"/>
                  </a:lnTo>
                  <a:lnTo>
                    <a:pt x="22785" y="9148"/>
                  </a:lnTo>
                  <a:lnTo>
                    <a:pt x="23055" y="8025"/>
                  </a:lnTo>
                  <a:lnTo>
                    <a:pt x="23367" y="6882"/>
                  </a:lnTo>
                  <a:lnTo>
                    <a:pt x="23679" y="5759"/>
                  </a:lnTo>
                  <a:lnTo>
                    <a:pt x="23720" y="5614"/>
                  </a:lnTo>
                  <a:lnTo>
                    <a:pt x="23783" y="5281"/>
                  </a:lnTo>
                  <a:lnTo>
                    <a:pt x="23824" y="4969"/>
                  </a:lnTo>
                  <a:lnTo>
                    <a:pt x="23824" y="4658"/>
                  </a:lnTo>
                  <a:lnTo>
                    <a:pt x="23803" y="4346"/>
                  </a:lnTo>
                  <a:lnTo>
                    <a:pt x="23741" y="4034"/>
                  </a:lnTo>
                  <a:lnTo>
                    <a:pt x="23637" y="3743"/>
                  </a:lnTo>
                  <a:lnTo>
                    <a:pt x="23533" y="3452"/>
                  </a:lnTo>
                  <a:lnTo>
                    <a:pt x="23388" y="3182"/>
                  </a:lnTo>
                  <a:lnTo>
                    <a:pt x="23221" y="2911"/>
                  </a:lnTo>
                  <a:lnTo>
                    <a:pt x="23034" y="2662"/>
                  </a:lnTo>
                  <a:lnTo>
                    <a:pt x="22806" y="2454"/>
                  </a:lnTo>
                  <a:lnTo>
                    <a:pt x="22577" y="2246"/>
                  </a:lnTo>
                  <a:lnTo>
                    <a:pt x="22307" y="2059"/>
                  </a:lnTo>
                  <a:lnTo>
                    <a:pt x="22036" y="1914"/>
                  </a:lnTo>
                  <a:lnTo>
                    <a:pt x="21745" y="1789"/>
                  </a:lnTo>
                  <a:lnTo>
                    <a:pt x="21413" y="1685"/>
                  </a:lnTo>
                  <a:lnTo>
                    <a:pt x="21371" y="1685"/>
                  </a:lnTo>
                  <a:lnTo>
                    <a:pt x="20727" y="1519"/>
                  </a:lnTo>
                  <a:lnTo>
                    <a:pt x="20062" y="1373"/>
                  </a:lnTo>
                  <a:lnTo>
                    <a:pt x="19334" y="1207"/>
                  </a:lnTo>
                  <a:lnTo>
                    <a:pt x="18586" y="1061"/>
                  </a:lnTo>
                  <a:lnTo>
                    <a:pt x="17629" y="874"/>
                  </a:lnTo>
                  <a:lnTo>
                    <a:pt x="16652" y="708"/>
                  </a:lnTo>
                  <a:lnTo>
                    <a:pt x="15675" y="562"/>
                  </a:lnTo>
                  <a:lnTo>
                    <a:pt x="14677" y="417"/>
                  </a:lnTo>
                  <a:lnTo>
                    <a:pt x="13700" y="292"/>
                  </a:lnTo>
                  <a:lnTo>
                    <a:pt x="12723" y="188"/>
                  </a:lnTo>
                  <a:lnTo>
                    <a:pt x="11725" y="84"/>
                  </a:lnTo>
                  <a:lnTo>
                    <a:pt x="107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8"/>
            <p:cNvSpPr/>
            <p:nvPr/>
          </p:nvSpPr>
          <p:spPr>
            <a:xfrm>
              <a:off x="3068450" y="1477250"/>
              <a:ext cx="595625" cy="830025"/>
            </a:xfrm>
            <a:custGeom>
              <a:avLst/>
              <a:gdLst/>
              <a:ahLst/>
              <a:cxnLst/>
              <a:rect l="l" t="t" r="r" b="b"/>
              <a:pathLst>
                <a:path w="23825" h="33201" fill="none" extrusionOk="0">
                  <a:moveTo>
                    <a:pt x="23679" y="5759"/>
                  </a:moveTo>
                  <a:lnTo>
                    <a:pt x="23679" y="5759"/>
                  </a:lnTo>
                  <a:lnTo>
                    <a:pt x="23367" y="6882"/>
                  </a:lnTo>
                  <a:lnTo>
                    <a:pt x="23055" y="8025"/>
                  </a:lnTo>
                  <a:lnTo>
                    <a:pt x="22785" y="9148"/>
                  </a:lnTo>
                  <a:lnTo>
                    <a:pt x="22515" y="10291"/>
                  </a:lnTo>
                  <a:lnTo>
                    <a:pt x="22286" y="11414"/>
                  </a:lnTo>
                  <a:lnTo>
                    <a:pt x="22057" y="12537"/>
                  </a:lnTo>
                  <a:lnTo>
                    <a:pt x="21870" y="13659"/>
                  </a:lnTo>
                  <a:lnTo>
                    <a:pt x="21683" y="14761"/>
                  </a:lnTo>
                  <a:lnTo>
                    <a:pt x="21517" y="15863"/>
                  </a:lnTo>
                  <a:lnTo>
                    <a:pt x="21350" y="16944"/>
                  </a:lnTo>
                  <a:lnTo>
                    <a:pt x="21080" y="19043"/>
                  </a:lnTo>
                  <a:lnTo>
                    <a:pt x="20872" y="21081"/>
                  </a:lnTo>
                  <a:lnTo>
                    <a:pt x="20706" y="23035"/>
                  </a:lnTo>
                  <a:lnTo>
                    <a:pt x="20560" y="24843"/>
                  </a:lnTo>
                  <a:lnTo>
                    <a:pt x="20457" y="26548"/>
                  </a:lnTo>
                  <a:lnTo>
                    <a:pt x="20290" y="29521"/>
                  </a:lnTo>
                  <a:lnTo>
                    <a:pt x="20165" y="31766"/>
                  </a:lnTo>
                  <a:lnTo>
                    <a:pt x="20103" y="32598"/>
                  </a:lnTo>
                  <a:lnTo>
                    <a:pt x="20020" y="33200"/>
                  </a:lnTo>
                  <a:lnTo>
                    <a:pt x="20020" y="33200"/>
                  </a:lnTo>
                  <a:lnTo>
                    <a:pt x="16569" y="32722"/>
                  </a:lnTo>
                  <a:lnTo>
                    <a:pt x="11164" y="31953"/>
                  </a:lnTo>
                  <a:lnTo>
                    <a:pt x="5218" y="31101"/>
                  </a:lnTo>
                  <a:lnTo>
                    <a:pt x="125" y="30394"/>
                  </a:lnTo>
                  <a:lnTo>
                    <a:pt x="125" y="30394"/>
                  </a:lnTo>
                  <a:lnTo>
                    <a:pt x="63" y="29105"/>
                  </a:lnTo>
                  <a:lnTo>
                    <a:pt x="21" y="27837"/>
                  </a:lnTo>
                  <a:lnTo>
                    <a:pt x="1" y="26590"/>
                  </a:lnTo>
                  <a:lnTo>
                    <a:pt x="1" y="25384"/>
                  </a:lnTo>
                  <a:lnTo>
                    <a:pt x="21" y="24178"/>
                  </a:lnTo>
                  <a:lnTo>
                    <a:pt x="63" y="23035"/>
                  </a:lnTo>
                  <a:lnTo>
                    <a:pt x="104" y="21891"/>
                  </a:lnTo>
                  <a:lnTo>
                    <a:pt x="188" y="20790"/>
                  </a:lnTo>
                  <a:lnTo>
                    <a:pt x="271" y="19709"/>
                  </a:lnTo>
                  <a:lnTo>
                    <a:pt x="375" y="18669"/>
                  </a:lnTo>
                  <a:lnTo>
                    <a:pt x="499" y="17651"/>
                  </a:lnTo>
                  <a:lnTo>
                    <a:pt x="624" y="16653"/>
                  </a:lnTo>
                  <a:lnTo>
                    <a:pt x="770" y="15696"/>
                  </a:lnTo>
                  <a:lnTo>
                    <a:pt x="915" y="14761"/>
                  </a:lnTo>
                  <a:lnTo>
                    <a:pt x="1082" y="13846"/>
                  </a:lnTo>
                  <a:lnTo>
                    <a:pt x="1248" y="12973"/>
                  </a:lnTo>
                  <a:lnTo>
                    <a:pt x="1601" y="11310"/>
                  </a:lnTo>
                  <a:lnTo>
                    <a:pt x="1996" y="9751"/>
                  </a:lnTo>
                  <a:lnTo>
                    <a:pt x="2370" y="8316"/>
                  </a:lnTo>
                  <a:lnTo>
                    <a:pt x="2765" y="7007"/>
                  </a:lnTo>
                  <a:lnTo>
                    <a:pt x="3140" y="5801"/>
                  </a:lnTo>
                  <a:lnTo>
                    <a:pt x="3514" y="4720"/>
                  </a:lnTo>
                  <a:lnTo>
                    <a:pt x="4158" y="2911"/>
                  </a:lnTo>
                  <a:lnTo>
                    <a:pt x="4158" y="2911"/>
                  </a:lnTo>
                  <a:lnTo>
                    <a:pt x="4283" y="2620"/>
                  </a:lnTo>
                  <a:lnTo>
                    <a:pt x="4428" y="2329"/>
                  </a:lnTo>
                  <a:lnTo>
                    <a:pt x="4595" y="2038"/>
                  </a:lnTo>
                  <a:lnTo>
                    <a:pt x="4782" y="1768"/>
                  </a:lnTo>
                  <a:lnTo>
                    <a:pt x="4990" y="1519"/>
                  </a:lnTo>
                  <a:lnTo>
                    <a:pt x="5198" y="1290"/>
                  </a:lnTo>
                  <a:lnTo>
                    <a:pt x="5447" y="1082"/>
                  </a:lnTo>
                  <a:lnTo>
                    <a:pt x="5697" y="874"/>
                  </a:lnTo>
                  <a:lnTo>
                    <a:pt x="5967" y="708"/>
                  </a:lnTo>
                  <a:lnTo>
                    <a:pt x="6237" y="541"/>
                  </a:lnTo>
                  <a:lnTo>
                    <a:pt x="6528" y="396"/>
                  </a:lnTo>
                  <a:lnTo>
                    <a:pt x="6819" y="292"/>
                  </a:lnTo>
                  <a:lnTo>
                    <a:pt x="7131" y="188"/>
                  </a:lnTo>
                  <a:lnTo>
                    <a:pt x="7443" y="105"/>
                  </a:lnTo>
                  <a:lnTo>
                    <a:pt x="7775" y="63"/>
                  </a:lnTo>
                  <a:lnTo>
                    <a:pt x="8087" y="22"/>
                  </a:lnTo>
                  <a:lnTo>
                    <a:pt x="8150" y="22"/>
                  </a:lnTo>
                  <a:lnTo>
                    <a:pt x="8150" y="22"/>
                  </a:lnTo>
                  <a:lnTo>
                    <a:pt x="8940" y="1"/>
                  </a:lnTo>
                  <a:lnTo>
                    <a:pt x="9771" y="1"/>
                  </a:lnTo>
                  <a:lnTo>
                    <a:pt x="9771" y="1"/>
                  </a:lnTo>
                  <a:lnTo>
                    <a:pt x="10748" y="1"/>
                  </a:lnTo>
                  <a:lnTo>
                    <a:pt x="10748" y="1"/>
                  </a:lnTo>
                  <a:lnTo>
                    <a:pt x="11725" y="84"/>
                  </a:lnTo>
                  <a:lnTo>
                    <a:pt x="12723" y="188"/>
                  </a:lnTo>
                  <a:lnTo>
                    <a:pt x="13700" y="292"/>
                  </a:lnTo>
                  <a:lnTo>
                    <a:pt x="14677" y="417"/>
                  </a:lnTo>
                  <a:lnTo>
                    <a:pt x="15675" y="562"/>
                  </a:lnTo>
                  <a:lnTo>
                    <a:pt x="16652" y="708"/>
                  </a:lnTo>
                  <a:lnTo>
                    <a:pt x="17629" y="874"/>
                  </a:lnTo>
                  <a:lnTo>
                    <a:pt x="18586" y="1061"/>
                  </a:lnTo>
                  <a:lnTo>
                    <a:pt x="18586" y="1061"/>
                  </a:lnTo>
                  <a:lnTo>
                    <a:pt x="19334" y="1207"/>
                  </a:lnTo>
                  <a:lnTo>
                    <a:pt x="20062" y="1373"/>
                  </a:lnTo>
                  <a:lnTo>
                    <a:pt x="20062" y="1373"/>
                  </a:lnTo>
                  <a:lnTo>
                    <a:pt x="20727" y="1519"/>
                  </a:lnTo>
                  <a:lnTo>
                    <a:pt x="21371" y="1685"/>
                  </a:lnTo>
                  <a:lnTo>
                    <a:pt x="21413" y="1685"/>
                  </a:lnTo>
                  <a:lnTo>
                    <a:pt x="21413" y="1685"/>
                  </a:lnTo>
                  <a:lnTo>
                    <a:pt x="21745" y="1789"/>
                  </a:lnTo>
                  <a:lnTo>
                    <a:pt x="22036" y="1914"/>
                  </a:lnTo>
                  <a:lnTo>
                    <a:pt x="22307" y="2059"/>
                  </a:lnTo>
                  <a:lnTo>
                    <a:pt x="22577" y="2246"/>
                  </a:lnTo>
                  <a:lnTo>
                    <a:pt x="22806" y="2454"/>
                  </a:lnTo>
                  <a:lnTo>
                    <a:pt x="23034" y="2662"/>
                  </a:lnTo>
                  <a:lnTo>
                    <a:pt x="23221" y="2911"/>
                  </a:lnTo>
                  <a:lnTo>
                    <a:pt x="23388" y="3182"/>
                  </a:lnTo>
                  <a:lnTo>
                    <a:pt x="23533" y="3452"/>
                  </a:lnTo>
                  <a:lnTo>
                    <a:pt x="23637" y="3743"/>
                  </a:lnTo>
                  <a:lnTo>
                    <a:pt x="23741" y="4034"/>
                  </a:lnTo>
                  <a:lnTo>
                    <a:pt x="23803" y="4346"/>
                  </a:lnTo>
                  <a:lnTo>
                    <a:pt x="23824" y="4658"/>
                  </a:lnTo>
                  <a:lnTo>
                    <a:pt x="23824" y="4969"/>
                  </a:lnTo>
                  <a:lnTo>
                    <a:pt x="23783" y="5281"/>
                  </a:lnTo>
                  <a:lnTo>
                    <a:pt x="23720" y="5614"/>
                  </a:lnTo>
                  <a:lnTo>
                    <a:pt x="23720" y="5614"/>
                  </a:lnTo>
                  <a:lnTo>
                    <a:pt x="23679" y="57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8"/>
            <p:cNvSpPr/>
            <p:nvPr/>
          </p:nvSpPr>
          <p:spPr>
            <a:xfrm>
              <a:off x="3423425" y="1719975"/>
              <a:ext cx="105525" cy="32750"/>
            </a:xfrm>
            <a:custGeom>
              <a:avLst/>
              <a:gdLst/>
              <a:ahLst/>
              <a:cxnLst/>
              <a:rect l="l" t="t" r="r" b="b"/>
              <a:pathLst>
                <a:path w="4221" h="1310" extrusionOk="0">
                  <a:moveTo>
                    <a:pt x="42" y="0"/>
                  </a:moveTo>
                  <a:lnTo>
                    <a:pt x="0" y="624"/>
                  </a:lnTo>
                  <a:lnTo>
                    <a:pt x="4075" y="1310"/>
                  </a:lnTo>
                  <a:lnTo>
                    <a:pt x="4220" y="790"/>
                  </a:ln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8"/>
            <p:cNvSpPr/>
            <p:nvPr/>
          </p:nvSpPr>
          <p:spPr>
            <a:xfrm>
              <a:off x="3304400" y="1477775"/>
              <a:ext cx="225575" cy="323825"/>
            </a:xfrm>
            <a:custGeom>
              <a:avLst/>
              <a:gdLst/>
              <a:ahLst/>
              <a:cxnLst/>
              <a:rect l="l" t="t" r="r" b="b"/>
              <a:pathLst>
                <a:path w="9023" h="12953" extrusionOk="0">
                  <a:moveTo>
                    <a:pt x="1310" y="1"/>
                  </a:move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094" y="1872"/>
                  </a:lnTo>
                  <a:lnTo>
                    <a:pt x="4720" y="1851"/>
                  </a:lnTo>
                  <a:lnTo>
                    <a:pt x="4325" y="1830"/>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8"/>
            <p:cNvSpPr/>
            <p:nvPr/>
          </p:nvSpPr>
          <p:spPr>
            <a:xfrm>
              <a:off x="3533075" y="1504275"/>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8"/>
            <p:cNvSpPr/>
            <p:nvPr/>
          </p:nvSpPr>
          <p:spPr>
            <a:xfrm>
              <a:off x="3304400" y="1477775"/>
              <a:ext cx="225575" cy="323825"/>
            </a:xfrm>
            <a:custGeom>
              <a:avLst/>
              <a:gdLst/>
              <a:ahLst/>
              <a:cxnLst/>
              <a:rect l="l" t="t" r="r" b="b"/>
              <a:pathLst>
                <a:path w="9023" h="12953" fill="none" extrusionOk="0">
                  <a:moveTo>
                    <a:pt x="1310" y="1"/>
                  </a:moveTo>
                  <a:lnTo>
                    <a:pt x="1310" y="1"/>
                  </a:lnTo>
                  <a:lnTo>
                    <a:pt x="1227" y="105"/>
                  </a:lnTo>
                  <a:lnTo>
                    <a:pt x="1123" y="271"/>
                  </a:lnTo>
                  <a:lnTo>
                    <a:pt x="1040" y="458"/>
                  </a:lnTo>
                  <a:lnTo>
                    <a:pt x="957" y="687"/>
                  </a:lnTo>
                  <a:lnTo>
                    <a:pt x="770" y="1227"/>
                  </a:lnTo>
                  <a:lnTo>
                    <a:pt x="603" y="1913"/>
                  </a:lnTo>
                  <a:lnTo>
                    <a:pt x="458" y="2682"/>
                  </a:lnTo>
                  <a:lnTo>
                    <a:pt x="312" y="3535"/>
                  </a:lnTo>
                  <a:lnTo>
                    <a:pt x="208" y="4450"/>
                  </a:lnTo>
                  <a:lnTo>
                    <a:pt x="104" y="5427"/>
                  </a:lnTo>
                  <a:lnTo>
                    <a:pt x="42" y="6424"/>
                  </a:lnTo>
                  <a:lnTo>
                    <a:pt x="1" y="7443"/>
                  </a:lnTo>
                  <a:lnTo>
                    <a:pt x="1" y="8462"/>
                  </a:lnTo>
                  <a:lnTo>
                    <a:pt x="21" y="9460"/>
                  </a:lnTo>
                  <a:lnTo>
                    <a:pt x="104" y="10437"/>
                  </a:lnTo>
                  <a:lnTo>
                    <a:pt x="167" y="10894"/>
                  </a:lnTo>
                  <a:lnTo>
                    <a:pt x="229" y="11351"/>
                  </a:lnTo>
                  <a:lnTo>
                    <a:pt x="312" y="11788"/>
                  </a:lnTo>
                  <a:lnTo>
                    <a:pt x="396" y="12204"/>
                  </a:lnTo>
                  <a:lnTo>
                    <a:pt x="520" y="12578"/>
                  </a:lnTo>
                  <a:lnTo>
                    <a:pt x="624" y="12952"/>
                  </a:lnTo>
                  <a:lnTo>
                    <a:pt x="624" y="12952"/>
                  </a:lnTo>
                  <a:lnTo>
                    <a:pt x="1560" y="11435"/>
                  </a:lnTo>
                  <a:lnTo>
                    <a:pt x="2661" y="9751"/>
                  </a:lnTo>
                  <a:lnTo>
                    <a:pt x="3826" y="7963"/>
                  </a:lnTo>
                  <a:lnTo>
                    <a:pt x="5031" y="6196"/>
                  </a:lnTo>
                  <a:lnTo>
                    <a:pt x="6216" y="4553"/>
                  </a:lnTo>
                  <a:lnTo>
                    <a:pt x="6778" y="3784"/>
                  </a:lnTo>
                  <a:lnTo>
                    <a:pt x="7318" y="3098"/>
                  </a:lnTo>
                  <a:lnTo>
                    <a:pt x="7817" y="2475"/>
                  </a:lnTo>
                  <a:lnTo>
                    <a:pt x="8274" y="1934"/>
                  </a:lnTo>
                  <a:lnTo>
                    <a:pt x="8669" y="1498"/>
                  </a:lnTo>
                  <a:lnTo>
                    <a:pt x="9023" y="1165"/>
                  </a:lnTo>
                  <a:lnTo>
                    <a:pt x="9023" y="1165"/>
                  </a:lnTo>
                  <a:lnTo>
                    <a:pt x="8773" y="1310"/>
                  </a:lnTo>
                  <a:lnTo>
                    <a:pt x="8441" y="1435"/>
                  </a:lnTo>
                  <a:lnTo>
                    <a:pt x="8067" y="1560"/>
                  </a:lnTo>
                  <a:lnTo>
                    <a:pt x="7609" y="1664"/>
                  </a:lnTo>
                  <a:lnTo>
                    <a:pt x="7131" y="1768"/>
                  </a:lnTo>
                  <a:lnTo>
                    <a:pt x="6611" y="1830"/>
                  </a:lnTo>
                  <a:lnTo>
                    <a:pt x="6050" y="1872"/>
                  </a:lnTo>
                  <a:lnTo>
                    <a:pt x="5489" y="1893"/>
                  </a:lnTo>
                  <a:lnTo>
                    <a:pt x="5489" y="1893"/>
                  </a:lnTo>
                  <a:lnTo>
                    <a:pt x="5094" y="1872"/>
                  </a:lnTo>
                  <a:lnTo>
                    <a:pt x="4720" y="1851"/>
                  </a:lnTo>
                  <a:lnTo>
                    <a:pt x="4325" y="1830"/>
                  </a:lnTo>
                  <a:lnTo>
                    <a:pt x="3950" y="1768"/>
                  </a:lnTo>
                  <a:lnTo>
                    <a:pt x="3950" y="1768"/>
                  </a:lnTo>
                  <a:lnTo>
                    <a:pt x="3618" y="1705"/>
                  </a:lnTo>
                  <a:lnTo>
                    <a:pt x="3306" y="1643"/>
                  </a:lnTo>
                  <a:lnTo>
                    <a:pt x="3036" y="1560"/>
                  </a:lnTo>
                  <a:lnTo>
                    <a:pt x="2765" y="1477"/>
                  </a:lnTo>
                  <a:lnTo>
                    <a:pt x="2516" y="1373"/>
                  </a:lnTo>
                  <a:lnTo>
                    <a:pt x="2308" y="1269"/>
                  </a:lnTo>
                  <a:lnTo>
                    <a:pt x="2100" y="1165"/>
                  </a:lnTo>
                  <a:lnTo>
                    <a:pt x="1934" y="1040"/>
                  </a:lnTo>
                  <a:lnTo>
                    <a:pt x="1768" y="915"/>
                  </a:lnTo>
                  <a:lnTo>
                    <a:pt x="1643" y="791"/>
                  </a:lnTo>
                  <a:lnTo>
                    <a:pt x="1539" y="666"/>
                  </a:lnTo>
                  <a:lnTo>
                    <a:pt x="1456" y="541"/>
                  </a:lnTo>
                  <a:lnTo>
                    <a:pt x="1373" y="396"/>
                  </a:lnTo>
                  <a:lnTo>
                    <a:pt x="1331" y="271"/>
                  </a:lnTo>
                  <a:lnTo>
                    <a:pt x="1310" y="125"/>
                  </a:lnTo>
                  <a:lnTo>
                    <a:pt x="1310" y="1"/>
                  </a:lnTo>
                  <a:lnTo>
                    <a:pt x="1310" y="1"/>
                  </a:lnTo>
                  <a:lnTo>
                    <a:pt x="1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8"/>
            <p:cNvSpPr/>
            <p:nvPr/>
          </p:nvSpPr>
          <p:spPr>
            <a:xfrm>
              <a:off x="3337150" y="1280800"/>
              <a:ext cx="206350" cy="244300"/>
            </a:xfrm>
            <a:custGeom>
              <a:avLst/>
              <a:gdLst/>
              <a:ahLst/>
              <a:cxnLst/>
              <a:rect l="l" t="t" r="r" b="b"/>
              <a:pathLst>
                <a:path w="8254" h="9772" extrusionOk="0">
                  <a:moveTo>
                    <a:pt x="8253" y="1"/>
                  </a:moveTo>
                  <a:lnTo>
                    <a:pt x="2890" y="3452"/>
                  </a:lnTo>
                  <a:lnTo>
                    <a:pt x="2931" y="3847"/>
                  </a:lnTo>
                  <a:lnTo>
                    <a:pt x="2952" y="4221"/>
                  </a:lnTo>
                  <a:lnTo>
                    <a:pt x="2952" y="4595"/>
                  </a:lnTo>
                  <a:lnTo>
                    <a:pt x="2952" y="4969"/>
                  </a:lnTo>
                  <a:lnTo>
                    <a:pt x="2911" y="5323"/>
                  </a:lnTo>
                  <a:lnTo>
                    <a:pt x="2848" y="5676"/>
                  </a:lnTo>
                  <a:lnTo>
                    <a:pt x="2744" y="6009"/>
                  </a:lnTo>
                  <a:lnTo>
                    <a:pt x="2620" y="6321"/>
                  </a:lnTo>
                  <a:lnTo>
                    <a:pt x="2453" y="6612"/>
                  </a:lnTo>
                  <a:lnTo>
                    <a:pt x="2245" y="6882"/>
                  </a:lnTo>
                  <a:lnTo>
                    <a:pt x="2141" y="7007"/>
                  </a:lnTo>
                  <a:lnTo>
                    <a:pt x="1996" y="7131"/>
                  </a:lnTo>
                  <a:lnTo>
                    <a:pt x="1871" y="7235"/>
                  </a:lnTo>
                  <a:lnTo>
                    <a:pt x="1705" y="7360"/>
                  </a:lnTo>
                  <a:lnTo>
                    <a:pt x="1539" y="7443"/>
                  </a:lnTo>
                  <a:lnTo>
                    <a:pt x="1372" y="7526"/>
                  </a:lnTo>
                  <a:lnTo>
                    <a:pt x="1164" y="7609"/>
                  </a:lnTo>
                  <a:lnTo>
                    <a:pt x="977" y="7693"/>
                  </a:lnTo>
                  <a:lnTo>
                    <a:pt x="749" y="7755"/>
                  </a:lnTo>
                  <a:lnTo>
                    <a:pt x="520" y="7797"/>
                  </a:lnTo>
                  <a:lnTo>
                    <a:pt x="270" y="7838"/>
                  </a:lnTo>
                  <a:lnTo>
                    <a:pt x="0" y="7880"/>
                  </a:lnTo>
                  <a:lnTo>
                    <a:pt x="0" y="8004"/>
                  </a:lnTo>
                  <a:lnTo>
                    <a:pt x="21" y="8150"/>
                  </a:lnTo>
                  <a:lnTo>
                    <a:pt x="63" y="8275"/>
                  </a:lnTo>
                  <a:lnTo>
                    <a:pt x="146" y="8420"/>
                  </a:lnTo>
                  <a:lnTo>
                    <a:pt x="229" y="8545"/>
                  </a:lnTo>
                  <a:lnTo>
                    <a:pt x="333" y="8670"/>
                  </a:lnTo>
                  <a:lnTo>
                    <a:pt x="458" y="8794"/>
                  </a:lnTo>
                  <a:lnTo>
                    <a:pt x="624" y="8919"/>
                  </a:lnTo>
                  <a:lnTo>
                    <a:pt x="790" y="9044"/>
                  </a:lnTo>
                  <a:lnTo>
                    <a:pt x="998" y="9148"/>
                  </a:lnTo>
                  <a:lnTo>
                    <a:pt x="1206" y="9252"/>
                  </a:lnTo>
                  <a:lnTo>
                    <a:pt x="1455" y="9356"/>
                  </a:lnTo>
                  <a:lnTo>
                    <a:pt x="1726" y="9439"/>
                  </a:lnTo>
                  <a:lnTo>
                    <a:pt x="1996" y="9522"/>
                  </a:lnTo>
                  <a:lnTo>
                    <a:pt x="2308" y="9584"/>
                  </a:lnTo>
                  <a:lnTo>
                    <a:pt x="2640" y="9647"/>
                  </a:lnTo>
                  <a:lnTo>
                    <a:pt x="3056" y="9709"/>
                  </a:lnTo>
                  <a:lnTo>
                    <a:pt x="3472" y="9751"/>
                  </a:lnTo>
                  <a:lnTo>
                    <a:pt x="3888" y="9751"/>
                  </a:lnTo>
                  <a:lnTo>
                    <a:pt x="4303" y="9772"/>
                  </a:lnTo>
                  <a:lnTo>
                    <a:pt x="4719" y="9751"/>
                  </a:lnTo>
                  <a:lnTo>
                    <a:pt x="5114" y="9730"/>
                  </a:lnTo>
                  <a:lnTo>
                    <a:pt x="5488" y="9688"/>
                  </a:lnTo>
                  <a:lnTo>
                    <a:pt x="5863" y="9626"/>
                  </a:lnTo>
                  <a:lnTo>
                    <a:pt x="6195" y="9564"/>
                  </a:lnTo>
                  <a:lnTo>
                    <a:pt x="6528" y="9501"/>
                  </a:lnTo>
                  <a:lnTo>
                    <a:pt x="6819" y="9418"/>
                  </a:lnTo>
                  <a:lnTo>
                    <a:pt x="7089" y="9335"/>
                  </a:lnTo>
                  <a:lnTo>
                    <a:pt x="7339" y="9252"/>
                  </a:lnTo>
                  <a:lnTo>
                    <a:pt x="7547" y="9148"/>
                  </a:lnTo>
                  <a:lnTo>
                    <a:pt x="7713" y="9044"/>
                  </a:lnTo>
                  <a:lnTo>
                    <a:pt x="7838" y="8940"/>
                  </a:lnTo>
                  <a:lnTo>
                    <a:pt x="7713" y="8753"/>
                  </a:lnTo>
                  <a:lnTo>
                    <a:pt x="7588" y="8545"/>
                  </a:lnTo>
                  <a:lnTo>
                    <a:pt x="7484" y="8337"/>
                  </a:lnTo>
                  <a:lnTo>
                    <a:pt x="7380" y="8108"/>
                  </a:lnTo>
                  <a:lnTo>
                    <a:pt x="7318" y="7859"/>
                  </a:lnTo>
                  <a:lnTo>
                    <a:pt x="7235" y="7609"/>
                  </a:lnTo>
                  <a:lnTo>
                    <a:pt x="7193" y="7339"/>
                  </a:lnTo>
                  <a:lnTo>
                    <a:pt x="7152" y="7069"/>
                  </a:lnTo>
                  <a:lnTo>
                    <a:pt x="7089" y="6508"/>
                  </a:lnTo>
                  <a:lnTo>
                    <a:pt x="7089" y="5905"/>
                  </a:lnTo>
                  <a:lnTo>
                    <a:pt x="7110" y="5302"/>
                  </a:lnTo>
                  <a:lnTo>
                    <a:pt x="7172" y="4657"/>
                  </a:lnTo>
                  <a:lnTo>
                    <a:pt x="7255" y="4034"/>
                  </a:lnTo>
                  <a:lnTo>
                    <a:pt x="7359" y="3389"/>
                  </a:lnTo>
                  <a:lnTo>
                    <a:pt x="7484" y="2766"/>
                  </a:lnTo>
                  <a:lnTo>
                    <a:pt x="7630" y="2163"/>
                  </a:lnTo>
                  <a:lnTo>
                    <a:pt x="7775" y="1560"/>
                  </a:lnTo>
                  <a:lnTo>
                    <a:pt x="7941" y="999"/>
                  </a:lnTo>
                  <a:lnTo>
                    <a:pt x="825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8"/>
            <p:cNvSpPr/>
            <p:nvPr/>
          </p:nvSpPr>
          <p:spPr>
            <a:xfrm>
              <a:off x="3337150" y="1280800"/>
              <a:ext cx="206350" cy="244300"/>
            </a:xfrm>
            <a:custGeom>
              <a:avLst/>
              <a:gdLst/>
              <a:ahLst/>
              <a:cxnLst/>
              <a:rect l="l" t="t" r="r" b="b"/>
              <a:pathLst>
                <a:path w="8254" h="9772" fill="none" extrusionOk="0">
                  <a:moveTo>
                    <a:pt x="8253" y="1"/>
                  </a:moveTo>
                  <a:lnTo>
                    <a:pt x="8253" y="1"/>
                  </a:lnTo>
                  <a:lnTo>
                    <a:pt x="7941" y="999"/>
                  </a:lnTo>
                  <a:lnTo>
                    <a:pt x="7775" y="1560"/>
                  </a:lnTo>
                  <a:lnTo>
                    <a:pt x="7630" y="2163"/>
                  </a:lnTo>
                  <a:lnTo>
                    <a:pt x="7484" y="2766"/>
                  </a:lnTo>
                  <a:lnTo>
                    <a:pt x="7359" y="3389"/>
                  </a:lnTo>
                  <a:lnTo>
                    <a:pt x="7255" y="4034"/>
                  </a:lnTo>
                  <a:lnTo>
                    <a:pt x="7172" y="4657"/>
                  </a:lnTo>
                  <a:lnTo>
                    <a:pt x="7110" y="5302"/>
                  </a:lnTo>
                  <a:lnTo>
                    <a:pt x="7089" y="5905"/>
                  </a:lnTo>
                  <a:lnTo>
                    <a:pt x="7089" y="6508"/>
                  </a:lnTo>
                  <a:lnTo>
                    <a:pt x="7152" y="7069"/>
                  </a:lnTo>
                  <a:lnTo>
                    <a:pt x="7193" y="7339"/>
                  </a:lnTo>
                  <a:lnTo>
                    <a:pt x="7235" y="7609"/>
                  </a:lnTo>
                  <a:lnTo>
                    <a:pt x="7318" y="7859"/>
                  </a:lnTo>
                  <a:lnTo>
                    <a:pt x="7380" y="8108"/>
                  </a:lnTo>
                  <a:lnTo>
                    <a:pt x="7484" y="8337"/>
                  </a:lnTo>
                  <a:lnTo>
                    <a:pt x="7588" y="8545"/>
                  </a:lnTo>
                  <a:lnTo>
                    <a:pt x="7713" y="8753"/>
                  </a:lnTo>
                  <a:lnTo>
                    <a:pt x="7838" y="8940"/>
                  </a:lnTo>
                  <a:lnTo>
                    <a:pt x="7838" y="8940"/>
                  </a:lnTo>
                  <a:lnTo>
                    <a:pt x="7713" y="9044"/>
                  </a:lnTo>
                  <a:lnTo>
                    <a:pt x="7547" y="9148"/>
                  </a:lnTo>
                  <a:lnTo>
                    <a:pt x="7339" y="9252"/>
                  </a:lnTo>
                  <a:lnTo>
                    <a:pt x="7089" y="9335"/>
                  </a:lnTo>
                  <a:lnTo>
                    <a:pt x="6819" y="9418"/>
                  </a:lnTo>
                  <a:lnTo>
                    <a:pt x="6528" y="9501"/>
                  </a:lnTo>
                  <a:lnTo>
                    <a:pt x="6195" y="9564"/>
                  </a:lnTo>
                  <a:lnTo>
                    <a:pt x="5863" y="9626"/>
                  </a:lnTo>
                  <a:lnTo>
                    <a:pt x="5488" y="9688"/>
                  </a:lnTo>
                  <a:lnTo>
                    <a:pt x="5114" y="9730"/>
                  </a:lnTo>
                  <a:lnTo>
                    <a:pt x="4719" y="9751"/>
                  </a:lnTo>
                  <a:lnTo>
                    <a:pt x="4303" y="9772"/>
                  </a:lnTo>
                  <a:lnTo>
                    <a:pt x="3888" y="9751"/>
                  </a:lnTo>
                  <a:lnTo>
                    <a:pt x="3472" y="9751"/>
                  </a:lnTo>
                  <a:lnTo>
                    <a:pt x="3056" y="9709"/>
                  </a:lnTo>
                  <a:lnTo>
                    <a:pt x="2640" y="9647"/>
                  </a:lnTo>
                  <a:lnTo>
                    <a:pt x="2640" y="9647"/>
                  </a:lnTo>
                  <a:lnTo>
                    <a:pt x="2308" y="9584"/>
                  </a:lnTo>
                  <a:lnTo>
                    <a:pt x="1996" y="9522"/>
                  </a:lnTo>
                  <a:lnTo>
                    <a:pt x="1726" y="9439"/>
                  </a:lnTo>
                  <a:lnTo>
                    <a:pt x="1455" y="9356"/>
                  </a:lnTo>
                  <a:lnTo>
                    <a:pt x="1206" y="9252"/>
                  </a:lnTo>
                  <a:lnTo>
                    <a:pt x="998" y="9148"/>
                  </a:lnTo>
                  <a:lnTo>
                    <a:pt x="790" y="9044"/>
                  </a:lnTo>
                  <a:lnTo>
                    <a:pt x="624" y="8919"/>
                  </a:lnTo>
                  <a:lnTo>
                    <a:pt x="458" y="8794"/>
                  </a:lnTo>
                  <a:lnTo>
                    <a:pt x="333" y="8670"/>
                  </a:lnTo>
                  <a:lnTo>
                    <a:pt x="229" y="8545"/>
                  </a:lnTo>
                  <a:lnTo>
                    <a:pt x="146" y="8420"/>
                  </a:lnTo>
                  <a:lnTo>
                    <a:pt x="63" y="8275"/>
                  </a:lnTo>
                  <a:lnTo>
                    <a:pt x="21" y="8150"/>
                  </a:lnTo>
                  <a:lnTo>
                    <a:pt x="0" y="8004"/>
                  </a:lnTo>
                  <a:lnTo>
                    <a:pt x="0" y="7880"/>
                  </a:lnTo>
                  <a:lnTo>
                    <a:pt x="0" y="7880"/>
                  </a:lnTo>
                  <a:lnTo>
                    <a:pt x="270" y="7838"/>
                  </a:lnTo>
                  <a:lnTo>
                    <a:pt x="520" y="7797"/>
                  </a:lnTo>
                  <a:lnTo>
                    <a:pt x="749" y="7755"/>
                  </a:lnTo>
                  <a:lnTo>
                    <a:pt x="977" y="7693"/>
                  </a:lnTo>
                  <a:lnTo>
                    <a:pt x="1164" y="7609"/>
                  </a:lnTo>
                  <a:lnTo>
                    <a:pt x="1372" y="7526"/>
                  </a:lnTo>
                  <a:lnTo>
                    <a:pt x="1539" y="7443"/>
                  </a:lnTo>
                  <a:lnTo>
                    <a:pt x="1705" y="7360"/>
                  </a:lnTo>
                  <a:lnTo>
                    <a:pt x="1871" y="7235"/>
                  </a:lnTo>
                  <a:lnTo>
                    <a:pt x="1996" y="7131"/>
                  </a:lnTo>
                  <a:lnTo>
                    <a:pt x="2141" y="7007"/>
                  </a:lnTo>
                  <a:lnTo>
                    <a:pt x="2245" y="6882"/>
                  </a:lnTo>
                  <a:lnTo>
                    <a:pt x="2453" y="6612"/>
                  </a:lnTo>
                  <a:lnTo>
                    <a:pt x="2620" y="6321"/>
                  </a:lnTo>
                  <a:lnTo>
                    <a:pt x="2744" y="6009"/>
                  </a:lnTo>
                  <a:lnTo>
                    <a:pt x="2848" y="5676"/>
                  </a:lnTo>
                  <a:lnTo>
                    <a:pt x="2911" y="5323"/>
                  </a:lnTo>
                  <a:lnTo>
                    <a:pt x="2952" y="4969"/>
                  </a:lnTo>
                  <a:lnTo>
                    <a:pt x="2952" y="4595"/>
                  </a:lnTo>
                  <a:lnTo>
                    <a:pt x="2952" y="4221"/>
                  </a:lnTo>
                  <a:lnTo>
                    <a:pt x="2931" y="3847"/>
                  </a:lnTo>
                  <a:lnTo>
                    <a:pt x="2890" y="3452"/>
                  </a:lnTo>
                  <a:lnTo>
                    <a:pt x="82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8"/>
            <p:cNvSpPr/>
            <p:nvPr/>
          </p:nvSpPr>
          <p:spPr>
            <a:xfrm>
              <a:off x="3409375" y="1316150"/>
              <a:ext cx="79025" cy="86300"/>
            </a:xfrm>
            <a:custGeom>
              <a:avLst/>
              <a:gdLst/>
              <a:ahLst/>
              <a:cxnLst/>
              <a:rect l="l" t="t" r="r" b="b"/>
              <a:pathLst>
                <a:path w="3161" h="3452" extrusionOk="0">
                  <a:moveTo>
                    <a:pt x="63" y="2703"/>
                  </a:moveTo>
                  <a:lnTo>
                    <a:pt x="63" y="2703"/>
                  </a:lnTo>
                  <a:lnTo>
                    <a:pt x="63" y="3077"/>
                  </a:lnTo>
                  <a:lnTo>
                    <a:pt x="63" y="3451"/>
                  </a:lnTo>
                  <a:lnTo>
                    <a:pt x="63" y="3451"/>
                  </a:lnTo>
                  <a:lnTo>
                    <a:pt x="63" y="3451"/>
                  </a:lnTo>
                  <a:lnTo>
                    <a:pt x="63" y="3451"/>
                  </a:lnTo>
                  <a:lnTo>
                    <a:pt x="63" y="3077"/>
                  </a:lnTo>
                  <a:lnTo>
                    <a:pt x="63" y="2703"/>
                  </a:lnTo>
                  <a:close/>
                  <a:moveTo>
                    <a:pt x="3161" y="0"/>
                  </a:moveTo>
                  <a:lnTo>
                    <a:pt x="1" y="2038"/>
                  </a:lnTo>
                  <a:lnTo>
                    <a:pt x="1" y="2038"/>
                  </a:lnTo>
                  <a:lnTo>
                    <a:pt x="1" y="2038"/>
                  </a:lnTo>
                  <a:lnTo>
                    <a:pt x="3161" y="0"/>
                  </a:lnTo>
                  <a:lnTo>
                    <a:pt x="3161" y="0"/>
                  </a:lnTo>
                  <a:lnTo>
                    <a:pt x="316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8"/>
            <p:cNvSpPr/>
            <p:nvPr/>
          </p:nvSpPr>
          <p:spPr>
            <a:xfrm>
              <a:off x="3410950" y="1383700"/>
              <a:ext cx="25" cy="18750"/>
            </a:xfrm>
            <a:custGeom>
              <a:avLst/>
              <a:gdLst/>
              <a:ahLst/>
              <a:cxnLst/>
              <a:rect l="l" t="t" r="r" b="b"/>
              <a:pathLst>
                <a:path w="1" h="750" fill="none" extrusionOk="0">
                  <a:moveTo>
                    <a:pt x="0" y="1"/>
                  </a:moveTo>
                  <a:lnTo>
                    <a:pt x="0" y="1"/>
                  </a:lnTo>
                  <a:lnTo>
                    <a:pt x="0" y="375"/>
                  </a:lnTo>
                  <a:lnTo>
                    <a:pt x="0" y="749"/>
                  </a:lnTo>
                  <a:lnTo>
                    <a:pt x="0" y="749"/>
                  </a:lnTo>
                  <a:lnTo>
                    <a:pt x="0" y="749"/>
                  </a:lnTo>
                  <a:lnTo>
                    <a:pt x="0" y="749"/>
                  </a:lnTo>
                  <a:lnTo>
                    <a:pt x="0" y="3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8"/>
            <p:cNvSpPr/>
            <p:nvPr/>
          </p:nvSpPr>
          <p:spPr>
            <a:xfrm>
              <a:off x="3409375" y="1316150"/>
              <a:ext cx="79025" cy="50950"/>
            </a:xfrm>
            <a:custGeom>
              <a:avLst/>
              <a:gdLst/>
              <a:ahLst/>
              <a:cxnLst/>
              <a:rect l="l" t="t" r="r" b="b"/>
              <a:pathLst>
                <a:path w="3161" h="2038" fill="none" extrusionOk="0">
                  <a:moveTo>
                    <a:pt x="3161" y="0"/>
                  </a:moveTo>
                  <a:lnTo>
                    <a:pt x="1" y="2038"/>
                  </a:lnTo>
                  <a:lnTo>
                    <a:pt x="1" y="2038"/>
                  </a:lnTo>
                  <a:lnTo>
                    <a:pt x="1" y="2038"/>
                  </a:lnTo>
                  <a:lnTo>
                    <a:pt x="3161" y="0"/>
                  </a:lnTo>
                  <a:lnTo>
                    <a:pt x="3161" y="0"/>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8"/>
            <p:cNvSpPr/>
            <p:nvPr/>
          </p:nvSpPr>
          <p:spPr>
            <a:xfrm>
              <a:off x="3409375" y="1316150"/>
              <a:ext cx="79550" cy="86300"/>
            </a:xfrm>
            <a:custGeom>
              <a:avLst/>
              <a:gdLst/>
              <a:ahLst/>
              <a:cxnLst/>
              <a:rect l="l" t="t" r="r" b="b"/>
              <a:pathLst>
                <a:path w="3182" h="3452" extrusionOk="0">
                  <a:moveTo>
                    <a:pt x="3161" y="0"/>
                  </a:moveTo>
                  <a:lnTo>
                    <a:pt x="1" y="2038"/>
                  </a:lnTo>
                  <a:lnTo>
                    <a:pt x="42" y="2370"/>
                  </a:lnTo>
                  <a:lnTo>
                    <a:pt x="63" y="2703"/>
                  </a:lnTo>
                  <a:lnTo>
                    <a:pt x="63" y="3077"/>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119" y="1019"/>
                  </a:lnTo>
                  <a:lnTo>
                    <a:pt x="3161" y="686"/>
                  </a:lnTo>
                  <a:lnTo>
                    <a:pt x="3182" y="354"/>
                  </a:lnTo>
                  <a:lnTo>
                    <a:pt x="3161" y="0"/>
                  </a:lnTo>
                  <a:close/>
                </a:path>
              </a:pathLst>
            </a:custGeom>
            <a:solidFill>
              <a:srgbClr val="914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8"/>
            <p:cNvSpPr/>
            <p:nvPr/>
          </p:nvSpPr>
          <p:spPr>
            <a:xfrm>
              <a:off x="3409375" y="1316150"/>
              <a:ext cx="79550" cy="86300"/>
            </a:xfrm>
            <a:custGeom>
              <a:avLst/>
              <a:gdLst/>
              <a:ahLst/>
              <a:cxnLst/>
              <a:rect l="l" t="t" r="r" b="b"/>
              <a:pathLst>
                <a:path w="3182" h="3452" fill="none" extrusionOk="0">
                  <a:moveTo>
                    <a:pt x="3161" y="0"/>
                  </a:moveTo>
                  <a:lnTo>
                    <a:pt x="1" y="2038"/>
                  </a:lnTo>
                  <a:lnTo>
                    <a:pt x="1" y="2038"/>
                  </a:lnTo>
                  <a:lnTo>
                    <a:pt x="42" y="2370"/>
                  </a:lnTo>
                  <a:lnTo>
                    <a:pt x="63" y="2703"/>
                  </a:lnTo>
                  <a:lnTo>
                    <a:pt x="63" y="2703"/>
                  </a:lnTo>
                  <a:lnTo>
                    <a:pt x="63" y="3077"/>
                  </a:lnTo>
                  <a:lnTo>
                    <a:pt x="63" y="3451"/>
                  </a:lnTo>
                  <a:lnTo>
                    <a:pt x="63" y="3451"/>
                  </a:lnTo>
                  <a:lnTo>
                    <a:pt x="271" y="3451"/>
                  </a:lnTo>
                  <a:lnTo>
                    <a:pt x="500" y="3410"/>
                  </a:lnTo>
                  <a:lnTo>
                    <a:pt x="728" y="3347"/>
                  </a:lnTo>
                  <a:lnTo>
                    <a:pt x="957" y="3285"/>
                  </a:lnTo>
                  <a:lnTo>
                    <a:pt x="1186" y="3181"/>
                  </a:lnTo>
                  <a:lnTo>
                    <a:pt x="1414" y="3077"/>
                  </a:lnTo>
                  <a:lnTo>
                    <a:pt x="1643" y="2952"/>
                  </a:lnTo>
                  <a:lnTo>
                    <a:pt x="1872" y="2807"/>
                  </a:lnTo>
                  <a:lnTo>
                    <a:pt x="2080" y="2661"/>
                  </a:lnTo>
                  <a:lnTo>
                    <a:pt x="2288" y="2495"/>
                  </a:lnTo>
                  <a:lnTo>
                    <a:pt x="2454" y="2329"/>
                  </a:lnTo>
                  <a:lnTo>
                    <a:pt x="2620" y="2142"/>
                  </a:lnTo>
                  <a:lnTo>
                    <a:pt x="2766" y="1955"/>
                  </a:lnTo>
                  <a:lnTo>
                    <a:pt x="2890" y="1767"/>
                  </a:lnTo>
                  <a:lnTo>
                    <a:pt x="2994" y="1560"/>
                  </a:lnTo>
                  <a:lnTo>
                    <a:pt x="3057" y="1352"/>
                  </a:lnTo>
                  <a:lnTo>
                    <a:pt x="3057" y="1352"/>
                  </a:lnTo>
                  <a:lnTo>
                    <a:pt x="3119" y="1019"/>
                  </a:lnTo>
                  <a:lnTo>
                    <a:pt x="3161" y="686"/>
                  </a:lnTo>
                  <a:lnTo>
                    <a:pt x="3182" y="354"/>
                  </a:lnTo>
                  <a:lnTo>
                    <a:pt x="31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8"/>
            <p:cNvSpPr/>
            <p:nvPr/>
          </p:nvSpPr>
          <p:spPr>
            <a:xfrm>
              <a:off x="3344950" y="1047975"/>
              <a:ext cx="159575" cy="189200"/>
            </a:xfrm>
            <a:custGeom>
              <a:avLst/>
              <a:gdLst/>
              <a:ahLst/>
              <a:cxnLst/>
              <a:rect l="l" t="t" r="r" b="b"/>
              <a:pathLst>
                <a:path w="6383" h="7568" extrusionOk="0">
                  <a:moveTo>
                    <a:pt x="2682" y="0"/>
                  </a:moveTo>
                  <a:lnTo>
                    <a:pt x="2349" y="42"/>
                  </a:lnTo>
                  <a:lnTo>
                    <a:pt x="2037" y="104"/>
                  </a:lnTo>
                  <a:lnTo>
                    <a:pt x="1746" y="208"/>
                  </a:lnTo>
                  <a:lnTo>
                    <a:pt x="1601" y="292"/>
                  </a:lnTo>
                  <a:lnTo>
                    <a:pt x="1455" y="375"/>
                  </a:lnTo>
                  <a:lnTo>
                    <a:pt x="1331" y="479"/>
                  </a:lnTo>
                  <a:lnTo>
                    <a:pt x="1206" y="583"/>
                  </a:lnTo>
                  <a:lnTo>
                    <a:pt x="1102" y="707"/>
                  </a:lnTo>
                  <a:lnTo>
                    <a:pt x="998" y="853"/>
                  </a:lnTo>
                  <a:lnTo>
                    <a:pt x="894" y="998"/>
                  </a:lnTo>
                  <a:lnTo>
                    <a:pt x="790" y="1165"/>
                  </a:lnTo>
                  <a:lnTo>
                    <a:pt x="707" y="1352"/>
                  </a:lnTo>
                  <a:lnTo>
                    <a:pt x="645" y="1560"/>
                  </a:lnTo>
                  <a:lnTo>
                    <a:pt x="478" y="2079"/>
                  </a:lnTo>
                  <a:lnTo>
                    <a:pt x="353" y="2558"/>
                  </a:lnTo>
                  <a:lnTo>
                    <a:pt x="229" y="3056"/>
                  </a:lnTo>
                  <a:lnTo>
                    <a:pt x="146" y="3514"/>
                  </a:lnTo>
                  <a:lnTo>
                    <a:pt x="83" y="3950"/>
                  </a:lnTo>
                  <a:lnTo>
                    <a:pt x="21" y="4387"/>
                  </a:lnTo>
                  <a:lnTo>
                    <a:pt x="0" y="4803"/>
                  </a:lnTo>
                  <a:lnTo>
                    <a:pt x="0" y="5198"/>
                  </a:lnTo>
                  <a:lnTo>
                    <a:pt x="0" y="5572"/>
                  </a:lnTo>
                  <a:lnTo>
                    <a:pt x="21" y="5925"/>
                  </a:lnTo>
                  <a:lnTo>
                    <a:pt x="42" y="6258"/>
                  </a:lnTo>
                  <a:lnTo>
                    <a:pt x="104" y="6570"/>
                  </a:lnTo>
                  <a:lnTo>
                    <a:pt x="146" y="6840"/>
                  </a:lnTo>
                  <a:lnTo>
                    <a:pt x="229" y="7110"/>
                  </a:lnTo>
                  <a:lnTo>
                    <a:pt x="312" y="7360"/>
                  </a:lnTo>
                  <a:lnTo>
                    <a:pt x="395" y="7568"/>
                  </a:lnTo>
                  <a:lnTo>
                    <a:pt x="977" y="7360"/>
                  </a:lnTo>
                  <a:lnTo>
                    <a:pt x="1580" y="7110"/>
                  </a:lnTo>
                  <a:lnTo>
                    <a:pt x="2328" y="6757"/>
                  </a:lnTo>
                  <a:lnTo>
                    <a:pt x="2723" y="6549"/>
                  </a:lnTo>
                  <a:lnTo>
                    <a:pt x="3139" y="6320"/>
                  </a:lnTo>
                  <a:lnTo>
                    <a:pt x="3534" y="6071"/>
                  </a:lnTo>
                  <a:lnTo>
                    <a:pt x="3929" y="5821"/>
                  </a:lnTo>
                  <a:lnTo>
                    <a:pt x="4303" y="5551"/>
                  </a:lnTo>
                  <a:lnTo>
                    <a:pt x="4657" y="5260"/>
                  </a:lnTo>
                  <a:lnTo>
                    <a:pt x="4969" y="4948"/>
                  </a:lnTo>
                  <a:lnTo>
                    <a:pt x="5239" y="4636"/>
                  </a:lnTo>
                  <a:lnTo>
                    <a:pt x="5447" y="4325"/>
                  </a:lnTo>
                  <a:lnTo>
                    <a:pt x="5655" y="4013"/>
                  </a:lnTo>
                  <a:lnTo>
                    <a:pt x="5821" y="3680"/>
                  </a:lnTo>
                  <a:lnTo>
                    <a:pt x="5987" y="3368"/>
                  </a:lnTo>
                  <a:lnTo>
                    <a:pt x="6133" y="3036"/>
                  </a:lnTo>
                  <a:lnTo>
                    <a:pt x="6237" y="2703"/>
                  </a:lnTo>
                  <a:lnTo>
                    <a:pt x="6320" y="2391"/>
                  </a:lnTo>
                  <a:lnTo>
                    <a:pt x="6361" y="2079"/>
                  </a:lnTo>
                  <a:lnTo>
                    <a:pt x="6382" y="1788"/>
                  </a:lnTo>
                  <a:lnTo>
                    <a:pt x="6361" y="1518"/>
                  </a:lnTo>
                  <a:lnTo>
                    <a:pt x="6320" y="1248"/>
                  </a:lnTo>
                  <a:lnTo>
                    <a:pt x="6216" y="1019"/>
                  </a:lnTo>
                  <a:lnTo>
                    <a:pt x="6153" y="915"/>
                  </a:lnTo>
                  <a:lnTo>
                    <a:pt x="6091" y="832"/>
                  </a:lnTo>
                  <a:lnTo>
                    <a:pt x="5987" y="728"/>
                  </a:lnTo>
                  <a:lnTo>
                    <a:pt x="5904" y="645"/>
                  </a:lnTo>
                  <a:lnTo>
                    <a:pt x="5779" y="583"/>
                  </a:lnTo>
                  <a:lnTo>
                    <a:pt x="5675" y="520"/>
                  </a:lnTo>
                  <a:lnTo>
                    <a:pt x="5530" y="479"/>
                  </a:lnTo>
                  <a:lnTo>
                    <a:pt x="5384" y="437"/>
                  </a:lnTo>
                  <a:lnTo>
                    <a:pt x="4740" y="271"/>
                  </a:lnTo>
                  <a:lnTo>
                    <a:pt x="4054" y="125"/>
                  </a:lnTo>
                  <a:lnTo>
                    <a:pt x="3700" y="63"/>
                  </a:lnTo>
                  <a:lnTo>
                    <a:pt x="3368" y="21"/>
                  </a:lnTo>
                  <a:lnTo>
                    <a:pt x="30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8"/>
            <p:cNvSpPr/>
            <p:nvPr/>
          </p:nvSpPr>
          <p:spPr>
            <a:xfrm>
              <a:off x="3330375" y="1040700"/>
              <a:ext cx="266650" cy="336275"/>
            </a:xfrm>
            <a:custGeom>
              <a:avLst/>
              <a:gdLst/>
              <a:ahLst/>
              <a:cxnLst/>
              <a:rect l="l" t="t" r="r" b="b"/>
              <a:pathLst>
                <a:path w="10666" h="13451" extrusionOk="0">
                  <a:moveTo>
                    <a:pt x="5676" y="0"/>
                  </a:moveTo>
                  <a:lnTo>
                    <a:pt x="5198" y="63"/>
                  </a:lnTo>
                  <a:lnTo>
                    <a:pt x="4866" y="125"/>
                  </a:lnTo>
                  <a:lnTo>
                    <a:pt x="4554" y="208"/>
                  </a:lnTo>
                  <a:lnTo>
                    <a:pt x="4242" y="333"/>
                  </a:lnTo>
                  <a:lnTo>
                    <a:pt x="3951" y="458"/>
                  </a:lnTo>
                  <a:lnTo>
                    <a:pt x="3660" y="624"/>
                  </a:lnTo>
                  <a:lnTo>
                    <a:pt x="3390" y="790"/>
                  </a:lnTo>
                  <a:lnTo>
                    <a:pt x="3119" y="978"/>
                  </a:lnTo>
                  <a:lnTo>
                    <a:pt x="2870" y="1185"/>
                  </a:lnTo>
                  <a:lnTo>
                    <a:pt x="2641" y="1414"/>
                  </a:lnTo>
                  <a:lnTo>
                    <a:pt x="2412" y="1664"/>
                  </a:lnTo>
                  <a:lnTo>
                    <a:pt x="2184" y="1913"/>
                  </a:lnTo>
                  <a:lnTo>
                    <a:pt x="1976" y="2183"/>
                  </a:lnTo>
                  <a:lnTo>
                    <a:pt x="1789" y="2474"/>
                  </a:lnTo>
                  <a:lnTo>
                    <a:pt x="1602" y="2765"/>
                  </a:lnTo>
                  <a:lnTo>
                    <a:pt x="1415" y="3077"/>
                  </a:lnTo>
                  <a:lnTo>
                    <a:pt x="1248" y="3389"/>
                  </a:lnTo>
                  <a:lnTo>
                    <a:pt x="957" y="4033"/>
                  </a:lnTo>
                  <a:lnTo>
                    <a:pt x="687" y="4699"/>
                  </a:lnTo>
                  <a:lnTo>
                    <a:pt x="479" y="5385"/>
                  </a:lnTo>
                  <a:lnTo>
                    <a:pt x="313" y="6071"/>
                  </a:lnTo>
                  <a:lnTo>
                    <a:pt x="167" y="6757"/>
                  </a:lnTo>
                  <a:lnTo>
                    <a:pt x="63" y="7422"/>
                  </a:lnTo>
                  <a:lnTo>
                    <a:pt x="22" y="8066"/>
                  </a:lnTo>
                  <a:lnTo>
                    <a:pt x="1" y="8690"/>
                  </a:lnTo>
                  <a:lnTo>
                    <a:pt x="1" y="9023"/>
                  </a:lnTo>
                  <a:lnTo>
                    <a:pt x="43" y="9335"/>
                  </a:lnTo>
                  <a:lnTo>
                    <a:pt x="84" y="9646"/>
                  </a:lnTo>
                  <a:lnTo>
                    <a:pt x="167" y="9958"/>
                  </a:lnTo>
                  <a:lnTo>
                    <a:pt x="250" y="10249"/>
                  </a:lnTo>
                  <a:lnTo>
                    <a:pt x="354" y="10540"/>
                  </a:lnTo>
                  <a:lnTo>
                    <a:pt x="500" y="10831"/>
                  </a:lnTo>
                  <a:lnTo>
                    <a:pt x="625" y="11102"/>
                  </a:lnTo>
                  <a:lnTo>
                    <a:pt x="791" y="11351"/>
                  </a:lnTo>
                  <a:lnTo>
                    <a:pt x="978" y="11601"/>
                  </a:lnTo>
                  <a:lnTo>
                    <a:pt x="1165" y="11829"/>
                  </a:lnTo>
                  <a:lnTo>
                    <a:pt x="1352" y="12058"/>
                  </a:lnTo>
                  <a:lnTo>
                    <a:pt x="1581" y="12266"/>
                  </a:lnTo>
                  <a:lnTo>
                    <a:pt x="1789" y="12453"/>
                  </a:lnTo>
                  <a:lnTo>
                    <a:pt x="2038" y="12619"/>
                  </a:lnTo>
                  <a:lnTo>
                    <a:pt x="2288" y="12785"/>
                  </a:lnTo>
                  <a:lnTo>
                    <a:pt x="2537" y="12931"/>
                  </a:lnTo>
                  <a:lnTo>
                    <a:pt x="2807" y="13056"/>
                  </a:lnTo>
                  <a:lnTo>
                    <a:pt x="3078" y="13180"/>
                  </a:lnTo>
                  <a:lnTo>
                    <a:pt x="3348" y="13264"/>
                  </a:lnTo>
                  <a:lnTo>
                    <a:pt x="3639" y="13347"/>
                  </a:lnTo>
                  <a:lnTo>
                    <a:pt x="3930" y="13409"/>
                  </a:lnTo>
                  <a:lnTo>
                    <a:pt x="4221" y="13430"/>
                  </a:lnTo>
                  <a:lnTo>
                    <a:pt x="4512" y="13451"/>
                  </a:lnTo>
                  <a:lnTo>
                    <a:pt x="4824" y="13451"/>
                  </a:lnTo>
                  <a:lnTo>
                    <a:pt x="5115" y="13409"/>
                  </a:lnTo>
                  <a:lnTo>
                    <a:pt x="5427" y="13368"/>
                  </a:lnTo>
                  <a:lnTo>
                    <a:pt x="5739" y="13284"/>
                  </a:lnTo>
                  <a:lnTo>
                    <a:pt x="6030" y="13180"/>
                  </a:lnTo>
                  <a:lnTo>
                    <a:pt x="6342" y="13077"/>
                  </a:lnTo>
                  <a:lnTo>
                    <a:pt x="6633" y="12910"/>
                  </a:lnTo>
                  <a:lnTo>
                    <a:pt x="6944" y="12744"/>
                  </a:lnTo>
                  <a:lnTo>
                    <a:pt x="7319" y="12494"/>
                  </a:lnTo>
                  <a:lnTo>
                    <a:pt x="7651" y="12224"/>
                  </a:lnTo>
                  <a:lnTo>
                    <a:pt x="7963" y="11933"/>
                  </a:lnTo>
                  <a:lnTo>
                    <a:pt x="8233" y="11621"/>
                  </a:lnTo>
                  <a:lnTo>
                    <a:pt x="8483" y="11289"/>
                  </a:lnTo>
                  <a:lnTo>
                    <a:pt x="8711" y="10935"/>
                  </a:lnTo>
                  <a:lnTo>
                    <a:pt x="8919" y="10582"/>
                  </a:lnTo>
                  <a:lnTo>
                    <a:pt x="9106" y="10187"/>
                  </a:lnTo>
                  <a:lnTo>
                    <a:pt x="9293" y="9771"/>
                  </a:lnTo>
                  <a:lnTo>
                    <a:pt x="9460" y="9335"/>
                  </a:lnTo>
                  <a:lnTo>
                    <a:pt x="9772" y="8378"/>
                  </a:lnTo>
                  <a:lnTo>
                    <a:pt x="10104" y="7297"/>
                  </a:lnTo>
                  <a:lnTo>
                    <a:pt x="10458" y="6133"/>
                  </a:lnTo>
                  <a:lnTo>
                    <a:pt x="10520" y="5863"/>
                  </a:lnTo>
                  <a:lnTo>
                    <a:pt x="10582" y="5593"/>
                  </a:lnTo>
                  <a:lnTo>
                    <a:pt x="10624" y="5322"/>
                  </a:lnTo>
                  <a:lnTo>
                    <a:pt x="10666" y="5052"/>
                  </a:lnTo>
                  <a:lnTo>
                    <a:pt x="10666" y="4782"/>
                  </a:lnTo>
                  <a:lnTo>
                    <a:pt x="10666" y="4491"/>
                  </a:lnTo>
                  <a:lnTo>
                    <a:pt x="10645" y="4221"/>
                  </a:lnTo>
                  <a:lnTo>
                    <a:pt x="10603" y="3950"/>
                  </a:lnTo>
                  <a:lnTo>
                    <a:pt x="10499" y="3472"/>
                  </a:lnTo>
                  <a:lnTo>
                    <a:pt x="10354" y="3036"/>
                  </a:lnTo>
                  <a:lnTo>
                    <a:pt x="10167" y="2599"/>
                  </a:lnTo>
                  <a:lnTo>
                    <a:pt x="9959" y="2204"/>
                  </a:lnTo>
                  <a:lnTo>
                    <a:pt x="9688" y="1830"/>
                  </a:lnTo>
                  <a:lnTo>
                    <a:pt x="9397" y="1476"/>
                  </a:lnTo>
                  <a:lnTo>
                    <a:pt x="9065" y="1165"/>
                  </a:lnTo>
                  <a:lnTo>
                    <a:pt x="8711" y="894"/>
                  </a:lnTo>
                  <a:lnTo>
                    <a:pt x="8337" y="645"/>
                  </a:lnTo>
                  <a:lnTo>
                    <a:pt x="7921" y="437"/>
                  </a:lnTo>
                  <a:lnTo>
                    <a:pt x="7506" y="250"/>
                  </a:lnTo>
                  <a:lnTo>
                    <a:pt x="7069" y="125"/>
                  </a:lnTo>
                  <a:lnTo>
                    <a:pt x="6612" y="42"/>
                  </a:lnTo>
                  <a:lnTo>
                    <a:pt x="6154"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8"/>
            <p:cNvSpPr/>
            <p:nvPr/>
          </p:nvSpPr>
          <p:spPr>
            <a:xfrm>
              <a:off x="3521125" y="1088525"/>
              <a:ext cx="154375" cy="191800"/>
            </a:xfrm>
            <a:custGeom>
              <a:avLst/>
              <a:gdLst/>
              <a:ahLst/>
              <a:cxnLst/>
              <a:rect l="l" t="t" r="r" b="b"/>
              <a:pathLst>
                <a:path w="6175" h="7672" extrusionOk="0">
                  <a:moveTo>
                    <a:pt x="2932" y="0"/>
                  </a:moveTo>
                  <a:lnTo>
                    <a:pt x="2578" y="42"/>
                  </a:lnTo>
                  <a:lnTo>
                    <a:pt x="2225" y="104"/>
                  </a:lnTo>
                  <a:lnTo>
                    <a:pt x="1892" y="187"/>
                  </a:lnTo>
                  <a:lnTo>
                    <a:pt x="1580" y="312"/>
                  </a:lnTo>
                  <a:lnTo>
                    <a:pt x="1289" y="457"/>
                  </a:lnTo>
                  <a:lnTo>
                    <a:pt x="1019" y="644"/>
                  </a:lnTo>
                  <a:lnTo>
                    <a:pt x="770" y="852"/>
                  </a:lnTo>
                  <a:lnTo>
                    <a:pt x="666" y="956"/>
                  </a:lnTo>
                  <a:lnTo>
                    <a:pt x="582" y="1081"/>
                  </a:lnTo>
                  <a:lnTo>
                    <a:pt x="499" y="1206"/>
                  </a:lnTo>
                  <a:lnTo>
                    <a:pt x="416" y="1351"/>
                  </a:lnTo>
                  <a:lnTo>
                    <a:pt x="375" y="1497"/>
                  </a:lnTo>
                  <a:lnTo>
                    <a:pt x="312" y="1642"/>
                  </a:lnTo>
                  <a:lnTo>
                    <a:pt x="229" y="2058"/>
                  </a:lnTo>
                  <a:lnTo>
                    <a:pt x="146" y="2495"/>
                  </a:lnTo>
                  <a:lnTo>
                    <a:pt x="84" y="2931"/>
                  </a:lnTo>
                  <a:lnTo>
                    <a:pt x="42" y="3368"/>
                  </a:lnTo>
                  <a:lnTo>
                    <a:pt x="21" y="3804"/>
                  </a:lnTo>
                  <a:lnTo>
                    <a:pt x="0" y="4241"/>
                  </a:lnTo>
                  <a:lnTo>
                    <a:pt x="0" y="4657"/>
                  </a:lnTo>
                  <a:lnTo>
                    <a:pt x="21" y="5072"/>
                  </a:lnTo>
                  <a:lnTo>
                    <a:pt x="42" y="5488"/>
                  </a:lnTo>
                  <a:lnTo>
                    <a:pt x="84" y="5862"/>
                  </a:lnTo>
                  <a:lnTo>
                    <a:pt x="146" y="6237"/>
                  </a:lnTo>
                  <a:lnTo>
                    <a:pt x="208" y="6590"/>
                  </a:lnTo>
                  <a:lnTo>
                    <a:pt x="291" y="6902"/>
                  </a:lnTo>
                  <a:lnTo>
                    <a:pt x="375" y="7193"/>
                  </a:lnTo>
                  <a:lnTo>
                    <a:pt x="479" y="7442"/>
                  </a:lnTo>
                  <a:lnTo>
                    <a:pt x="582" y="7671"/>
                  </a:lnTo>
                  <a:lnTo>
                    <a:pt x="1081" y="7401"/>
                  </a:lnTo>
                  <a:lnTo>
                    <a:pt x="1622" y="7089"/>
                  </a:lnTo>
                  <a:lnTo>
                    <a:pt x="2266" y="6715"/>
                  </a:lnTo>
                  <a:lnTo>
                    <a:pt x="2994" y="6237"/>
                  </a:lnTo>
                  <a:lnTo>
                    <a:pt x="3368" y="5987"/>
                  </a:lnTo>
                  <a:lnTo>
                    <a:pt x="3742" y="5717"/>
                  </a:lnTo>
                  <a:lnTo>
                    <a:pt x="4096" y="5426"/>
                  </a:lnTo>
                  <a:lnTo>
                    <a:pt x="4449" y="5156"/>
                  </a:lnTo>
                  <a:lnTo>
                    <a:pt x="4761" y="4865"/>
                  </a:lnTo>
                  <a:lnTo>
                    <a:pt x="5052" y="4553"/>
                  </a:lnTo>
                  <a:lnTo>
                    <a:pt x="5302" y="4282"/>
                  </a:lnTo>
                  <a:lnTo>
                    <a:pt x="5509" y="3991"/>
                  </a:lnTo>
                  <a:lnTo>
                    <a:pt x="5696" y="3700"/>
                  </a:lnTo>
                  <a:lnTo>
                    <a:pt x="5863" y="3409"/>
                  </a:lnTo>
                  <a:lnTo>
                    <a:pt x="5988" y="3118"/>
                  </a:lnTo>
                  <a:lnTo>
                    <a:pt x="6091" y="2827"/>
                  </a:lnTo>
                  <a:lnTo>
                    <a:pt x="6154" y="2536"/>
                  </a:lnTo>
                  <a:lnTo>
                    <a:pt x="6175" y="2266"/>
                  </a:lnTo>
                  <a:lnTo>
                    <a:pt x="6175" y="1996"/>
                  </a:lnTo>
                  <a:lnTo>
                    <a:pt x="6112" y="1725"/>
                  </a:lnTo>
                  <a:lnTo>
                    <a:pt x="6029" y="1455"/>
                  </a:lnTo>
                  <a:lnTo>
                    <a:pt x="5904" y="1206"/>
                  </a:lnTo>
                  <a:lnTo>
                    <a:pt x="5738" y="977"/>
                  </a:lnTo>
                  <a:lnTo>
                    <a:pt x="5509" y="769"/>
                  </a:lnTo>
                  <a:lnTo>
                    <a:pt x="5260" y="561"/>
                  </a:lnTo>
                  <a:lnTo>
                    <a:pt x="4948" y="374"/>
                  </a:lnTo>
                  <a:lnTo>
                    <a:pt x="4657" y="249"/>
                  </a:lnTo>
                  <a:lnTo>
                    <a:pt x="4345" y="146"/>
                  </a:lnTo>
                  <a:lnTo>
                    <a:pt x="3992" y="62"/>
                  </a:lnTo>
                  <a:lnTo>
                    <a:pt x="3659" y="21"/>
                  </a:lnTo>
                  <a:lnTo>
                    <a:pt x="3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8"/>
            <p:cNvSpPr/>
            <p:nvPr/>
          </p:nvSpPr>
          <p:spPr>
            <a:xfrm>
              <a:off x="3303875" y="955975"/>
              <a:ext cx="372675" cy="176750"/>
            </a:xfrm>
            <a:custGeom>
              <a:avLst/>
              <a:gdLst/>
              <a:ahLst/>
              <a:cxnLst/>
              <a:rect l="l" t="t" r="r" b="b"/>
              <a:pathLst>
                <a:path w="14907" h="7070" extrusionOk="0">
                  <a:moveTo>
                    <a:pt x="5926" y="1"/>
                  </a:moveTo>
                  <a:lnTo>
                    <a:pt x="5447" y="22"/>
                  </a:lnTo>
                  <a:lnTo>
                    <a:pt x="5219" y="63"/>
                  </a:lnTo>
                  <a:lnTo>
                    <a:pt x="4990" y="105"/>
                  </a:lnTo>
                  <a:lnTo>
                    <a:pt x="4761" y="167"/>
                  </a:lnTo>
                  <a:lnTo>
                    <a:pt x="4553" y="230"/>
                  </a:lnTo>
                  <a:lnTo>
                    <a:pt x="4346" y="313"/>
                  </a:lnTo>
                  <a:lnTo>
                    <a:pt x="4138" y="396"/>
                  </a:lnTo>
                  <a:lnTo>
                    <a:pt x="3951" y="500"/>
                  </a:lnTo>
                  <a:lnTo>
                    <a:pt x="3764" y="625"/>
                  </a:lnTo>
                  <a:lnTo>
                    <a:pt x="3576" y="749"/>
                  </a:lnTo>
                  <a:lnTo>
                    <a:pt x="3410" y="895"/>
                  </a:lnTo>
                  <a:lnTo>
                    <a:pt x="3265" y="1040"/>
                  </a:lnTo>
                  <a:lnTo>
                    <a:pt x="3119" y="1207"/>
                  </a:lnTo>
                  <a:lnTo>
                    <a:pt x="2994" y="1415"/>
                  </a:lnTo>
                  <a:lnTo>
                    <a:pt x="2890" y="1581"/>
                  </a:lnTo>
                  <a:lnTo>
                    <a:pt x="2807" y="1768"/>
                  </a:lnTo>
                  <a:lnTo>
                    <a:pt x="2745" y="1913"/>
                  </a:lnTo>
                  <a:lnTo>
                    <a:pt x="2641" y="2225"/>
                  </a:lnTo>
                  <a:lnTo>
                    <a:pt x="2516" y="2537"/>
                  </a:lnTo>
                  <a:lnTo>
                    <a:pt x="2433" y="2683"/>
                  </a:lnTo>
                  <a:lnTo>
                    <a:pt x="2329" y="2849"/>
                  </a:lnTo>
                  <a:lnTo>
                    <a:pt x="2204" y="2994"/>
                  </a:lnTo>
                  <a:lnTo>
                    <a:pt x="2038" y="3182"/>
                  </a:lnTo>
                  <a:lnTo>
                    <a:pt x="1809" y="3369"/>
                  </a:lnTo>
                  <a:lnTo>
                    <a:pt x="1560" y="3556"/>
                  </a:lnTo>
                  <a:lnTo>
                    <a:pt x="1248" y="3784"/>
                  </a:lnTo>
                  <a:lnTo>
                    <a:pt x="874" y="4013"/>
                  </a:lnTo>
                  <a:lnTo>
                    <a:pt x="666" y="4159"/>
                  </a:lnTo>
                  <a:lnTo>
                    <a:pt x="479" y="4325"/>
                  </a:lnTo>
                  <a:lnTo>
                    <a:pt x="333" y="4491"/>
                  </a:lnTo>
                  <a:lnTo>
                    <a:pt x="209" y="4658"/>
                  </a:lnTo>
                  <a:lnTo>
                    <a:pt x="125" y="4845"/>
                  </a:lnTo>
                  <a:lnTo>
                    <a:pt x="63" y="5032"/>
                  </a:lnTo>
                  <a:lnTo>
                    <a:pt x="22" y="5219"/>
                  </a:lnTo>
                  <a:lnTo>
                    <a:pt x="1" y="5406"/>
                  </a:lnTo>
                  <a:lnTo>
                    <a:pt x="22" y="5593"/>
                  </a:lnTo>
                  <a:lnTo>
                    <a:pt x="22" y="5780"/>
                  </a:lnTo>
                  <a:lnTo>
                    <a:pt x="63" y="5946"/>
                  </a:lnTo>
                  <a:lnTo>
                    <a:pt x="105" y="6113"/>
                  </a:lnTo>
                  <a:lnTo>
                    <a:pt x="209" y="6425"/>
                  </a:lnTo>
                  <a:lnTo>
                    <a:pt x="333" y="6695"/>
                  </a:lnTo>
                  <a:lnTo>
                    <a:pt x="333" y="6487"/>
                  </a:lnTo>
                  <a:lnTo>
                    <a:pt x="354" y="6217"/>
                  </a:lnTo>
                  <a:lnTo>
                    <a:pt x="437" y="5926"/>
                  </a:lnTo>
                  <a:lnTo>
                    <a:pt x="479" y="5780"/>
                  </a:lnTo>
                  <a:lnTo>
                    <a:pt x="541" y="5635"/>
                  </a:lnTo>
                  <a:lnTo>
                    <a:pt x="624" y="5489"/>
                  </a:lnTo>
                  <a:lnTo>
                    <a:pt x="728" y="5344"/>
                  </a:lnTo>
                  <a:lnTo>
                    <a:pt x="832" y="5198"/>
                  </a:lnTo>
                  <a:lnTo>
                    <a:pt x="957" y="5073"/>
                  </a:lnTo>
                  <a:lnTo>
                    <a:pt x="1103" y="4969"/>
                  </a:lnTo>
                  <a:lnTo>
                    <a:pt x="1269" y="4865"/>
                  </a:lnTo>
                  <a:lnTo>
                    <a:pt x="1456" y="4782"/>
                  </a:lnTo>
                  <a:lnTo>
                    <a:pt x="1685" y="4720"/>
                  </a:lnTo>
                  <a:lnTo>
                    <a:pt x="1851" y="4699"/>
                  </a:lnTo>
                  <a:lnTo>
                    <a:pt x="2184" y="4699"/>
                  </a:lnTo>
                  <a:lnTo>
                    <a:pt x="2350" y="4720"/>
                  </a:lnTo>
                  <a:lnTo>
                    <a:pt x="2641" y="4782"/>
                  </a:lnTo>
                  <a:lnTo>
                    <a:pt x="2911" y="4865"/>
                  </a:lnTo>
                  <a:lnTo>
                    <a:pt x="3161" y="4907"/>
                  </a:lnTo>
                  <a:lnTo>
                    <a:pt x="3306" y="4928"/>
                  </a:lnTo>
                  <a:lnTo>
                    <a:pt x="3410" y="4907"/>
                  </a:lnTo>
                  <a:lnTo>
                    <a:pt x="3535" y="4865"/>
                  </a:lnTo>
                  <a:lnTo>
                    <a:pt x="3660" y="4803"/>
                  </a:lnTo>
                  <a:lnTo>
                    <a:pt x="3784" y="4720"/>
                  </a:lnTo>
                  <a:lnTo>
                    <a:pt x="3909" y="4595"/>
                  </a:lnTo>
                  <a:lnTo>
                    <a:pt x="4034" y="4678"/>
                  </a:lnTo>
                  <a:lnTo>
                    <a:pt x="4346" y="4928"/>
                  </a:lnTo>
                  <a:lnTo>
                    <a:pt x="4574" y="5094"/>
                  </a:lnTo>
                  <a:lnTo>
                    <a:pt x="4865" y="5281"/>
                  </a:lnTo>
                  <a:lnTo>
                    <a:pt x="5219" y="5468"/>
                  </a:lnTo>
                  <a:lnTo>
                    <a:pt x="5614" y="5697"/>
                  </a:lnTo>
                  <a:lnTo>
                    <a:pt x="6050" y="5905"/>
                  </a:lnTo>
                  <a:lnTo>
                    <a:pt x="6549" y="6113"/>
                  </a:lnTo>
                  <a:lnTo>
                    <a:pt x="7090" y="6321"/>
                  </a:lnTo>
                  <a:lnTo>
                    <a:pt x="7672" y="6508"/>
                  </a:lnTo>
                  <a:lnTo>
                    <a:pt x="8316" y="6674"/>
                  </a:lnTo>
                  <a:lnTo>
                    <a:pt x="9023" y="6840"/>
                  </a:lnTo>
                  <a:lnTo>
                    <a:pt x="9751" y="6944"/>
                  </a:lnTo>
                  <a:lnTo>
                    <a:pt x="10541" y="7027"/>
                  </a:lnTo>
                  <a:lnTo>
                    <a:pt x="10977" y="7048"/>
                  </a:lnTo>
                  <a:lnTo>
                    <a:pt x="11351" y="7069"/>
                  </a:lnTo>
                  <a:lnTo>
                    <a:pt x="11705" y="7069"/>
                  </a:lnTo>
                  <a:lnTo>
                    <a:pt x="11996" y="7048"/>
                  </a:lnTo>
                  <a:lnTo>
                    <a:pt x="12474" y="7007"/>
                  </a:lnTo>
                  <a:lnTo>
                    <a:pt x="12827" y="6944"/>
                  </a:lnTo>
                  <a:lnTo>
                    <a:pt x="13056" y="6861"/>
                  </a:lnTo>
                  <a:lnTo>
                    <a:pt x="13202" y="6778"/>
                  </a:lnTo>
                  <a:lnTo>
                    <a:pt x="13264" y="6716"/>
                  </a:lnTo>
                  <a:lnTo>
                    <a:pt x="13285" y="6695"/>
                  </a:lnTo>
                  <a:lnTo>
                    <a:pt x="13534" y="6653"/>
                  </a:lnTo>
                  <a:lnTo>
                    <a:pt x="13763" y="6591"/>
                  </a:lnTo>
                  <a:lnTo>
                    <a:pt x="13971" y="6487"/>
                  </a:lnTo>
                  <a:lnTo>
                    <a:pt x="14179" y="6362"/>
                  </a:lnTo>
                  <a:lnTo>
                    <a:pt x="14366" y="6217"/>
                  </a:lnTo>
                  <a:lnTo>
                    <a:pt x="14511" y="6030"/>
                  </a:lnTo>
                  <a:lnTo>
                    <a:pt x="14657" y="5843"/>
                  </a:lnTo>
                  <a:lnTo>
                    <a:pt x="14761" y="5635"/>
                  </a:lnTo>
                  <a:lnTo>
                    <a:pt x="14844" y="5427"/>
                  </a:lnTo>
                  <a:lnTo>
                    <a:pt x="14885" y="5198"/>
                  </a:lnTo>
                  <a:lnTo>
                    <a:pt x="14906" y="4990"/>
                  </a:lnTo>
                  <a:lnTo>
                    <a:pt x="14885" y="4762"/>
                  </a:lnTo>
                  <a:lnTo>
                    <a:pt x="14823" y="4554"/>
                  </a:lnTo>
                  <a:lnTo>
                    <a:pt x="14740" y="4346"/>
                  </a:lnTo>
                  <a:lnTo>
                    <a:pt x="14594" y="4159"/>
                  </a:lnTo>
                  <a:lnTo>
                    <a:pt x="14428" y="3992"/>
                  </a:lnTo>
                  <a:lnTo>
                    <a:pt x="14179" y="3826"/>
                  </a:lnTo>
                  <a:lnTo>
                    <a:pt x="13929" y="3701"/>
                  </a:lnTo>
                  <a:lnTo>
                    <a:pt x="13659" y="3618"/>
                  </a:lnTo>
                  <a:lnTo>
                    <a:pt x="13389" y="3535"/>
                  </a:lnTo>
                  <a:lnTo>
                    <a:pt x="12807" y="3431"/>
                  </a:lnTo>
                  <a:lnTo>
                    <a:pt x="12224" y="3348"/>
                  </a:lnTo>
                  <a:lnTo>
                    <a:pt x="11913" y="3286"/>
                  </a:lnTo>
                  <a:lnTo>
                    <a:pt x="11622" y="3182"/>
                  </a:lnTo>
                  <a:lnTo>
                    <a:pt x="11310" y="3078"/>
                  </a:lnTo>
                  <a:lnTo>
                    <a:pt x="10998" y="2932"/>
                  </a:lnTo>
                  <a:lnTo>
                    <a:pt x="10686" y="2724"/>
                  </a:lnTo>
                  <a:lnTo>
                    <a:pt x="10374" y="2475"/>
                  </a:lnTo>
                  <a:lnTo>
                    <a:pt x="10083" y="2163"/>
                  </a:lnTo>
                  <a:lnTo>
                    <a:pt x="9771" y="1789"/>
                  </a:lnTo>
                  <a:lnTo>
                    <a:pt x="9626" y="1602"/>
                  </a:lnTo>
                  <a:lnTo>
                    <a:pt x="9460" y="1415"/>
                  </a:lnTo>
                  <a:lnTo>
                    <a:pt x="9293" y="1248"/>
                  </a:lnTo>
                  <a:lnTo>
                    <a:pt x="9106" y="1082"/>
                  </a:lnTo>
                  <a:lnTo>
                    <a:pt x="8919" y="936"/>
                  </a:lnTo>
                  <a:lnTo>
                    <a:pt x="8732" y="812"/>
                  </a:lnTo>
                  <a:lnTo>
                    <a:pt x="8524" y="666"/>
                  </a:lnTo>
                  <a:lnTo>
                    <a:pt x="8295" y="562"/>
                  </a:lnTo>
                  <a:lnTo>
                    <a:pt x="7859" y="354"/>
                  </a:lnTo>
                  <a:lnTo>
                    <a:pt x="7381" y="209"/>
                  </a:lnTo>
                  <a:lnTo>
                    <a:pt x="6903" y="84"/>
                  </a:lnTo>
                  <a:lnTo>
                    <a:pt x="6424" y="22"/>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8"/>
            <p:cNvSpPr/>
            <p:nvPr/>
          </p:nvSpPr>
          <p:spPr>
            <a:xfrm>
              <a:off x="3521650" y="1230925"/>
              <a:ext cx="98775" cy="87850"/>
            </a:xfrm>
            <a:custGeom>
              <a:avLst/>
              <a:gdLst/>
              <a:ahLst/>
              <a:cxnLst/>
              <a:rect l="l" t="t" r="r" b="b"/>
              <a:pathLst>
                <a:path w="3951" h="3514" extrusionOk="0">
                  <a:moveTo>
                    <a:pt x="2516" y="0"/>
                  </a:moveTo>
                  <a:lnTo>
                    <a:pt x="2308" y="21"/>
                  </a:lnTo>
                  <a:lnTo>
                    <a:pt x="2121" y="62"/>
                  </a:lnTo>
                  <a:lnTo>
                    <a:pt x="1913" y="125"/>
                  </a:lnTo>
                  <a:lnTo>
                    <a:pt x="1705" y="208"/>
                  </a:lnTo>
                  <a:lnTo>
                    <a:pt x="1518" y="312"/>
                  </a:lnTo>
                  <a:lnTo>
                    <a:pt x="1331" y="437"/>
                  </a:lnTo>
                  <a:lnTo>
                    <a:pt x="1164" y="561"/>
                  </a:lnTo>
                  <a:lnTo>
                    <a:pt x="977" y="707"/>
                  </a:lnTo>
                  <a:lnTo>
                    <a:pt x="832" y="852"/>
                  </a:lnTo>
                  <a:lnTo>
                    <a:pt x="541" y="1164"/>
                  </a:lnTo>
                  <a:lnTo>
                    <a:pt x="312" y="1476"/>
                  </a:lnTo>
                  <a:lnTo>
                    <a:pt x="208" y="1642"/>
                  </a:lnTo>
                  <a:lnTo>
                    <a:pt x="125" y="1830"/>
                  </a:lnTo>
                  <a:lnTo>
                    <a:pt x="63" y="1996"/>
                  </a:lnTo>
                  <a:lnTo>
                    <a:pt x="21" y="2183"/>
                  </a:lnTo>
                  <a:lnTo>
                    <a:pt x="0" y="2349"/>
                  </a:lnTo>
                  <a:lnTo>
                    <a:pt x="0" y="2516"/>
                  </a:lnTo>
                  <a:lnTo>
                    <a:pt x="21" y="2682"/>
                  </a:lnTo>
                  <a:lnTo>
                    <a:pt x="63" y="2848"/>
                  </a:lnTo>
                  <a:lnTo>
                    <a:pt x="125" y="2973"/>
                  </a:lnTo>
                  <a:lnTo>
                    <a:pt x="208" y="3118"/>
                  </a:lnTo>
                  <a:lnTo>
                    <a:pt x="291" y="3222"/>
                  </a:lnTo>
                  <a:lnTo>
                    <a:pt x="416" y="3326"/>
                  </a:lnTo>
                  <a:lnTo>
                    <a:pt x="561" y="3409"/>
                  </a:lnTo>
                  <a:lnTo>
                    <a:pt x="728" y="3472"/>
                  </a:lnTo>
                  <a:lnTo>
                    <a:pt x="915" y="3513"/>
                  </a:lnTo>
                  <a:lnTo>
                    <a:pt x="1435" y="3513"/>
                  </a:lnTo>
                  <a:lnTo>
                    <a:pt x="1767" y="3451"/>
                  </a:lnTo>
                  <a:lnTo>
                    <a:pt x="2079" y="3389"/>
                  </a:lnTo>
                  <a:lnTo>
                    <a:pt x="2370" y="3285"/>
                  </a:lnTo>
                  <a:lnTo>
                    <a:pt x="2661" y="3139"/>
                  </a:lnTo>
                  <a:lnTo>
                    <a:pt x="2931" y="2973"/>
                  </a:lnTo>
                  <a:lnTo>
                    <a:pt x="3202" y="2786"/>
                  </a:lnTo>
                  <a:lnTo>
                    <a:pt x="3451" y="2578"/>
                  </a:lnTo>
                  <a:lnTo>
                    <a:pt x="3576" y="2432"/>
                  </a:lnTo>
                  <a:lnTo>
                    <a:pt x="3680" y="2266"/>
                  </a:lnTo>
                  <a:lnTo>
                    <a:pt x="3784" y="2100"/>
                  </a:lnTo>
                  <a:lnTo>
                    <a:pt x="3846" y="1933"/>
                  </a:lnTo>
                  <a:lnTo>
                    <a:pt x="3908" y="1767"/>
                  </a:lnTo>
                  <a:lnTo>
                    <a:pt x="3950" y="1580"/>
                  </a:lnTo>
                  <a:lnTo>
                    <a:pt x="3950" y="1414"/>
                  </a:lnTo>
                  <a:lnTo>
                    <a:pt x="3950" y="1227"/>
                  </a:lnTo>
                  <a:lnTo>
                    <a:pt x="3908" y="1060"/>
                  </a:lnTo>
                  <a:lnTo>
                    <a:pt x="3867" y="894"/>
                  </a:lnTo>
                  <a:lnTo>
                    <a:pt x="3784" y="749"/>
                  </a:lnTo>
                  <a:lnTo>
                    <a:pt x="3701" y="582"/>
                  </a:lnTo>
                  <a:lnTo>
                    <a:pt x="3576" y="457"/>
                  </a:lnTo>
                  <a:lnTo>
                    <a:pt x="3451" y="333"/>
                  </a:lnTo>
                  <a:lnTo>
                    <a:pt x="3285" y="208"/>
                  </a:lnTo>
                  <a:lnTo>
                    <a:pt x="3118" y="125"/>
                  </a:lnTo>
                  <a:lnTo>
                    <a:pt x="2911" y="42"/>
                  </a:lnTo>
                  <a:lnTo>
                    <a:pt x="2724" y="21"/>
                  </a:lnTo>
                  <a:lnTo>
                    <a:pt x="251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8"/>
            <p:cNvSpPr/>
            <p:nvPr/>
          </p:nvSpPr>
          <p:spPr>
            <a:xfrm>
              <a:off x="2780525" y="2229300"/>
              <a:ext cx="618500" cy="1835150"/>
            </a:xfrm>
            <a:custGeom>
              <a:avLst/>
              <a:gdLst/>
              <a:ahLst/>
              <a:cxnLst/>
              <a:rect l="l" t="t" r="r" b="b"/>
              <a:pathLst>
                <a:path w="24740" h="73406" extrusionOk="0">
                  <a:moveTo>
                    <a:pt x="12578" y="0"/>
                  </a:move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6507" y="26298"/>
                  </a:lnTo>
                  <a:lnTo>
                    <a:pt x="17214" y="23970"/>
                  </a:lnTo>
                  <a:lnTo>
                    <a:pt x="17941" y="21662"/>
                  </a:lnTo>
                  <a:lnTo>
                    <a:pt x="18669" y="19354"/>
                  </a:lnTo>
                  <a:lnTo>
                    <a:pt x="19396" y="17109"/>
                  </a:lnTo>
                  <a:lnTo>
                    <a:pt x="20124" y="14926"/>
                  </a:lnTo>
                  <a:lnTo>
                    <a:pt x="21496" y="10852"/>
                  </a:lnTo>
                  <a:lnTo>
                    <a:pt x="22785" y="7131"/>
                  </a:lnTo>
                  <a:lnTo>
                    <a:pt x="23804" y="4220"/>
                  </a:lnTo>
                  <a:lnTo>
                    <a:pt x="24739" y="1642"/>
                  </a:lnTo>
                  <a:lnTo>
                    <a:pt x="125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8"/>
            <p:cNvSpPr/>
            <p:nvPr/>
          </p:nvSpPr>
          <p:spPr>
            <a:xfrm>
              <a:off x="2780525" y="2229300"/>
              <a:ext cx="618500" cy="1835150"/>
            </a:xfrm>
            <a:custGeom>
              <a:avLst/>
              <a:gdLst/>
              <a:ahLst/>
              <a:cxnLst/>
              <a:rect l="l" t="t" r="r" b="b"/>
              <a:pathLst>
                <a:path w="24740" h="73406" fill="none" extrusionOk="0">
                  <a:moveTo>
                    <a:pt x="1" y="71472"/>
                  </a:moveTo>
                  <a:lnTo>
                    <a:pt x="5572" y="73405"/>
                  </a:lnTo>
                  <a:lnTo>
                    <a:pt x="5572" y="73405"/>
                  </a:lnTo>
                  <a:lnTo>
                    <a:pt x="6445" y="69871"/>
                  </a:lnTo>
                  <a:lnTo>
                    <a:pt x="7381" y="66025"/>
                  </a:lnTo>
                  <a:lnTo>
                    <a:pt x="8503" y="61306"/>
                  </a:lnTo>
                  <a:lnTo>
                    <a:pt x="9709" y="56088"/>
                  </a:lnTo>
                  <a:lnTo>
                    <a:pt x="10312" y="53406"/>
                  </a:lnTo>
                  <a:lnTo>
                    <a:pt x="10894" y="50725"/>
                  </a:lnTo>
                  <a:lnTo>
                    <a:pt x="11434" y="48126"/>
                  </a:lnTo>
                  <a:lnTo>
                    <a:pt x="11933" y="45631"/>
                  </a:lnTo>
                  <a:lnTo>
                    <a:pt x="12370" y="43303"/>
                  </a:lnTo>
                  <a:lnTo>
                    <a:pt x="12744" y="41183"/>
                  </a:lnTo>
                  <a:lnTo>
                    <a:pt x="12744" y="41183"/>
                  </a:lnTo>
                  <a:lnTo>
                    <a:pt x="12952" y="39894"/>
                  </a:lnTo>
                  <a:lnTo>
                    <a:pt x="13243" y="38501"/>
                  </a:lnTo>
                  <a:lnTo>
                    <a:pt x="13576" y="37025"/>
                  </a:lnTo>
                  <a:lnTo>
                    <a:pt x="13950" y="35466"/>
                  </a:lnTo>
                  <a:lnTo>
                    <a:pt x="14366" y="33823"/>
                  </a:lnTo>
                  <a:lnTo>
                    <a:pt x="14823" y="32119"/>
                  </a:lnTo>
                  <a:lnTo>
                    <a:pt x="15301" y="30372"/>
                  </a:lnTo>
                  <a:lnTo>
                    <a:pt x="15821" y="28585"/>
                  </a:lnTo>
                  <a:lnTo>
                    <a:pt x="15821" y="28585"/>
                  </a:lnTo>
                  <a:lnTo>
                    <a:pt x="16507" y="26298"/>
                  </a:lnTo>
                  <a:lnTo>
                    <a:pt x="17214" y="23970"/>
                  </a:lnTo>
                  <a:lnTo>
                    <a:pt x="17941" y="21662"/>
                  </a:lnTo>
                  <a:lnTo>
                    <a:pt x="18669" y="19354"/>
                  </a:lnTo>
                  <a:lnTo>
                    <a:pt x="19396" y="17109"/>
                  </a:lnTo>
                  <a:lnTo>
                    <a:pt x="20124" y="14926"/>
                  </a:lnTo>
                  <a:lnTo>
                    <a:pt x="21496" y="10852"/>
                  </a:lnTo>
                  <a:lnTo>
                    <a:pt x="21496" y="10852"/>
                  </a:lnTo>
                  <a:lnTo>
                    <a:pt x="22785" y="7131"/>
                  </a:lnTo>
                  <a:lnTo>
                    <a:pt x="23804" y="4220"/>
                  </a:lnTo>
                  <a:lnTo>
                    <a:pt x="24739" y="1642"/>
                  </a:lnTo>
                  <a:lnTo>
                    <a:pt x="12578" y="0"/>
                  </a:lnTo>
                  <a:lnTo>
                    <a:pt x="12578" y="0"/>
                  </a:lnTo>
                  <a:lnTo>
                    <a:pt x="12224" y="1206"/>
                  </a:lnTo>
                  <a:lnTo>
                    <a:pt x="11289" y="4470"/>
                  </a:lnTo>
                  <a:lnTo>
                    <a:pt x="9938" y="9293"/>
                  </a:lnTo>
                  <a:lnTo>
                    <a:pt x="9168" y="12099"/>
                  </a:lnTo>
                  <a:lnTo>
                    <a:pt x="8358" y="15114"/>
                  </a:lnTo>
                  <a:lnTo>
                    <a:pt x="7526" y="18253"/>
                  </a:lnTo>
                  <a:lnTo>
                    <a:pt x="6695" y="21433"/>
                  </a:lnTo>
                  <a:lnTo>
                    <a:pt x="5884" y="24614"/>
                  </a:lnTo>
                  <a:lnTo>
                    <a:pt x="5135" y="27732"/>
                  </a:lnTo>
                  <a:lnTo>
                    <a:pt x="4449" y="30705"/>
                  </a:lnTo>
                  <a:lnTo>
                    <a:pt x="4138" y="32119"/>
                  </a:lnTo>
                  <a:lnTo>
                    <a:pt x="3867" y="33470"/>
                  </a:lnTo>
                  <a:lnTo>
                    <a:pt x="3597" y="34759"/>
                  </a:lnTo>
                  <a:lnTo>
                    <a:pt x="3389" y="35965"/>
                  </a:lnTo>
                  <a:lnTo>
                    <a:pt x="3202" y="37087"/>
                  </a:lnTo>
                  <a:lnTo>
                    <a:pt x="3036" y="38127"/>
                  </a:lnTo>
                  <a:lnTo>
                    <a:pt x="3036" y="38127"/>
                  </a:lnTo>
                  <a:lnTo>
                    <a:pt x="2766" y="40309"/>
                  </a:lnTo>
                  <a:lnTo>
                    <a:pt x="2495" y="42700"/>
                  </a:lnTo>
                  <a:lnTo>
                    <a:pt x="2225" y="45278"/>
                  </a:lnTo>
                  <a:lnTo>
                    <a:pt x="1955" y="47960"/>
                  </a:lnTo>
                  <a:lnTo>
                    <a:pt x="1435" y="53489"/>
                  </a:lnTo>
                  <a:lnTo>
                    <a:pt x="978" y="58915"/>
                  </a:lnTo>
                  <a:lnTo>
                    <a:pt x="583" y="63821"/>
                  </a:lnTo>
                  <a:lnTo>
                    <a:pt x="271" y="67813"/>
                  </a:lnTo>
                  <a:lnTo>
                    <a:pt x="1" y="71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8"/>
            <p:cNvSpPr/>
            <p:nvPr/>
          </p:nvSpPr>
          <p:spPr>
            <a:xfrm>
              <a:off x="3175500" y="2482925"/>
              <a:ext cx="80075" cy="461000"/>
            </a:xfrm>
            <a:custGeom>
              <a:avLst/>
              <a:gdLst/>
              <a:ahLst/>
              <a:cxnLst/>
              <a:rect l="l" t="t" r="r" b="b"/>
              <a:pathLst>
                <a:path w="3203" h="18440" extrusionOk="0">
                  <a:moveTo>
                    <a:pt x="3202" y="0"/>
                  </a:move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770" y="15924"/>
                  </a:lnTo>
                  <a:lnTo>
                    <a:pt x="1539" y="13388"/>
                  </a:lnTo>
                  <a:lnTo>
                    <a:pt x="2350" y="10852"/>
                  </a:lnTo>
                  <a:lnTo>
                    <a:pt x="3140" y="8357"/>
                  </a:lnTo>
                  <a:lnTo>
                    <a:pt x="3161" y="4012"/>
                  </a:lnTo>
                  <a:lnTo>
                    <a:pt x="3202"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8"/>
            <p:cNvSpPr/>
            <p:nvPr/>
          </p:nvSpPr>
          <p:spPr>
            <a:xfrm>
              <a:off x="3175500" y="2482925"/>
              <a:ext cx="80075" cy="461000"/>
            </a:xfrm>
            <a:custGeom>
              <a:avLst/>
              <a:gdLst/>
              <a:ahLst/>
              <a:cxnLst/>
              <a:rect l="l" t="t" r="r" b="b"/>
              <a:pathLst>
                <a:path w="3203" h="18440" fill="none" extrusionOk="0">
                  <a:moveTo>
                    <a:pt x="3202" y="0"/>
                  </a:moveTo>
                  <a:lnTo>
                    <a:pt x="3202" y="0"/>
                  </a:lnTo>
                  <a:lnTo>
                    <a:pt x="2995" y="457"/>
                  </a:lnTo>
                  <a:lnTo>
                    <a:pt x="2787" y="915"/>
                  </a:lnTo>
                  <a:lnTo>
                    <a:pt x="2600" y="1414"/>
                  </a:lnTo>
                  <a:lnTo>
                    <a:pt x="2412" y="1913"/>
                  </a:lnTo>
                  <a:lnTo>
                    <a:pt x="2059" y="2994"/>
                  </a:lnTo>
                  <a:lnTo>
                    <a:pt x="1726" y="4116"/>
                  </a:lnTo>
                  <a:lnTo>
                    <a:pt x="1415" y="5301"/>
                  </a:lnTo>
                  <a:lnTo>
                    <a:pt x="1144" y="6528"/>
                  </a:lnTo>
                  <a:lnTo>
                    <a:pt x="916" y="7775"/>
                  </a:lnTo>
                  <a:lnTo>
                    <a:pt x="708" y="9043"/>
                  </a:lnTo>
                  <a:lnTo>
                    <a:pt x="521" y="10311"/>
                  </a:lnTo>
                  <a:lnTo>
                    <a:pt x="354" y="11579"/>
                  </a:lnTo>
                  <a:lnTo>
                    <a:pt x="230" y="12827"/>
                  </a:lnTo>
                  <a:lnTo>
                    <a:pt x="126" y="14053"/>
                  </a:lnTo>
                  <a:lnTo>
                    <a:pt x="63" y="15238"/>
                  </a:lnTo>
                  <a:lnTo>
                    <a:pt x="22" y="16361"/>
                  </a:lnTo>
                  <a:lnTo>
                    <a:pt x="1" y="17442"/>
                  </a:lnTo>
                  <a:lnTo>
                    <a:pt x="22" y="18440"/>
                  </a:lnTo>
                  <a:lnTo>
                    <a:pt x="22" y="18440"/>
                  </a:lnTo>
                  <a:lnTo>
                    <a:pt x="770" y="15924"/>
                  </a:lnTo>
                  <a:lnTo>
                    <a:pt x="1539" y="13388"/>
                  </a:lnTo>
                  <a:lnTo>
                    <a:pt x="2350" y="10852"/>
                  </a:lnTo>
                  <a:lnTo>
                    <a:pt x="3140" y="8357"/>
                  </a:lnTo>
                  <a:lnTo>
                    <a:pt x="3140" y="8357"/>
                  </a:lnTo>
                  <a:lnTo>
                    <a:pt x="3161" y="4012"/>
                  </a:lnTo>
                  <a:lnTo>
                    <a:pt x="32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8"/>
            <p:cNvSpPr/>
            <p:nvPr/>
          </p:nvSpPr>
          <p:spPr>
            <a:xfrm>
              <a:off x="3254000" y="2251125"/>
              <a:ext cx="317050" cy="1862175"/>
            </a:xfrm>
            <a:custGeom>
              <a:avLst/>
              <a:gdLst/>
              <a:ahLst/>
              <a:cxnLst/>
              <a:rect l="l" t="t" r="r" b="b"/>
              <a:pathLst>
                <a:path w="12682" h="74487" extrusionOk="0">
                  <a:moveTo>
                    <a:pt x="208" y="0"/>
                  </a:move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8"/>
            <p:cNvSpPr/>
            <p:nvPr/>
          </p:nvSpPr>
          <p:spPr>
            <a:xfrm>
              <a:off x="3254000" y="2251125"/>
              <a:ext cx="317050" cy="1862175"/>
            </a:xfrm>
            <a:custGeom>
              <a:avLst/>
              <a:gdLst/>
              <a:ahLst/>
              <a:cxnLst/>
              <a:rect l="l" t="t" r="r" b="b"/>
              <a:pathLst>
                <a:path w="12682" h="74487" fill="none" extrusionOk="0">
                  <a:moveTo>
                    <a:pt x="208" y="0"/>
                  </a:moveTo>
                  <a:lnTo>
                    <a:pt x="208" y="0"/>
                  </a:lnTo>
                  <a:lnTo>
                    <a:pt x="125" y="4823"/>
                  </a:lnTo>
                  <a:lnTo>
                    <a:pt x="62" y="9979"/>
                  </a:lnTo>
                  <a:lnTo>
                    <a:pt x="0" y="16195"/>
                  </a:lnTo>
                  <a:lnTo>
                    <a:pt x="0" y="19521"/>
                  </a:lnTo>
                  <a:lnTo>
                    <a:pt x="0" y="22889"/>
                  </a:lnTo>
                  <a:lnTo>
                    <a:pt x="21" y="26236"/>
                  </a:lnTo>
                  <a:lnTo>
                    <a:pt x="42" y="29479"/>
                  </a:lnTo>
                  <a:lnTo>
                    <a:pt x="104" y="32535"/>
                  </a:lnTo>
                  <a:lnTo>
                    <a:pt x="187" y="35383"/>
                  </a:lnTo>
                  <a:lnTo>
                    <a:pt x="291" y="37898"/>
                  </a:lnTo>
                  <a:lnTo>
                    <a:pt x="353" y="39000"/>
                  </a:lnTo>
                  <a:lnTo>
                    <a:pt x="437" y="40019"/>
                  </a:lnTo>
                  <a:lnTo>
                    <a:pt x="437" y="40019"/>
                  </a:lnTo>
                  <a:lnTo>
                    <a:pt x="520" y="41100"/>
                  </a:lnTo>
                  <a:lnTo>
                    <a:pt x="644" y="42243"/>
                  </a:lnTo>
                  <a:lnTo>
                    <a:pt x="790" y="43449"/>
                  </a:lnTo>
                  <a:lnTo>
                    <a:pt x="936" y="44696"/>
                  </a:lnTo>
                  <a:lnTo>
                    <a:pt x="1310" y="47336"/>
                  </a:lnTo>
                  <a:lnTo>
                    <a:pt x="1726" y="50101"/>
                  </a:lnTo>
                  <a:lnTo>
                    <a:pt x="2183" y="52949"/>
                  </a:lnTo>
                  <a:lnTo>
                    <a:pt x="2682" y="55818"/>
                  </a:lnTo>
                  <a:lnTo>
                    <a:pt x="3181" y="58666"/>
                  </a:lnTo>
                  <a:lnTo>
                    <a:pt x="3700" y="61431"/>
                  </a:lnTo>
                  <a:lnTo>
                    <a:pt x="4677" y="66524"/>
                  </a:lnTo>
                  <a:lnTo>
                    <a:pt x="5509" y="70682"/>
                  </a:lnTo>
                  <a:lnTo>
                    <a:pt x="6091" y="73468"/>
                  </a:lnTo>
                  <a:lnTo>
                    <a:pt x="6299" y="74486"/>
                  </a:lnTo>
                  <a:lnTo>
                    <a:pt x="12681" y="74486"/>
                  </a:lnTo>
                  <a:lnTo>
                    <a:pt x="12681" y="74486"/>
                  </a:lnTo>
                  <a:lnTo>
                    <a:pt x="12536" y="70973"/>
                  </a:lnTo>
                  <a:lnTo>
                    <a:pt x="12328" y="67148"/>
                  </a:lnTo>
                  <a:lnTo>
                    <a:pt x="12078" y="62429"/>
                  </a:lnTo>
                  <a:lnTo>
                    <a:pt x="11766" y="57211"/>
                  </a:lnTo>
                  <a:lnTo>
                    <a:pt x="11579" y="54529"/>
                  </a:lnTo>
                  <a:lnTo>
                    <a:pt x="11392" y="51868"/>
                  </a:lnTo>
                  <a:lnTo>
                    <a:pt x="11184" y="49249"/>
                  </a:lnTo>
                  <a:lnTo>
                    <a:pt x="10956" y="46754"/>
                  </a:lnTo>
                  <a:lnTo>
                    <a:pt x="10727" y="44405"/>
                  </a:lnTo>
                  <a:lnTo>
                    <a:pt x="10498" y="42264"/>
                  </a:lnTo>
                  <a:lnTo>
                    <a:pt x="10498" y="42264"/>
                  </a:lnTo>
                  <a:lnTo>
                    <a:pt x="10374" y="41058"/>
                  </a:lnTo>
                  <a:lnTo>
                    <a:pt x="10270" y="39769"/>
                  </a:lnTo>
                  <a:lnTo>
                    <a:pt x="10186" y="38418"/>
                  </a:lnTo>
                  <a:lnTo>
                    <a:pt x="10124" y="36983"/>
                  </a:lnTo>
                  <a:lnTo>
                    <a:pt x="10103" y="35487"/>
                  </a:lnTo>
                  <a:lnTo>
                    <a:pt x="10083" y="33927"/>
                  </a:lnTo>
                  <a:lnTo>
                    <a:pt x="10103" y="32348"/>
                  </a:lnTo>
                  <a:lnTo>
                    <a:pt x="10124" y="30705"/>
                  </a:lnTo>
                  <a:lnTo>
                    <a:pt x="10166" y="29063"/>
                  </a:lnTo>
                  <a:lnTo>
                    <a:pt x="10207" y="27379"/>
                  </a:lnTo>
                  <a:lnTo>
                    <a:pt x="10353" y="23990"/>
                  </a:lnTo>
                  <a:lnTo>
                    <a:pt x="10540" y="20602"/>
                  </a:lnTo>
                  <a:lnTo>
                    <a:pt x="10748" y="17317"/>
                  </a:lnTo>
                  <a:lnTo>
                    <a:pt x="10976" y="14157"/>
                  </a:lnTo>
                  <a:lnTo>
                    <a:pt x="11205" y="11226"/>
                  </a:lnTo>
                  <a:lnTo>
                    <a:pt x="11434" y="8544"/>
                  </a:lnTo>
                  <a:lnTo>
                    <a:pt x="11662" y="6216"/>
                  </a:lnTo>
                  <a:lnTo>
                    <a:pt x="11995" y="2848"/>
                  </a:lnTo>
                  <a:lnTo>
                    <a:pt x="12120" y="1601"/>
                  </a:lnTo>
                  <a:lnTo>
                    <a:pt x="2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8"/>
            <p:cNvSpPr/>
            <p:nvPr/>
          </p:nvSpPr>
          <p:spPr>
            <a:xfrm>
              <a:off x="3379750" y="4057150"/>
              <a:ext cx="200650" cy="59775"/>
            </a:xfrm>
            <a:custGeom>
              <a:avLst/>
              <a:gdLst/>
              <a:ahLst/>
              <a:cxnLst/>
              <a:rect l="l" t="t" r="r" b="b"/>
              <a:pathLst>
                <a:path w="8026" h="2391" extrusionOk="0">
                  <a:moveTo>
                    <a:pt x="1" y="0"/>
                  </a:moveTo>
                  <a:lnTo>
                    <a:pt x="500" y="2391"/>
                  </a:lnTo>
                  <a:lnTo>
                    <a:pt x="8025" y="2391"/>
                  </a:lnTo>
                  <a:lnTo>
                    <a:pt x="8025" y="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8"/>
            <p:cNvSpPr/>
            <p:nvPr/>
          </p:nvSpPr>
          <p:spPr>
            <a:xfrm>
              <a:off x="2761825" y="3943850"/>
              <a:ext cx="184525" cy="127350"/>
            </a:xfrm>
            <a:custGeom>
              <a:avLst/>
              <a:gdLst/>
              <a:ahLst/>
              <a:cxnLst/>
              <a:rect l="l" t="t" r="r" b="b"/>
              <a:pathLst>
                <a:path w="7381" h="5094" extrusionOk="0">
                  <a:moveTo>
                    <a:pt x="291" y="0"/>
                  </a:moveTo>
                  <a:lnTo>
                    <a:pt x="0" y="2786"/>
                  </a:lnTo>
                  <a:lnTo>
                    <a:pt x="6632" y="5093"/>
                  </a:lnTo>
                  <a:lnTo>
                    <a:pt x="7380" y="2931"/>
                  </a:lnTo>
                  <a:lnTo>
                    <a:pt x="2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8"/>
            <p:cNvSpPr/>
            <p:nvPr/>
          </p:nvSpPr>
          <p:spPr>
            <a:xfrm>
              <a:off x="3442125" y="1173225"/>
              <a:ext cx="17175" cy="24975"/>
            </a:xfrm>
            <a:custGeom>
              <a:avLst/>
              <a:gdLst/>
              <a:ahLst/>
              <a:cxnLst/>
              <a:rect l="l" t="t" r="r" b="b"/>
              <a:pathLst>
                <a:path w="687" h="999" extrusionOk="0">
                  <a:moveTo>
                    <a:pt x="396" y="1"/>
                  </a:moveTo>
                  <a:lnTo>
                    <a:pt x="333" y="21"/>
                  </a:lnTo>
                  <a:lnTo>
                    <a:pt x="271" y="42"/>
                  </a:lnTo>
                  <a:lnTo>
                    <a:pt x="208" y="105"/>
                  </a:lnTo>
                  <a:lnTo>
                    <a:pt x="146" y="167"/>
                  </a:lnTo>
                  <a:lnTo>
                    <a:pt x="104" y="250"/>
                  </a:lnTo>
                  <a:lnTo>
                    <a:pt x="63" y="333"/>
                  </a:lnTo>
                  <a:lnTo>
                    <a:pt x="21" y="437"/>
                  </a:lnTo>
                  <a:lnTo>
                    <a:pt x="1" y="520"/>
                  </a:lnTo>
                  <a:lnTo>
                    <a:pt x="1" y="624"/>
                  </a:lnTo>
                  <a:lnTo>
                    <a:pt x="21" y="728"/>
                  </a:lnTo>
                  <a:lnTo>
                    <a:pt x="42" y="811"/>
                  </a:lnTo>
                  <a:lnTo>
                    <a:pt x="63" y="874"/>
                  </a:lnTo>
                  <a:lnTo>
                    <a:pt x="125" y="936"/>
                  </a:lnTo>
                  <a:lnTo>
                    <a:pt x="167" y="978"/>
                  </a:lnTo>
                  <a:lnTo>
                    <a:pt x="229" y="998"/>
                  </a:lnTo>
                  <a:lnTo>
                    <a:pt x="292" y="998"/>
                  </a:lnTo>
                  <a:lnTo>
                    <a:pt x="354" y="978"/>
                  </a:lnTo>
                  <a:lnTo>
                    <a:pt x="437" y="936"/>
                  </a:lnTo>
                  <a:lnTo>
                    <a:pt x="499" y="894"/>
                  </a:lnTo>
                  <a:lnTo>
                    <a:pt x="541" y="832"/>
                  </a:lnTo>
                  <a:lnTo>
                    <a:pt x="603" y="749"/>
                  </a:lnTo>
                  <a:lnTo>
                    <a:pt x="645" y="666"/>
                  </a:lnTo>
                  <a:lnTo>
                    <a:pt x="666" y="562"/>
                  </a:lnTo>
                  <a:lnTo>
                    <a:pt x="687" y="458"/>
                  </a:lnTo>
                  <a:lnTo>
                    <a:pt x="687" y="354"/>
                  </a:lnTo>
                  <a:lnTo>
                    <a:pt x="666" y="271"/>
                  </a:lnTo>
                  <a:lnTo>
                    <a:pt x="645" y="188"/>
                  </a:lnTo>
                  <a:lnTo>
                    <a:pt x="624" y="105"/>
                  </a:lnTo>
                  <a:lnTo>
                    <a:pt x="583" y="63"/>
                  </a:lnTo>
                  <a:lnTo>
                    <a:pt x="520" y="21"/>
                  </a:lnTo>
                  <a:lnTo>
                    <a:pt x="4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8"/>
            <p:cNvSpPr/>
            <p:nvPr/>
          </p:nvSpPr>
          <p:spPr>
            <a:xfrm>
              <a:off x="3365200" y="1154525"/>
              <a:ext cx="16675" cy="25475"/>
            </a:xfrm>
            <a:custGeom>
              <a:avLst/>
              <a:gdLst/>
              <a:ahLst/>
              <a:cxnLst/>
              <a:rect l="l" t="t" r="r" b="b"/>
              <a:pathLst>
                <a:path w="667" h="1019" extrusionOk="0">
                  <a:moveTo>
                    <a:pt x="375" y="0"/>
                  </a:moveTo>
                  <a:lnTo>
                    <a:pt x="313" y="21"/>
                  </a:lnTo>
                  <a:lnTo>
                    <a:pt x="250" y="63"/>
                  </a:lnTo>
                  <a:lnTo>
                    <a:pt x="188" y="104"/>
                  </a:lnTo>
                  <a:lnTo>
                    <a:pt x="126" y="187"/>
                  </a:lnTo>
                  <a:lnTo>
                    <a:pt x="84" y="250"/>
                  </a:lnTo>
                  <a:lnTo>
                    <a:pt x="42" y="354"/>
                  </a:lnTo>
                  <a:lnTo>
                    <a:pt x="22" y="437"/>
                  </a:lnTo>
                  <a:lnTo>
                    <a:pt x="1" y="541"/>
                  </a:lnTo>
                  <a:lnTo>
                    <a:pt x="1" y="645"/>
                  </a:lnTo>
                  <a:lnTo>
                    <a:pt x="1" y="728"/>
                  </a:lnTo>
                  <a:lnTo>
                    <a:pt x="22" y="811"/>
                  </a:lnTo>
                  <a:lnTo>
                    <a:pt x="63" y="894"/>
                  </a:lnTo>
                  <a:lnTo>
                    <a:pt x="105" y="956"/>
                  </a:lnTo>
                  <a:lnTo>
                    <a:pt x="167" y="998"/>
                  </a:lnTo>
                  <a:lnTo>
                    <a:pt x="229" y="1019"/>
                  </a:lnTo>
                  <a:lnTo>
                    <a:pt x="292" y="1019"/>
                  </a:lnTo>
                  <a:lnTo>
                    <a:pt x="354" y="998"/>
                  </a:lnTo>
                  <a:lnTo>
                    <a:pt x="417" y="956"/>
                  </a:lnTo>
                  <a:lnTo>
                    <a:pt x="479" y="915"/>
                  </a:lnTo>
                  <a:lnTo>
                    <a:pt x="541" y="853"/>
                  </a:lnTo>
                  <a:lnTo>
                    <a:pt x="583" y="769"/>
                  </a:lnTo>
                  <a:lnTo>
                    <a:pt x="624" y="686"/>
                  </a:lnTo>
                  <a:lnTo>
                    <a:pt x="645" y="582"/>
                  </a:lnTo>
                  <a:lnTo>
                    <a:pt x="666" y="478"/>
                  </a:lnTo>
                  <a:lnTo>
                    <a:pt x="666" y="374"/>
                  </a:lnTo>
                  <a:lnTo>
                    <a:pt x="666" y="291"/>
                  </a:lnTo>
                  <a:lnTo>
                    <a:pt x="645" y="208"/>
                  </a:lnTo>
                  <a:lnTo>
                    <a:pt x="604" y="125"/>
                  </a:lnTo>
                  <a:lnTo>
                    <a:pt x="562" y="63"/>
                  </a:lnTo>
                  <a:lnTo>
                    <a:pt x="521" y="21"/>
                  </a:lnTo>
                  <a:lnTo>
                    <a:pt x="4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8"/>
            <p:cNvSpPr/>
            <p:nvPr/>
          </p:nvSpPr>
          <p:spPr>
            <a:xfrm>
              <a:off x="3358975" y="1178425"/>
              <a:ext cx="46275" cy="64475"/>
            </a:xfrm>
            <a:custGeom>
              <a:avLst/>
              <a:gdLst/>
              <a:ahLst/>
              <a:cxnLst/>
              <a:rect l="l" t="t" r="r" b="b"/>
              <a:pathLst>
                <a:path w="1851" h="2579" extrusionOk="0">
                  <a:moveTo>
                    <a:pt x="1851" y="0"/>
                  </a:moveTo>
                  <a:lnTo>
                    <a:pt x="1435" y="541"/>
                  </a:lnTo>
                  <a:lnTo>
                    <a:pt x="998" y="1081"/>
                  </a:lnTo>
                  <a:lnTo>
                    <a:pt x="520" y="1560"/>
                  </a:lnTo>
                  <a:lnTo>
                    <a:pt x="0" y="2017"/>
                  </a:lnTo>
                  <a:lnTo>
                    <a:pt x="125" y="2162"/>
                  </a:lnTo>
                  <a:lnTo>
                    <a:pt x="250" y="2266"/>
                  </a:lnTo>
                  <a:lnTo>
                    <a:pt x="395" y="2350"/>
                  </a:lnTo>
                  <a:lnTo>
                    <a:pt x="562" y="2433"/>
                  </a:lnTo>
                  <a:lnTo>
                    <a:pt x="728" y="2495"/>
                  </a:lnTo>
                  <a:lnTo>
                    <a:pt x="894" y="2537"/>
                  </a:lnTo>
                  <a:lnTo>
                    <a:pt x="1061" y="2578"/>
                  </a:lnTo>
                  <a:lnTo>
                    <a:pt x="1248" y="2578"/>
                  </a:lnTo>
                  <a:lnTo>
                    <a:pt x="1851" y="0"/>
                  </a:ln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8"/>
            <p:cNvSpPr/>
            <p:nvPr/>
          </p:nvSpPr>
          <p:spPr>
            <a:xfrm>
              <a:off x="3403675" y="1251175"/>
              <a:ext cx="55100" cy="17175"/>
            </a:xfrm>
            <a:custGeom>
              <a:avLst/>
              <a:gdLst/>
              <a:ahLst/>
              <a:cxnLst/>
              <a:rect l="l" t="t" r="r" b="b"/>
              <a:pathLst>
                <a:path w="2204" h="687" extrusionOk="0">
                  <a:moveTo>
                    <a:pt x="2079" y="1"/>
                  </a:moveTo>
                  <a:lnTo>
                    <a:pt x="2058" y="22"/>
                  </a:lnTo>
                  <a:lnTo>
                    <a:pt x="1850" y="167"/>
                  </a:lnTo>
                  <a:lnTo>
                    <a:pt x="1622" y="292"/>
                  </a:lnTo>
                  <a:lnTo>
                    <a:pt x="1372" y="396"/>
                  </a:lnTo>
                  <a:lnTo>
                    <a:pt x="1123" y="479"/>
                  </a:lnTo>
                  <a:lnTo>
                    <a:pt x="873" y="521"/>
                  </a:lnTo>
                  <a:lnTo>
                    <a:pt x="624" y="521"/>
                  </a:lnTo>
                  <a:lnTo>
                    <a:pt x="354" y="500"/>
                  </a:lnTo>
                  <a:lnTo>
                    <a:pt x="104" y="458"/>
                  </a:lnTo>
                  <a:lnTo>
                    <a:pt x="42" y="458"/>
                  </a:lnTo>
                  <a:lnTo>
                    <a:pt x="0" y="479"/>
                  </a:lnTo>
                  <a:lnTo>
                    <a:pt x="0" y="521"/>
                  </a:lnTo>
                  <a:lnTo>
                    <a:pt x="0" y="583"/>
                  </a:lnTo>
                  <a:lnTo>
                    <a:pt x="63" y="604"/>
                  </a:lnTo>
                  <a:lnTo>
                    <a:pt x="437" y="666"/>
                  </a:lnTo>
                  <a:lnTo>
                    <a:pt x="665" y="687"/>
                  </a:lnTo>
                  <a:lnTo>
                    <a:pt x="915" y="666"/>
                  </a:lnTo>
                  <a:lnTo>
                    <a:pt x="1144" y="645"/>
                  </a:lnTo>
                  <a:lnTo>
                    <a:pt x="1351" y="583"/>
                  </a:lnTo>
                  <a:lnTo>
                    <a:pt x="1580" y="500"/>
                  </a:lnTo>
                  <a:lnTo>
                    <a:pt x="1788" y="396"/>
                  </a:lnTo>
                  <a:lnTo>
                    <a:pt x="1996" y="292"/>
                  </a:lnTo>
                  <a:lnTo>
                    <a:pt x="2183" y="146"/>
                  </a:lnTo>
                  <a:lnTo>
                    <a:pt x="2183" y="105"/>
                  </a:lnTo>
                  <a:lnTo>
                    <a:pt x="2204" y="84"/>
                  </a:lnTo>
                  <a:lnTo>
                    <a:pt x="2204" y="42"/>
                  </a:lnTo>
                  <a:lnTo>
                    <a:pt x="2183" y="22"/>
                  </a:lnTo>
                  <a:lnTo>
                    <a:pt x="21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8"/>
            <p:cNvSpPr/>
            <p:nvPr/>
          </p:nvSpPr>
          <p:spPr>
            <a:xfrm>
              <a:off x="3458750" y="1138400"/>
              <a:ext cx="34325" cy="29650"/>
            </a:xfrm>
            <a:custGeom>
              <a:avLst/>
              <a:gdLst/>
              <a:ahLst/>
              <a:cxnLst/>
              <a:rect l="l" t="t" r="r" b="b"/>
              <a:pathLst>
                <a:path w="1373" h="1186" extrusionOk="0">
                  <a:moveTo>
                    <a:pt x="126" y="1"/>
                  </a:moveTo>
                  <a:lnTo>
                    <a:pt x="84" y="22"/>
                  </a:lnTo>
                  <a:lnTo>
                    <a:pt x="42" y="63"/>
                  </a:lnTo>
                  <a:lnTo>
                    <a:pt x="1" y="125"/>
                  </a:lnTo>
                  <a:lnTo>
                    <a:pt x="22" y="188"/>
                  </a:lnTo>
                  <a:lnTo>
                    <a:pt x="42" y="250"/>
                  </a:lnTo>
                  <a:lnTo>
                    <a:pt x="84" y="292"/>
                  </a:lnTo>
                  <a:lnTo>
                    <a:pt x="146" y="313"/>
                  </a:lnTo>
                  <a:lnTo>
                    <a:pt x="292" y="375"/>
                  </a:lnTo>
                  <a:lnTo>
                    <a:pt x="437" y="437"/>
                  </a:lnTo>
                  <a:lnTo>
                    <a:pt x="562" y="500"/>
                  </a:lnTo>
                  <a:lnTo>
                    <a:pt x="687" y="604"/>
                  </a:lnTo>
                  <a:lnTo>
                    <a:pt x="812" y="708"/>
                  </a:lnTo>
                  <a:lnTo>
                    <a:pt x="895" y="832"/>
                  </a:lnTo>
                  <a:lnTo>
                    <a:pt x="978" y="957"/>
                  </a:lnTo>
                  <a:lnTo>
                    <a:pt x="1061" y="1103"/>
                  </a:lnTo>
                  <a:lnTo>
                    <a:pt x="1103" y="1165"/>
                  </a:lnTo>
                  <a:lnTo>
                    <a:pt x="1186" y="1186"/>
                  </a:lnTo>
                  <a:lnTo>
                    <a:pt x="1269" y="1186"/>
                  </a:lnTo>
                  <a:lnTo>
                    <a:pt x="1310" y="1144"/>
                  </a:lnTo>
                  <a:lnTo>
                    <a:pt x="1352" y="1082"/>
                  </a:lnTo>
                  <a:lnTo>
                    <a:pt x="1373" y="1040"/>
                  </a:lnTo>
                  <a:lnTo>
                    <a:pt x="1352" y="978"/>
                  </a:lnTo>
                  <a:lnTo>
                    <a:pt x="1352" y="957"/>
                  </a:lnTo>
                  <a:lnTo>
                    <a:pt x="1269" y="791"/>
                  </a:lnTo>
                  <a:lnTo>
                    <a:pt x="1165" y="624"/>
                  </a:lnTo>
                  <a:lnTo>
                    <a:pt x="1040" y="479"/>
                  </a:lnTo>
                  <a:lnTo>
                    <a:pt x="895" y="333"/>
                  </a:lnTo>
                  <a:lnTo>
                    <a:pt x="728" y="229"/>
                  </a:lnTo>
                  <a:lnTo>
                    <a:pt x="562" y="125"/>
                  </a:lnTo>
                  <a:lnTo>
                    <a:pt x="396" y="42"/>
                  </a:lnTo>
                  <a:lnTo>
                    <a:pt x="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8"/>
            <p:cNvSpPr/>
            <p:nvPr/>
          </p:nvSpPr>
          <p:spPr>
            <a:xfrm>
              <a:off x="3350650" y="1111900"/>
              <a:ext cx="39000" cy="22900"/>
            </a:xfrm>
            <a:custGeom>
              <a:avLst/>
              <a:gdLst/>
              <a:ahLst/>
              <a:cxnLst/>
              <a:rect l="l" t="t" r="r" b="b"/>
              <a:pathLst>
                <a:path w="1560" h="916" extrusionOk="0">
                  <a:moveTo>
                    <a:pt x="1414" y="1"/>
                  </a:moveTo>
                  <a:lnTo>
                    <a:pt x="1206" y="21"/>
                  </a:lnTo>
                  <a:lnTo>
                    <a:pt x="1019" y="42"/>
                  </a:lnTo>
                  <a:lnTo>
                    <a:pt x="832" y="84"/>
                  </a:lnTo>
                  <a:lnTo>
                    <a:pt x="645" y="167"/>
                  </a:lnTo>
                  <a:lnTo>
                    <a:pt x="479" y="250"/>
                  </a:lnTo>
                  <a:lnTo>
                    <a:pt x="313" y="375"/>
                  </a:lnTo>
                  <a:lnTo>
                    <a:pt x="167" y="499"/>
                  </a:lnTo>
                  <a:lnTo>
                    <a:pt x="42" y="645"/>
                  </a:lnTo>
                  <a:lnTo>
                    <a:pt x="1" y="707"/>
                  </a:lnTo>
                  <a:lnTo>
                    <a:pt x="1" y="770"/>
                  </a:lnTo>
                  <a:lnTo>
                    <a:pt x="22" y="832"/>
                  </a:lnTo>
                  <a:lnTo>
                    <a:pt x="63" y="874"/>
                  </a:lnTo>
                  <a:lnTo>
                    <a:pt x="63" y="894"/>
                  </a:lnTo>
                  <a:lnTo>
                    <a:pt x="146" y="915"/>
                  </a:lnTo>
                  <a:lnTo>
                    <a:pt x="229" y="894"/>
                  </a:lnTo>
                  <a:lnTo>
                    <a:pt x="292" y="853"/>
                  </a:lnTo>
                  <a:lnTo>
                    <a:pt x="396" y="728"/>
                  </a:lnTo>
                  <a:lnTo>
                    <a:pt x="520" y="624"/>
                  </a:lnTo>
                  <a:lnTo>
                    <a:pt x="645" y="541"/>
                  </a:lnTo>
                  <a:lnTo>
                    <a:pt x="770" y="458"/>
                  </a:lnTo>
                  <a:lnTo>
                    <a:pt x="915" y="416"/>
                  </a:lnTo>
                  <a:lnTo>
                    <a:pt x="1061" y="375"/>
                  </a:lnTo>
                  <a:lnTo>
                    <a:pt x="1227" y="333"/>
                  </a:lnTo>
                  <a:lnTo>
                    <a:pt x="1435" y="333"/>
                  </a:lnTo>
                  <a:lnTo>
                    <a:pt x="1498" y="312"/>
                  </a:lnTo>
                  <a:lnTo>
                    <a:pt x="1539" y="250"/>
                  </a:lnTo>
                  <a:lnTo>
                    <a:pt x="1560" y="188"/>
                  </a:lnTo>
                  <a:lnTo>
                    <a:pt x="1539" y="125"/>
                  </a:lnTo>
                  <a:lnTo>
                    <a:pt x="1518" y="63"/>
                  </a:lnTo>
                  <a:lnTo>
                    <a:pt x="1477" y="21"/>
                  </a:lnTo>
                  <a:lnTo>
                    <a:pt x="14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8"/>
            <p:cNvSpPr/>
            <p:nvPr/>
          </p:nvSpPr>
          <p:spPr>
            <a:xfrm>
              <a:off x="3405750" y="4214100"/>
              <a:ext cx="45750" cy="22375"/>
            </a:xfrm>
            <a:custGeom>
              <a:avLst/>
              <a:gdLst/>
              <a:ahLst/>
              <a:cxnLst/>
              <a:rect l="l" t="t" r="r" b="b"/>
              <a:pathLst>
                <a:path w="1830" h="895" extrusionOk="0">
                  <a:moveTo>
                    <a:pt x="312" y="167"/>
                  </a:moveTo>
                  <a:lnTo>
                    <a:pt x="437" y="187"/>
                  </a:lnTo>
                  <a:lnTo>
                    <a:pt x="603" y="229"/>
                  </a:lnTo>
                  <a:lnTo>
                    <a:pt x="770" y="291"/>
                  </a:lnTo>
                  <a:lnTo>
                    <a:pt x="1144" y="458"/>
                  </a:lnTo>
                  <a:lnTo>
                    <a:pt x="1488" y="649"/>
                  </a:lnTo>
                  <a:lnTo>
                    <a:pt x="1488" y="649"/>
                  </a:lnTo>
                  <a:lnTo>
                    <a:pt x="1102" y="707"/>
                  </a:lnTo>
                  <a:lnTo>
                    <a:pt x="915" y="728"/>
                  </a:lnTo>
                  <a:lnTo>
                    <a:pt x="749" y="728"/>
                  </a:lnTo>
                  <a:lnTo>
                    <a:pt x="603" y="707"/>
                  </a:lnTo>
                  <a:lnTo>
                    <a:pt x="478" y="686"/>
                  </a:lnTo>
                  <a:lnTo>
                    <a:pt x="375" y="645"/>
                  </a:lnTo>
                  <a:lnTo>
                    <a:pt x="291" y="582"/>
                  </a:lnTo>
                  <a:lnTo>
                    <a:pt x="229" y="520"/>
                  </a:lnTo>
                  <a:lnTo>
                    <a:pt x="187" y="458"/>
                  </a:lnTo>
                  <a:lnTo>
                    <a:pt x="167" y="374"/>
                  </a:lnTo>
                  <a:lnTo>
                    <a:pt x="167" y="291"/>
                  </a:lnTo>
                  <a:lnTo>
                    <a:pt x="187" y="229"/>
                  </a:lnTo>
                  <a:lnTo>
                    <a:pt x="229" y="187"/>
                  </a:lnTo>
                  <a:lnTo>
                    <a:pt x="312" y="167"/>
                  </a:lnTo>
                  <a:close/>
                  <a:moveTo>
                    <a:pt x="333" y="0"/>
                  </a:moveTo>
                  <a:lnTo>
                    <a:pt x="229" y="21"/>
                  </a:lnTo>
                  <a:lnTo>
                    <a:pt x="146" y="42"/>
                  </a:lnTo>
                  <a:lnTo>
                    <a:pt x="83" y="83"/>
                  </a:lnTo>
                  <a:lnTo>
                    <a:pt x="42" y="146"/>
                  </a:lnTo>
                  <a:lnTo>
                    <a:pt x="21" y="208"/>
                  </a:lnTo>
                  <a:lnTo>
                    <a:pt x="0" y="270"/>
                  </a:lnTo>
                  <a:lnTo>
                    <a:pt x="0" y="395"/>
                  </a:lnTo>
                  <a:lnTo>
                    <a:pt x="42" y="520"/>
                  </a:lnTo>
                  <a:lnTo>
                    <a:pt x="104" y="624"/>
                  </a:lnTo>
                  <a:lnTo>
                    <a:pt x="167" y="707"/>
                  </a:lnTo>
                  <a:lnTo>
                    <a:pt x="333" y="790"/>
                  </a:lnTo>
                  <a:lnTo>
                    <a:pt x="499" y="853"/>
                  </a:lnTo>
                  <a:lnTo>
                    <a:pt x="666" y="894"/>
                  </a:lnTo>
                  <a:lnTo>
                    <a:pt x="853" y="894"/>
                  </a:lnTo>
                  <a:lnTo>
                    <a:pt x="1081" y="873"/>
                  </a:lnTo>
                  <a:lnTo>
                    <a:pt x="1310" y="853"/>
                  </a:lnTo>
                  <a:lnTo>
                    <a:pt x="1539" y="811"/>
                  </a:lnTo>
                  <a:lnTo>
                    <a:pt x="1747" y="769"/>
                  </a:lnTo>
                  <a:lnTo>
                    <a:pt x="1809" y="749"/>
                  </a:lnTo>
                  <a:lnTo>
                    <a:pt x="1830" y="686"/>
                  </a:lnTo>
                  <a:lnTo>
                    <a:pt x="1809" y="645"/>
                  </a:lnTo>
                  <a:lnTo>
                    <a:pt x="1788" y="603"/>
                  </a:lnTo>
                  <a:lnTo>
                    <a:pt x="1518" y="458"/>
                  </a:lnTo>
                  <a:lnTo>
                    <a:pt x="1310" y="354"/>
                  </a:lnTo>
                  <a:lnTo>
                    <a:pt x="1061" y="229"/>
                  </a:lnTo>
                  <a:lnTo>
                    <a:pt x="811" y="125"/>
                  </a:lnTo>
                  <a:lnTo>
                    <a:pt x="541" y="42"/>
                  </a:lnTo>
                  <a:lnTo>
                    <a:pt x="437" y="21"/>
                  </a:lnTo>
                  <a:lnTo>
                    <a:pt x="33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8"/>
            <p:cNvSpPr/>
            <p:nvPr/>
          </p:nvSpPr>
          <p:spPr>
            <a:xfrm>
              <a:off x="3423425" y="4194350"/>
              <a:ext cx="28075" cy="39000"/>
            </a:xfrm>
            <a:custGeom>
              <a:avLst/>
              <a:gdLst/>
              <a:ahLst/>
              <a:cxnLst/>
              <a:rect l="l" t="t" r="r" b="b"/>
              <a:pathLst>
                <a:path w="1123" h="1560" extrusionOk="0">
                  <a:moveTo>
                    <a:pt x="333" y="146"/>
                  </a:moveTo>
                  <a:lnTo>
                    <a:pt x="437" y="167"/>
                  </a:lnTo>
                  <a:lnTo>
                    <a:pt x="520" y="229"/>
                  </a:lnTo>
                  <a:lnTo>
                    <a:pt x="686" y="478"/>
                  </a:lnTo>
                  <a:lnTo>
                    <a:pt x="811" y="749"/>
                  </a:lnTo>
                  <a:lnTo>
                    <a:pt x="894" y="1019"/>
                  </a:lnTo>
                  <a:lnTo>
                    <a:pt x="936" y="1310"/>
                  </a:lnTo>
                  <a:lnTo>
                    <a:pt x="936" y="1310"/>
                  </a:lnTo>
                  <a:lnTo>
                    <a:pt x="790" y="1206"/>
                  </a:lnTo>
                  <a:lnTo>
                    <a:pt x="645" y="1060"/>
                  </a:lnTo>
                  <a:lnTo>
                    <a:pt x="520" y="915"/>
                  </a:lnTo>
                  <a:lnTo>
                    <a:pt x="395" y="749"/>
                  </a:lnTo>
                  <a:lnTo>
                    <a:pt x="291" y="603"/>
                  </a:lnTo>
                  <a:lnTo>
                    <a:pt x="229" y="458"/>
                  </a:lnTo>
                  <a:lnTo>
                    <a:pt x="166" y="333"/>
                  </a:lnTo>
                  <a:lnTo>
                    <a:pt x="166" y="250"/>
                  </a:lnTo>
                  <a:lnTo>
                    <a:pt x="166" y="229"/>
                  </a:lnTo>
                  <a:lnTo>
                    <a:pt x="187" y="187"/>
                  </a:lnTo>
                  <a:lnTo>
                    <a:pt x="229" y="167"/>
                  </a:lnTo>
                  <a:lnTo>
                    <a:pt x="291" y="146"/>
                  </a:lnTo>
                  <a:close/>
                  <a:moveTo>
                    <a:pt x="270" y="0"/>
                  </a:moveTo>
                  <a:lnTo>
                    <a:pt x="187" y="21"/>
                  </a:lnTo>
                  <a:lnTo>
                    <a:pt x="104" y="63"/>
                  </a:lnTo>
                  <a:lnTo>
                    <a:pt x="42" y="125"/>
                  </a:lnTo>
                  <a:lnTo>
                    <a:pt x="0" y="208"/>
                  </a:lnTo>
                  <a:lnTo>
                    <a:pt x="0" y="291"/>
                  </a:lnTo>
                  <a:lnTo>
                    <a:pt x="21" y="374"/>
                  </a:lnTo>
                  <a:lnTo>
                    <a:pt x="83" y="562"/>
                  </a:lnTo>
                  <a:lnTo>
                    <a:pt x="187" y="749"/>
                  </a:lnTo>
                  <a:lnTo>
                    <a:pt x="333" y="957"/>
                  </a:lnTo>
                  <a:lnTo>
                    <a:pt x="499" y="1144"/>
                  </a:lnTo>
                  <a:lnTo>
                    <a:pt x="686" y="1331"/>
                  </a:lnTo>
                  <a:lnTo>
                    <a:pt x="852" y="1455"/>
                  </a:lnTo>
                  <a:lnTo>
                    <a:pt x="998" y="1559"/>
                  </a:lnTo>
                  <a:lnTo>
                    <a:pt x="1081" y="1559"/>
                  </a:lnTo>
                  <a:lnTo>
                    <a:pt x="1102" y="1518"/>
                  </a:lnTo>
                  <a:lnTo>
                    <a:pt x="1123" y="1476"/>
                  </a:lnTo>
                  <a:lnTo>
                    <a:pt x="1102" y="1289"/>
                  </a:lnTo>
                  <a:lnTo>
                    <a:pt x="1019" y="894"/>
                  </a:lnTo>
                  <a:lnTo>
                    <a:pt x="956" y="665"/>
                  </a:lnTo>
                  <a:lnTo>
                    <a:pt x="873" y="458"/>
                  </a:lnTo>
                  <a:lnTo>
                    <a:pt x="749" y="250"/>
                  </a:lnTo>
                  <a:lnTo>
                    <a:pt x="686" y="167"/>
                  </a:lnTo>
                  <a:lnTo>
                    <a:pt x="624" y="104"/>
                  </a:lnTo>
                  <a:lnTo>
                    <a:pt x="541" y="42"/>
                  </a:lnTo>
                  <a:lnTo>
                    <a:pt x="45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8"/>
            <p:cNvSpPr/>
            <p:nvPr/>
          </p:nvSpPr>
          <p:spPr>
            <a:xfrm>
              <a:off x="2725450" y="4108075"/>
              <a:ext cx="49375" cy="33275"/>
            </a:xfrm>
            <a:custGeom>
              <a:avLst/>
              <a:gdLst/>
              <a:ahLst/>
              <a:cxnLst/>
              <a:rect l="l" t="t" r="r" b="b"/>
              <a:pathLst>
                <a:path w="1975" h="1331" extrusionOk="0">
                  <a:moveTo>
                    <a:pt x="312" y="167"/>
                  </a:moveTo>
                  <a:lnTo>
                    <a:pt x="437" y="187"/>
                  </a:lnTo>
                  <a:lnTo>
                    <a:pt x="582" y="250"/>
                  </a:lnTo>
                  <a:lnTo>
                    <a:pt x="748" y="354"/>
                  </a:lnTo>
                  <a:lnTo>
                    <a:pt x="915" y="478"/>
                  </a:lnTo>
                  <a:lnTo>
                    <a:pt x="1289" y="790"/>
                  </a:lnTo>
                  <a:lnTo>
                    <a:pt x="1642" y="1123"/>
                  </a:lnTo>
                  <a:lnTo>
                    <a:pt x="1372" y="1061"/>
                  </a:lnTo>
                  <a:lnTo>
                    <a:pt x="1123" y="1019"/>
                  </a:lnTo>
                  <a:lnTo>
                    <a:pt x="894" y="936"/>
                  </a:lnTo>
                  <a:lnTo>
                    <a:pt x="686" y="873"/>
                  </a:lnTo>
                  <a:lnTo>
                    <a:pt x="520" y="790"/>
                  </a:lnTo>
                  <a:lnTo>
                    <a:pt x="374" y="707"/>
                  </a:lnTo>
                  <a:lnTo>
                    <a:pt x="270" y="624"/>
                  </a:lnTo>
                  <a:lnTo>
                    <a:pt x="208" y="520"/>
                  </a:lnTo>
                  <a:lnTo>
                    <a:pt x="187" y="458"/>
                  </a:lnTo>
                  <a:lnTo>
                    <a:pt x="166" y="375"/>
                  </a:lnTo>
                  <a:lnTo>
                    <a:pt x="187" y="312"/>
                  </a:lnTo>
                  <a:lnTo>
                    <a:pt x="208" y="250"/>
                  </a:lnTo>
                  <a:lnTo>
                    <a:pt x="229" y="187"/>
                  </a:lnTo>
                  <a:lnTo>
                    <a:pt x="291" y="167"/>
                  </a:lnTo>
                  <a:close/>
                  <a:moveTo>
                    <a:pt x="353" y="0"/>
                  </a:moveTo>
                  <a:lnTo>
                    <a:pt x="270" y="21"/>
                  </a:lnTo>
                  <a:lnTo>
                    <a:pt x="187" y="42"/>
                  </a:lnTo>
                  <a:lnTo>
                    <a:pt x="146" y="63"/>
                  </a:lnTo>
                  <a:lnTo>
                    <a:pt x="104" y="104"/>
                  </a:lnTo>
                  <a:lnTo>
                    <a:pt x="62" y="167"/>
                  </a:lnTo>
                  <a:lnTo>
                    <a:pt x="21" y="271"/>
                  </a:lnTo>
                  <a:lnTo>
                    <a:pt x="0" y="395"/>
                  </a:lnTo>
                  <a:lnTo>
                    <a:pt x="21" y="499"/>
                  </a:lnTo>
                  <a:lnTo>
                    <a:pt x="62" y="603"/>
                  </a:lnTo>
                  <a:lnTo>
                    <a:pt x="125" y="686"/>
                  </a:lnTo>
                  <a:lnTo>
                    <a:pt x="187" y="749"/>
                  </a:lnTo>
                  <a:lnTo>
                    <a:pt x="374" y="894"/>
                  </a:lnTo>
                  <a:lnTo>
                    <a:pt x="603" y="998"/>
                  </a:lnTo>
                  <a:lnTo>
                    <a:pt x="852" y="1102"/>
                  </a:lnTo>
                  <a:lnTo>
                    <a:pt x="1123" y="1185"/>
                  </a:lnTo>
                  <a:lnTo>
                    <a:pt x="1372" y="1248"/>
                  </a:lnTo>
                  <a:lnTo>
                    <a:pt x="1871" y="1331"/>
                  </a:lnTo>
                  <a:lnTo>
                    <a:pt x="1913" y="1310"/>
                  </a:lnTo>
                  <a:lnTo>
                    <a:pt x="1954" y="1268"/>
                  </a:lnTo>
                  <a:lnTo>
                    <a:pt x="1975" y="1227"/>
                  </a:lnTo>
                  <a:lnTo>
                    <a:pt x="1954" y="1185"/>
                  </a:lnTo>
                  <a:lnTo>
                    <a:pt x="1705" y="936"/>
                  </a:lnTo>
                  <a:lnTo>
                    <a:pt x="1497" y="728"/>
                  </a:lnTo>
                  <a:lnTo>
                    <a:pt x="1247" y="520"/>
                  </a:lnTo>
                  <a:lnTo>
                    <a:pt x="977" y="312"/>
                  </a:lnTo>
                  <a:lnTo>
                    <a:pt x="707" y="146"/>
                  </a:lnTo>
                  <a:lnTo>
                    <a:pt x="582" y="83"/>
                  </a:lnTo>
                  <a:lnTo>
                    <a:pt x="457" y="42"/>
                  </a:lnTo>
                  <a:lnTo>
                    <a:pt x="35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8"/>
            <p:cNvSpPr/>
            <p:nvPr/>
          </p:nvSpPr>
          <p:spPr>
            <a:xfrm>
              <a:off x="2752975" y="4096125"/>
              <a:ext cx="23425" cy="45225"/>
            </a:xfrm>
            <a:custGeom>
              <a:avLst/>
              <a:gdLst/>
              <a:ahLst/>
              <a:cxnLst/>
              <a:rect l="l" t="t" r="r" b="b"/>
              <a:pathLst>
                <a:path w="937" h="1809" extrusionOk="0">
                  <a:moveTo>
                    <a:pt x="354" y="187"/>
                  </a:moveTo>
                  <a:lnTo>
                    <a:pt x="437" y="208"/>
                  </a:lnTo>
                  <a:lnTo>
                    <a:pt x="521" y="250"/>
                  </a:lnTo>
                  <a:lnTo>
                    <a:pt x="583" y="312"/>
                  </a:lnTo>
                  <a:lnTo>
                    <a:pt x="645" y="395"/>
                  </a:lnTo>
                  <a:lnTo>
                    <a:pt x="728" y="665"/>
                  </a:lnTo>
                  <a:lnTo>
                    <a:pt x="770" y="956"/>
                  </a:lnTo>
                  <a:lnTo>
                    <a:pt x="770" y="1247"/>
                  </a:lnTo>
                  <a:lnTo>
                    <a:pt x="728" y="1539"/>
                  </a:lnTo>
                  <a:lnTo>
                    <a:pt x="604" y="1393"/>
                  </a:lnTo>
                  <a:lnTo>
                    <a:pt x="500" y="1206"/>
                  </a:lnTo>
                  <a:lnTo>
                    <a:pt x="375" y="1019"/>
                  </a:lnTo>
                  <a:lnTo>
                    <a:pt x="292" y="811"/>
                  </a:lnTo>
                  <a:lnTo>
                    <a:pt x="209" y="624"/>
                  </a:lnTo>
                  <a:lnTo>
                    <a:pt x="167" y="458"/>
                  </a:lnTo>
                  <a:lnTo>
                    <a:pt x="167" y="312"/>
                  </a:lnTo>
                  <a:lnTo>
                    <a:pt x="188" y="208"/>
                  </a:lnTo>
                  <a:lnTo>
                    <a:pt x="229" y="187"/>
                  </a:lnTo>
                  <a:close/>
                  <a:moveTo>
                    <a:pt x="250" y="0"/>
                  </a:moveTo>
                  <a:lnTo>
                    <a:pt x="146" y="21"/>
                  </a:lnTo>
                  <a:lnTo>
                    <a:pt x="84" y="63"/>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49" y="1788"/>
                  </a:lnTo>
                  <a:lnTo>
                    <a:pt x="770" y="1809"/>
                  </a:lnTo>
                  <a:lnTo>
                    <a:pt x="791" y="1809"/>
                  </a:lnTo>
                  <a:lnTo>
                    <a:pt x="832" y="1767"/>
                  </a:lnTo>
                  <a:lnTo>
                    <a:pt x="853" y="1746"/>
                  </a:lnTo>
                  <a:lnTo>
                    <a:pt x="895" y="1559"/>
                  </a:lnTo>
                  <a:lnTo>
                    <a:pt x="936" y="1185"/>
                  </a:lnTo>
                  <a:lnTo>
                    <a:pt x="936" y="956"/>
                  </a:lnTo>
                  <a:lnTo>
                    <a:pt x="916" y="728"/>
                  </a:lnTo>
                  <a:lnTo>
                    <a:pt x="874" y="499"/>
                  </a:lnTo>
                  <a:lnTo>
                    <a:pt x="832" y="395"/>
                  </a:lnTo>
                  <a:lnTo>
                    <a:pt x="791" y="291"/>
                  </a:lnTo>
                  <a:lnTo>
                    <a:pt x="708" y="187"/>
                  </a:lnTo>
                  <a:lnTo>
                    <a:pt x="624" y="104"/>
                  </a:lnTo>
                  <a:lnTo>
                    <a:pt x="521" y="42"/>
                  </a:lnTo>
                  <a:lnTo>
                    <a:pt x="396" y="21"/>
                  </a:lnTo>
                  <a:lnTo>
                    <a:pt x="25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8"/>
            <p:cNvSpPr/>
            <p:nvPr/>
          </p:nvSpPr>
          <p:spPr>
            <a:xfrm>
              <a:off x="2752975" y="4096125"/>
              <a:ext cx="23425" cy="45225"/>
            </a:xfrm>
            <a:custGeom>
              <a:avLst/>
              <a:gdLst/>
              <a:ahLst/>
              <a:cxnLst/>
              <a:rect l="l" t="t" r="r" b="b"/>
              <a:pathLst>
                <a:path w="937" h="1809" fill="none" extrusionOk="0">
                  <a:moveTo>
                    <a:pt x="770" y="1809"/>
                  </a:moveTo>
                  <a:lnTo>
                    <a:pt x="791" y="1809"/>
                  </a:lnTo>
                  <a:lnTo>
                    <a:pt x="791" y="1809"/>
                  </a:lnTo>
                  <a:lnTo>
                    <a:pt x="832" y="1767"/>
                  </a:lnTo>
                  <a:lnTo>
                    <a:pt x="853" y="1746"/>
                  </a:lnTo>
                  <a:lnTo>
                    <a:pt x="853" y="1746"/>
                  </a:lnTo>
                  <a:lnTo>
                    <a:pt x="895" y="1559"/>
                  </a:lnTo>
                  <a:lnTo>
                    <a:pt x="936" y="1185"/>
                  </a:lnTo>
                  <a:lnTo>
                    <a:pt x="936" y="956"/>
                  </a:lnTo>
                  <a:lnTo>
                    <a:pt x="916" y="728"/>
                  </a:lnTo>
                  <a:lnTo>
                    <a:pt x="874" y="499"/>
                  </a:lnTo>
                  <a:lnTo>
                    <a:pt x="832" y="395"/>
                  </a:lnTo>
                  <a:lnTo>
                    <a:pt x="791" y="291"/>
                  </a:lnTo>
                  <a:lnTo>
                    <a:pt x="791" y="291"/>
                  </a:lnTo>
                  <a:lnTo>
                    <a:pt x="708" y="187"/>
                  </a:lnTo>
                  <a:lnTo>
                    <a:pt x="624" y="104"/>
                  </a:lnTo>
                  <a:lnTo>
                    <a:pt x="521" y="42"/>
                  </a:lnTo>
                  <a:lnTo>
                    <a:pt x="396" y="21"/>
                  </a:lnTo>
                  <a:lnTo>
                    <a:pt x="396" y="21"/>
                  </a:lnTo>
                  <a:lnTo>
                    <a:pt x="250" y="0"/>
                  </a:lnTo>
                  <a:lnTo>
                    <a:pt x="146" y="21"/>
                  </a:lnTo>
                  <a:lnTo>
                    <a:pt x="84" y="63"/>
                  </a:lnTo>
                  <a:lnTo>
                    <a:pt x="42" y="125"/>
                  </a:lnTo>
                  <a:lnTo>
                    <a:pt x="42" y="125"/>
                  </a:lnTo>
                  <a:lnTo>
                    <a:pt x="1" y="208"/>
                  </a:lnTo>
                  <a:lnTo>
                    <a:pt x="1" y="291"/>
                  </a:lnTo>
                  <a:lnTo>
                    <a:pt x="1" y="395"/>
                  </a:lnTo>
                  <a:lnTo>
                    <a:pt x="22" y="499"/>
                  </a:lnTo>
                  <a:lnTo>
                    <a:pt x="84" y="728"/>
                  </a:lnTo>
                  <a:lnTo>
                    <a:pt x="188" y="956"/>
                  </a:lnTo>
                  <a:lnTo>
                    <a:pt x="313" y="1206"/>
                  </a:lnTo>
                  <a:lnTo>
                    <a:pt x="437" y="1435"/>
                  </a:lnTo>
                  <a:lnTo>
                    <a:pt x="583" y="1622"/>
                  </a:lnTo>
                  <a:lnTo>
                    <a:pt x="728" y="1788"/>
                  </a:lnTo>
                  <a:lnTo>
                    <a:pt x="728" y="1788"/>
                  </a:lnTo>
                  <a:lnTo>
                    <a:pt x="749" y="1788"/>
                  </a:lnTo>
                  <a:lnTo>
                    <a:pt x="770" y="1809"/>
                  </a:lnTo>
                  <a:lnTo>
                    <a:pt x="770" y="18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8"/>
            <p:cNvSpPr/>
            <p:nvPr/>
          </p:nvSpPr>
          <p:spPr>
            <a:xfrm>
              <a:off x="2757150" y="4100800"/>
              <a:ext cx="15075" cy="33800"/>
            </a:xfrm>
            <a:custGeom>
              <a:avLst/>
              <a:gdLst/>
              <a:ahLst/>
              <a:cxnLst/>
              <a:rect l="l" t="t" r="r" b="b"/>
              <a:pathLst>
                <a:path w="603" h="1352" fill="none" extrusionOk="0">
                  <a:moveTo>
                    <a:pt x="104" y="0"/>
                  </a:moveTo>
                  <a:lnTo>
                    <a:pt x="187" y="0"/>
                  </a:lnTo>
                  <a:lnTo>
                    <a:pt x="187" y="0"/>
                  </a:lnTo>
                  <a:lnTo>
                    <a:pt x="270" y="21"/>
                  </a:lnTo>
                  <a:lnTo>
                    <a:pt x="354" y="63"/>
                  </a:lnTo>
                  <a:lnTo>
                    <a:pt x="416" y="125"/>
                  </a:lnTo>
                  <a:lnTo>
                    <a:pt x="478" y="208"/>
                  </a:lnTo>
                  <a:lnTo>
                    <a:pt x="478" y="208"/>
                  </a:lnTo>
                  <a:lnTo>
                    <a:pt x="561" y="478"/>
                  </a:lnTo>
                  <a:lnTo>
                    <a:pt x="603" y="769"/>
                  </a:lnTo>
                  <a:lnTo>
                    <a:pt x="603" y="1060"/>
                  </a:lnTo>
                  <a:lnTo>
                    <a:pt x="561" y="1352"/>
                  </a:lnTo>
                  <a:lnTo>
                    <a:pt x="561" y="1352"/>
                  </a:lnTo>
                  <a:lnTo>
                    <a:pt x="437" y="1206"/>
                  </a:lnTo>
                  <a:lnTo>
                    <a:pt x="333" y="1019"/>
                  </a:lnTo>
                  <a:lnTo>
                    <a:pt x="208" y="832"/>
                  </a:lnTo>
                  <a:lnTo>
                    <a:pt x="125" y="624"/>
                  </a:lnTo>
                  <a:lnTo>
                    <a:pt x="42" y="437"/>
                  </a:lnTo>
                  <a:lnTo>
                    <a:pt x="0" y="271"/>
                  </a:lnTo>
                  <a:lnTo>
                    <a:pt x="0" y="125"/>
                  </a:lnTo>
                  <a:lnTo>
                    <a:pt x="21" y="21"/>
                  </a:lnTo>
                  <a:lnTo>
                    <a:pt x="21" y="21"/>
                  </a:lnTo>
                  <a:lnTo>
                    <a:pt x="62" y="0"/>
                  </a:lnTo>
                  <a:lnTo>
                    <a:pt x="104"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8"/>
            <p:cNvSpPr/>
            <p:nvPr/>
          </p:nvSpPr>
          <p:spPr>
            <a:xfrm>
              <a:off x="2762350" y="4098725"/>
              <a:ext cx="0" cy="25"/>
            </a:xfrm>
            <a:custGeom>
              <a:avLst/>
              <a:gdLst/>
              <a:ahLst/>
              <a:cxnLst/>
              <a:rect l="l" t="t" r="r" b="b"/>
              <a:pathLst>
                <a:path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8"/>
            <p:cNvSpPr/>
            <p:nvPr/>
          </p:nvSpPr>
          <p:spPr>
            <a:xfrm>
              <a:off x="3512800" y="1536500"/>
              <a:ext cx="320175" cy="781700"/>
            </a:xfrm>
            <a:custGeom>
              <a:avLst/>
              <a:gdLst/>
              <a:ahLst/>
              <a:cxnLst/>
              <a:rect l="l" t="t" r="r" b="b"/>
              <a:pathLst>
                <a:path w="12807" h="31268" extrusionOk="0">
                  <a:moveTo>
                    <a:pt x="4886" y="1"/>
                  </a:moveTo>
                  <a:lnTo>
                    <a:pt x="1" y="3597"/>
                  </a:lnTo>
                  <a:lnTo>
                    <a:pt x="1082" y="5177"/>
                  </a:lnTo>
                  <a:lnTo>
                    <a:pt x="2142" y="6840"/>
                  </a:lnTo>
                  <a:lnTo>
                    <a:pt x="2662" y="7672"/>
                  </a:lnTo>
                  <a:lnTo>
                    <a:pt x="3161" y="8503"/>
                  </a:lnTo>
                  <a:lnTo>
                    <a:pt x="4138" y="10187"/>
                  </a:lnTo>
                  <a:lnTo>
                    <a:pt x="4616" y="11040"/>
                  </a:lnTo>
                  <a:lnTo>
                    <a:pt x="5073" y="11871"/>
                  </a:lnTo>
                  <a:lnTo>
                    <a:pt x="5489" y="12724"/>
                  </a:lnTo>
                  <a:lnTo>
                    <a:pt x="5905" y="13576"/>
                  </a:lnTo>
                  <a:lnTo>
                    <a:pt x="6279" y="14387"/>
                  </a:lnTo>
                  <a:lnTo>
                    <a:pt x="6612" y="15218"/>
                  </a:lnTo>
                  <a:lnTo>
                    <a:pt x="6903" y="16071"/>
                  </a:lnTo>
                  <a:lnTo>
                    <a:pt x="7173" y="16923"/>
                  </a:lnTo>
                  <a:lnTo>
                    <a:pt x="7277" y="17318"/>
                  </a:lnTo>
                  <a:lnTo>
                    <a:pt x="7360" y="17713"/>
                  </a:lnTo>
                  <a:lnTo>
                    <a:pt x="7360" y="17858"/>
                  </a:lnTo>
                  <a:lnTo>
                    <a:pt x="7318" y="18212"/>
                  </a:lnTo>
                  <a:lnTo>
                    <a:pt x="7235" y="18544"/>
                  </a:lnTo>
                  <a:lnTo>
                    <a:pt x="7131" y="18877"/>
                  </a:lnTo>
                  <a:lnTo>
                    <a:pt x="7007" y="19210"/>
                  </a:lnTo>
                  <a:lnTo>
                    <a:pt x="6653" y="20062"/>
                  </a:lnTo>
                  <a:lnTo>
                    <a:pt x="6258" y="20894"/>
                  </a:lnTo>
                  <a:lnTo>
                    <a:pt x="5842" y="21704"/>
                  </a:lnTo>
                  <a:lnTo>
                    <a:pt x="5385" y="22515"/>
                  </a:lnTo>
                  <a:lnTo>
                    <a:pt x="4886" y="23367"/>
                  </a:lnTo>
                  <a:lnTo>
                    <a:pt x="4387" y="24220"/>
                  </a:lnTo>
                  <a:lnTo>
                    <a:pt x="3327" y="25904"/>
                  </a:lnTo>
                  <a:lnTo>
                    <a:pt x="2225" y="27587"/>
                  </a:lnTo>
                  <a:lnTo>
                    <a:pt x="1123" y="29271"/>
                  </a:lnTo>
                  <a:lnTo>
                    <a:pt x="3369" y="31267"/>
                  </a:lnTo>
                  <a:lnTo>
                    <a:pt x="4179" y="30560"/>
                  </a:lnTo>
                  <a:lnTo>
                    <a:pt x="4948" y="29833"/>
                  </a:lnTo>
                  <a:lnTo>
                    <a:pt x="5697" y="29105"/>
                  </a:lnTo>
                  <a:lnTo>
                    <a:pt x="6424" y="28336"/>
                  </a:lnTo>
                  <a:lnTo>
                    <a:pt x="7152" y="27567"/>
                  </a:lnTo>
                  <a:lnTo>
                    <a:pt x="7859" y="26777"/>
                  </a:lnTo>
                  <a:lnTo>
                    <a:pt x="8545" y="25966"/>
                  </a:lnTo>
                  <a:lnTo>
                    <a:pt x="9231" y="25114"/>
                  </a:lnTo>
                  <a:lnTo>
                    <a:pt x="9584" y="24677"/>
                  </a:lnTo>
                  <a:lnTo>
                    <a:pt x="9917" y="24220"/>
                  </a:lnTo>
                  <a:lnTo>
                    <a:pt x="10250" y="23762"/>
                  </a:lnTo>
                  <a:lnTo>
                    <a:pt x="10561" y="23284"/>
                  </a:lnTo>
                  <a:lnTo>
                    <a:pt x="10873" y="22827"/>
                  </a:lnTo>
                  <a:lnTo>
                    <a:pt x="11164" y="22328"/>
                  </a:lnTo>
                  <a:lnTo>
                    <a:pt x="11455" y="21850"/>
                  </a:lnTo>
                  <a:lnTo>
                    <a:pt x="11726" y="21351"/>
                  </a:lnTo>
                  <a:lnTo>
                    <a:pt x="12017" y="20748"/>
                  </a:lnTo>
                  <a:lnTo>
                    <a:pt x="12287" y="20124"/>
                  </a:lnTo>
                  <a:lnTo>
                    <a:pt x="12495" y="19480"/>
                  </a:lnTo>
                  <a:lnTo>
                    <a:pt x="12682" y="18815"/>
                  </a:lnTo>
                  <a:lnTo>
                    <a:pt x="12744" y="18378"/>
                  </a:lnTo>
                  <a:lnTo>
                    <a:pt x="12807" y="17942"/>
                  </a:lnTo>
                  <a:lnTo>
                    <a:pt x="12807" y="17443"/>
                  </a:lnTo>
                  <a:lnTo>
                    <a:pt x="12807" y="17318"/>
                  </a:lnTo>
                  <a:lnTo>
                    <a:pt x="12807" y="17235"/>
                  </a:lnTo>
                  <a:lnTo>
                    <a:pt x="12807" y="17172"/>
                  </a:lnTo>
                  <a:lnTo>
                    <a:pt x="12786" y="17027"/>
                  </a:lnTo>
                  <a:lnTo>
                    <a:pt x="12765" y="16923"/>
                  </a:lnTo>
                  <a:lnTo>
                    <a:pt x="12703" y="16320"/>
                  </a:lnTo>
                  <a:lnTo>
                    <a:pt x="12578" y="15696"/>
                  </a:lnTo>
                  <a:lnTo>
                    <a:pt x="12474" y="15135"/>
                  </a:lnTo>
                  <a:lnTo>
                    <a:pt x="12328" y="14574"/>
                  </a:lnTo>
                  <a:lnTo>
                    <a:pt x="12183" y="14012"/>
                  </a:lnTo>
                  <a:lnTo>
                    <a:pt x="12037" y="13472"/>
                  </a:lnTo>
                  <a:lnTo>
                    <a:pt x="11850" y="12911"/>
                  </a:lnTo>
                  <a:lnTo>
                    <a:pt x="11663" y="12370"/>
                  </a:lnTo>
                  <a:lnTo>
                    <a:pt x="11476" y="11830"/>
                  </a:lnTo>
                  <a:lnTo>
                    <a:pt x="11268" y="11289"/>
                  </a:lnTo>
                  <a:lnTo>
                    <a:pt x="10852" y="10270"/>
                  </a:lnTo>
                  <a:lnTo>
                    <a:pt x="10395" y="9273"/>
                  </a:lnTo>
                  <a:lnTo>
                    <a:pt x="9938" y="8275"/>
                  </a:lnTo>
                  <a:lnTo>
                    <a:pt x="9439" y="7298"/>
                  </a:lnTo>
                  <a:lnTo>
                    <a:pt x="8919" y="6362"/>
                  </a:lnTo>
                  <a:lnTo>
                    <a:pt x="8399" y="5427"/>
                  </a:lnTo>
                  <a:lnTo>
                    <a:pt x="7859" y="4491"/>
                  </a:lnTo>
                  <a:lnTo>
                    <a:pt x="7298" y="3577"/>
                  </a:lnTo>
                  <a:lnTo>
                    <a:pt x="6133" y="1789"/>
                  </a:lnTo>
                  <a:lnTo>
                    <a:pt x="5531" y="895"/>
                  </a:lnTo>
                  <a:lnTo>
                    <a:pt x="4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8"/>
            <p:cNvSpPr/>
            <p:nvPr/>
          </p:nvSpPr>
          <p:spPr>
            <a:xfrm>
              <a:off x="3477475" y="2258400"/>
              <a:ext cx="129950" cy="109150"/>
            </a:xfrm>
            <a:custGeom>
              <a:avLst/>
              <a:gdLst/>
              <a:ahLst/>
              <a:cxnLst/>
              <a:rect l="l" t="t" r="r" b="b"/>
              <a:pathLst>
                <a:path w="5198" h="4366" extrusionOk="0">
                  <a:moveTo>
                    <a:pt x="3472" y="0"/>
                  </a:moveTo>
                  <a:lnTo>
                    <a:pt x="0" y="1061"/>
                  </a:lnTo>
                  <a:lnTo>
                    <a:pt x="3118" y="4366"/>
                  </a:lnTo>
                  <a:lnTo>
                    <a:pt x="3222" y="4304"/>
                  </a:lnTo>
                  <a:lnTo>
                    <a:pt x="3513" y="4096"/>
                  </a:lnTo>
                  <a:lnTo>
                    <a:pt x="3929" y="3805"/>
                  </a:lnTo>
                  <a:lnTo>
                    <a:pt x="4137" y="3618"/>
                  </a:lnTo>
                  <a:lnTo>
                    <a:pt x="4366" y="3389"/>
                  </a:lnTo>
                  <a:lnTo>
                    <a:pt x="4574" y="3181"/>
                  </a:lnTo>
                  <a:lnTo>
                    <a:pt x="4761" y="2932"/>
                  </a:lnTo>
                  <a:lnTo>
                    <a:pt x="4927" y="2682"/>
                  </a:lnTo>
                  <a:lnTo>
                    <a:pt x="5073" y="2412"/>
                  </a:lnTo>
                  <a:lnTo>
                    <a:pt x="5156" y="2142"/>
                  </a:lnTo>
                  <a:lnTo>
                    <a:pt x="5177" y="1996"/>
                  </a:lnTo>
                  <a:lnTo>
                    <a:pt x="5197" y="1871"/>
                  </a:lnTo>
                  <a:lnTo>
                    <a:pt x="5197" y="1726"/>
                  </a:lnTo>
                  <a:lnTo>
                    <a:pt x="5177" y="1580"/>
                  </a:lnTo>
                  <a:lnTo>
                    <a:pt x="5135" y="1435"/>
                  </a:lnTo>
                  <a:lnTo>
                    <a:pt x="5093" y="1289"/>
                  </a:lnTo>
                  <a:lnTo>
                    <a:pt x="347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8"/>
            <p:cNvSpPr/>
            <p:nvPr/>
          </p:nvSpPr>
          <p:spPr>
            <a:xfrm>
              <a:off x="3442125" y="2285425"/>
              <a:ext cx="113850" cy="125800"/>
            </a:xfrm>
            <a:custGeom>
              <a:avLst/>
              <a:gdLst/>
              <a:ahLst/>
              <a:cxnLst/>
              <a:rect l="l" t="t" r="r" b="b"/>
              <a:pathLst>
                <a:path w="4554" h="5032" extrusionOk="0">
                  <a:moveTo>
                    <a:pt x="1435" y="0"/>
                  </a:moveTo>
                  <a:lnTo>
                    <a:pt x="1" y="2495"/>
                  </a:lnTo>
                  <a:lnTo>
                    <a:pt x="2516" y="5031"/>
                  </a:lnTo>
                  <a:lnTo>
                    <a:pt x="4553" y="3285"/>
                  </a:lnTo>
                  <a:lnTo>
                    <a:pt x="14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8"/>
            <p:cNvSpPr/>
            <p:nvPr/>
          </p:nvSpPr>
          <p:spPr>
            <a:xfrm>
              <a:off x="3249300" y="2098325"/>
              <a:ext cx="67075" cy="160625"/>
            </a:xfrm>
            <a:custGeom>
              <a:avLst/>
              <a:gdLst/>
              <a:ahLst/>
              <a:cxnLst/>
              <a:rect l="l" t="t" r="r" b="b"/>
              <a:pathLst>
                <a:path w="2683" h="6425" extrusionOk="0">
                  <a:moveTo>
                    <a:pt x="1726" y="0"/>
                  </a:move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2683" y="6424"/>
                  </a:lnTo>
                  <a:lnTo>
                    <a:pt x="2184" y="3264"/>
                  </a:lnTo>
                  <a:lnTo>
                    <a:pt x="1914" y="1456"/>
                  </a:lnTo>
                  <a:lnTo>
                    <a:pt x="1726"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8"/>
            <p:cNvSpPr/>
            <p:nvPr/>
          </p:nvSpPr>
          <p:spPr>
            <a:xfrm>
              <a:off x="3249300" y="2098325"/>
              <a:ext cx="67075" cy="160625"/>
            </a:xfrm>
            <a:custGeom>
              <a:avLst/>
              <a:gdLst/>
              <a:ahLst/>
              <a:cxnLst/>
              <a:rect l="l" t="t" r="r" b="b"/>
              <a:pathLst>
                <a:path w="2683" h="6425" fill="none" extrusionOk="0">
                  <a:moveTo>
                    <a:pt x="1726" y="0"/>
                  </a:moveTo>
                  <a:lnTo>
                    <a:pt x="1726" y="0"/>
                  </a:lnTo>
                  <a:lnTo>
                    <a:pt x="1560" y="333"/>
                  </a:lnTo>
                  <a:lnTo>
                    <a:pt x="1394" y="686"/>
                  </a:lnTo>
                  <a:lnTo>
                    <a:pt x="1248" y="1061"/>
                  </a:lnTo>
                  <a:lnTo>
                    <a:pt x="1103" y="1476"/>
                  </a:lnTo>
                  <a:lnTo>
                    <a:pt x="853" y="2308"/>
                  </a:lnTo>
                  <a:lnTo>
                    <a:pt x="625" y="3160"/>
                  </a:lnTo>
                  <a:lnTo>
                    <a:pt x="417" y="4013"/>
                  </a:lnTo>
                  <a:lnTo>
                    <a:pt x="250" y="4803"/>
                  </a:lnTo>
                  <a:lnTo>
                    <a:pt x="1" y="6071"/>
                  </a:lnTo>
                  <a:lnTo>
                    <a:pt x="396" y="6112"/>
                  </a:lnTo>
                  <a:lnTo>
                    <a:pt x="396" y="6112"/>
                  </a:lnTo>
                  <a:lnTo>
                    <a:pt x="396" y="6112"/>
                  </a:lnTo>
                  <a:lnTo>
                    <a:pt x="2683" y="6424"/>
                  </a:lnTo>
                  <a:lnTo>
                    <a:pt x="2683" y="6424"/>
                  </a:lnTo>
                  <a:lnTo>
                    <a:pt x="2184" y="3264"/>
                  </a:lnTo>
                  <a:lnTo>
                    <a:pt x="1914" y="1456"/>
                  </a:lnTo>
                  <a:lnTo>
                    <a:pt x="17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8"/>
            <p:cNvSpPr/>
            <p:nvPr/>
          </p:nvSpPr>
          <p:spPr>
            <a:xfrm>
              <a:off x="3246725" y="2250075"/>
              <a:ext cx="12475" cy="17175"/>
            </a:xfrm>
            <a:custGeom>
              <a:avLst/>
              <a:gdLst/>
              <a:ahLst/>
              <a:cxnLst/>
              <a:rect l="l" t="t" r="r" b="b"/>
              <a:pathLst>
                <a:path w="499" h="687" extrusionOk="0">
                  <a:moveTo>
                    <a:pt x="104" y="1"/>
                  </a:moveTo>
                  <a:lnTo>
                    <a:pt x="0" y="645"/>
                  </a:lnTo>
                  <a:lnTo>
                    <a:pt x="478" y="687"/>
                  </a:lnTo>
                  <a:lnTo>
                    <a:pt x="499" y="42"/>
                  </a:lnTo>
                  <a:lnTo>
                    <a:pt x="104"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8"/>
            <p:cNvSpPr/>
            <p:nvPr/>
          </p:nvSpPr>
          <p:spPr>
            <a:xfrm>
              <a:off x="3246725" y="2250075"/>
              <a:ext cx="12475" cy="17175"/>
            </a:xfrm>
            <a:custGeom>
              <a:avLst/>
              <a:gdLst/>
              <a:ahLst/>
              <a:cxnLst/>
              <a:rect l="l" t="t" r="r" b="b"/>
              <a:pathLst>
                <a:path w="499" h="687" fill="none" extrusionOk="0">
                  <a:moveTo>
                    <a:pt x="104" y="1"/>
                  </a:moveTo>
                  <a:lnTo>
                    <a:pt x="104" y="1"/>
                  </a:lnTo>
                  <a:lnTo>
                    <a:pt x="0" y="645"/>
                  </a:lnTo>
                  <a:lnTo>
                    <a:pt x="478" y="687"/>
                  </a:lnTo>
                  <a:lnTo>
                    <a:pt x="478" y="687"/>
                  </a:lnTo>
                  <a:lnTo>
                    <a:pt x="499" y="42"/>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8"/>
            <p:cNvSpPr/>
            <p:nvPr/>
          </p:nvSpPr>
          <p:spPr>
            <a:xfrm>
              <a:off x="3258675" y="2251125"/>
              <a:ext cx="59775" cy="21850"/>
            </a:xfrm>
            <a:custGeom>
              <a:avLst/>
              <a:gdLst/>
              <a:ahLst/>
              <a:cxnLst/>
              <a:rect l="l" t="t" r="r" b="b"/>
              <a:pathLst>
                <a:path w="2391" h="874" extrusionOk="0">
                  <a:moveTo>
                    <a:pt x="21" y="0"/>
                  </a:moveTo>
                  <a:lnTo>
                    <a:pt x="0" y="645"/>
                  </a:lnTo>
                  <a:lnTo>
                    <a:pt x="2391" y="873"/>
                  </a:lnTo>
                  <a:lnTo>
                    <a:pt x="2308" y="312"/>
                  </a:lnTo>
                  <a:lnTo>
                    <a:pt x="21" y="0"/>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8"/>
            <p:cNvSpPr/>
            <p:nvPr/>
          </p:nvSpPr>
          <p:spPr>
            <a:xfrm>
              <a:off x="3258675" y="2251125"/>
              <a:ext cx="59775" cy="21850"/>
            </a:xfrm>
            <a:custGeom>
              <a:avLst/>
              <a:gdLst/>
              <a:ahLst/>
              <a:cxnLst/>
              <a:rect l="l" t="t" r="r" b="b"/>
              <a:pathLst>
                <a:path w="2391" h="874" fill="none" extrusionOk="0">
                  <a:moveTo>
                    <a:pt x="21" y="0"/>
                  </a:moveTo>
                  <a:lnTo>
                    <a:pt x="21" y="0"/>
                  </a:lnTo>
                  <a:lnTo>
                    <a:pt x="21" y="0"/>
                  </a:lnTo>
                  <a:lnTo>
                    <a:pt x="21" y="0"/>
                  </a:lnTo>
                  <a:lnTo>
                    <a:pt x="0" y="645"/>
                  </a:lnTo>
                  <a:lnTo>
                    <a:pt x="2391" y="873"/>
                  </a:lnTo>
                  <a:lnTo>
                    <a:pt x="2391" y="873"/>
                  </a:lnTo>
                  <a:lnTo>
                    <a:pt x="2308" y="312"/>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8"/>
            <p:cNvSpPr/>
            <p:nvPr/>
          </p:nvSpPr>
          <p:spPr>
            <a:xfrm>
              <a:off x="709450" y="1295575"/>
              <a:ext cx="16150" cy="260400"/>
            </a:xfrm>
            <a:custGeom>
              <a:avLst/>
              <a:gdLst/>
              <a:ahLst/>
              <a:cxnLst/>
              <a:rect l="l" t="t" r="r" b="b"/>
              <a:pathLst>
                <a:path w="646" h="10416" extrusionOk="0">
                  <a:moveTo>
                    <a:pt x="1" y="0"/>
                  </a:moveTo>
                  <a:lnTo>
                    <a:pt x="209" y="10415"/>
                  </a:lnTo>
                  <a:lnTo>
                    <a:pt x="645" y="10415"/>
                  </a:lnTo>
                  <a:lnTo>
                    <a:pt x="43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8"/>
            <p:cNvSpPr/>
            <p:nvPr/>
          </p:nvSpPr>
          <p:spPr>
            <a:xfrm>
              <a:off x="716225" y="1639100"/>
              <a:ext cx="13000" cy="112275"/>
            </a:xfrm>
            <a:custGeom>
              <a:avLst/>
              <a:gdLst/>
              <a:ahLst/>
              <a:cxnLst/>
              <a:rect l="l" t="t" r="r" b="b"/>
              <a:pathLst>
                <a:path w="520" h="4491" extrusionOk="0">
                  <a:moveTo>
                    <a:pt x="0" y="0"/>
                  </a:moveTo>
                  <a:lnTo>
                    <a:pt x="83" y="4491"/>
                  </a:lnTo>
                  <a:lnTo>
                    <a:pt x="520" y="4470"/>
                  </a:lnTo>
                  <a:lnTo>
                    <a:pt x="43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28"/>
            <p:cNvSpPr/>
            <p:nvPr/>
          </p:nvSpPr>
          <p:spPr>
            <a:xfrm>
              <a:off x="742200" y="877500"/>
              <a:ext cx="2174000" cy="2893825"/>
            </a:xfrm>
            <a:custGeom>
              <a:avLst/>
              <a:gdLst/>
              <a:ahLst/>
              <a:cxnLst/>
              <a:rect l="l" t="t" r="r" b="b"/>
              <a:pathLst>
                <a:path w="86960" h="115753" extrusionOk="0">
                  <a:moveTo>
                    <a:pt x="1" y="1"/>
                  </a:moveTo>
                  <a:lnTo>
                    <a:pt x="2225" y="115752"/>
                  </a:lnTo>
                  <a:lnTo>
                    <a:pt x="86959" y="115752"/>
                  </a:lnTo>
                  <a:lnTo>
                    <a:pt x="8473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28"/>
            <p:cNvSpPr/>
            <p:nvPr/>
          </p:nvSpPr>
          <p:spPr>
            <a:xfrm>
              <a:off x="742200" y="877500"/>
              <a:ext cx="2174000" cy="2893825"/>
            </a:xfrm>
            <a:custGeom>
              <a:avLst/>
              <a:gdLst/>
              <a:ahLst/>
              <a:cxnLst/>
              <a:rect l="l" t="t" r="r" b="b"/>
              <a:pathLst>
                <a:path w="86960" h="115753" fill="none" extrusionOk="0">
                  <a:moveTo>
                    <a:pt x="84735" y="1"/>
                  </a:moveTo>
                  <a:lnTo>
                    <a:pt x="1" y="1"/>
                  </a:lnTo>
                  <a:lnTo>
                    <a:pt x="2225" y="115752"/>
                  </a:lnTo>
                  <a:lnTo>
                    <a:pt x="86959" y="115752"/>
                  </a:lnTo>
                  <a:lnTo>
                    <a:pt x="847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8"/>
            <p:cNvSpPr/>
            <p:nvPr/>
          </p:nvSpPr>
          <p:spPr>
            <a:xfrm>
              <a:off x="872125" y="972625"/>
              <a:ext cx="1924025" cy="2696825"/>
            </a:xfrm>
            <a:custGeom>
              <a:avLst/>
              <a:gdLst/>
              <a:ahLst/>
              <a:cxnLst/>
              <a:rect l="l" t="t" r="r" b="b"/>
              <a:pathLst>
                <a:path w="76961" h="107873" extrusionOk="0">
                  <a:moveTo>
                    <a:pt x="1" y="0"/>
                  </a:moveTo>
                  <a:lnTo>
                    <a:pt x="2100" y="107873"/>
                  </a:lnTo>
                  <a:lnTo>
                    <a:pt x="76960" y="107873"/>
                  </a:lnTo>
                  <a:lnTo>
                    <a:pt x="76939" y="107311"/>
                  </a:lnTo>
                  <a:lnTo>
                    <a:pt x="3036" y="107311"/>
                  </a:lnTo>
                  <a:lnTo>
                    <a:pt x="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8"/>
            <p:cNvSpPr/>
            <p:nvPr/>
          </p:nvSpPr>
          <p:spPr>
            <a:xfrm>
              <a:off x="872125" y="972625"/>
              <a:ext cx="1924025" cy="2696825"/>
            </a:xfrm>
            <a:custGeom>
              <a:avLst/>
              <a:gdLst/>
              <a:ahLst/>
              <a:cxnLst/>
              <a:rect l="l" t="t" r="r" b="b"/>
              <a:pathLst>
                <a:path w="76961" h="107873" fill="none" extrusionOk="0">
                  <a:moveTo>
                    <a:pt x="22" y="0"/>
                  </a:moveTo>
                  <a:lnTo>
                    <a:pt x="1" y="0"/>
                  </a:lnTo>
                  <a:lnTo>
                    <a:pt x="2100" y="107873"/>
                  </a:lnTo>
                  <a:lnTo>
                    <a:pt x="76960" y="107873"/>
                  </a:lnTo>
                  <a:lnTo>
                    <a:pt x="76939" y="107311"/>
                  </a:lnTo>
                  <a:lnTo>
                    <a:pt x="3036" y="107311"/>
                  </a:lnTo>
                  <a:lnTo>
                    <a:pt x="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8"/>
            <p:cNvSpPr/>
            <p:nvPr/>
          </p:nvSpPr>
          <p:spPr>
            <a:xfrm>
              <a:off x="872125" y="959100"/>
              <a:ext cx="1947925" cy="2696325"/>
            </a:xfrm>
            <a:custGeom>
              <a:avLst/>
              <a:gdLst/>
              <a:ahLst/>
              <a:cxnLst/>
              <a:rect l="l" t="t" r="r" b="b"/>
              <a:pathLst>
                <a:path w="77917" h="107853" extrusionOk="0">
                  <a:moveTo>
                    <a:pt x="1" y="1"/>
                  </a:moveTo>
                  <a:lnTo>
                    <a:pt x="3036" y="107852"/>
                  </a:lnTo>
                  <a:lnTo>
                    <a:pt x="77917" y="107852"/>
                  </a:lnTo>
                  <a:lnTo>
                    <a:pt x="74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8"/>
            <p:cNvSpPr/>
            <p:nvPr/>
          </p:nvSpPr>
          <p:spPr>
            <a:xfrm>
              <a:off x="872125" y="959100"/>
              <a:ext cx="1947925" cy="2696325"/>
            </a:xfrm>
            <a:custGeom>
              <a:avLst/>
              <a:gdLst/>
              <a:ahLst/>
              <a:cxnLst/>
              <a:rect l="l" t="t" r="r" b="b"/>
              <a:pathLst>
                <a:path w="77917" h="107853" fill="none" extrusionOk="0">
                  <a:moveTo>
                    <a:pt x="74861" y="1"/>
                  </a:moveTo>
                  <a:lnTo>
                    <a:pt x="1" y="1"/>
                  </a:lnTo>
                  <a:lnTo>
                    <a:pt x="3036" y="107852"/>
                  </a:lnTo>
                  <a:lnTo>
                    <a:pt x="77917" y="107852"/>
                  </a:lnTo>
                  <a:lnTo>
                    <a:pt x="74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28"/>
            <p:cNvSpPr/>
            <p:nvPr/>
          </p:nvSpPr>
          <p:spPr>
            <a:xfrm>
              <a:off x="1415225" y="1212200"/>
              <a:ext cx="318100" cy="612250"/>
            </a:xfrm>
            <a:custGeom>
              <a:avLst/>
              <a:gdLst/>
              <a:ahLst/>
              <a:cxnLst/>
              <a:rect l="l" t="t" r="r" b="b"/>
              <a:pathLst>
                <a:path w="12724" h="24490" extrusionOk="0">
                  <a:moveTo>
                    <a:pt x="4013" y="1"/>
                  </a:moveTo>
                  <a:lnTo>
                    <a:pt x="1" y="11954"/>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8"/>
            <p:cNvSpPr/>
            <p:nvPr/>
          </p:nvSpPr>
          <p:spPr>
            <a:xfrm>
              <a:off x="1415225" y="1212200"/>
              <a:ext cx="318100" cy="612250"/>
            </a:xfrm>
            <a:custGeom>
              <a:avLst/>
              <a:gdLst/>
              <a:ahLst/>
              <a:cxnLst/>
              <a:rect l="l" t="t" r="r" b="b"/>
              <a:pathLst>
                <a:path w="12724" h="24490" fill="none" extrusionOk="0">
                  <a:moveTo>
                    <a:pt x="4013" y="1"/>
                  </a:moveTo>
                  <a:lnTo>
                    <a:pt x="1" y="11954"/>
                  </a:lnTo>
                  <a:lnTo>
                    <a:pt x="2558" y="24490"/>
                  </a:lnTo>
                  <a:lnTo>
                    <a:pt x="2558" y="24490"/>
                  </a:lnTo>
                  <a:lnTo>
                    <a:pt x="3119" y="24386"/>
                  </a:lnTo>
                  <a:lnTo>
                    <a:pt x="3660" y="24240"/>
                  </a:lnTo>
                  <a:lnTo>
                    <a:pt x="4200" y="24074"/>
                  </a:lnTo>
                  <a:lnTo>
                    <a:pt x="4741" y="23887"/>
                  </a:lnTo>
                  <a:lnTo>
                    <a:pt x="5260" y="23700"/>
                  </a:lnTo>
                  <a:lnTo>
                    <a:pt x="5759" y="23471"/>
                  </a:lnTo>
                  <a:lnTo>
                    <a:pt x="6237" y="23222"/>
                  </a:lnTo>
                  <a:lnTo>
                    <a:pt x="6716" y="22951"/>
                  </a:lnTo>
                  <a:lnTo>
                    <a:pt x="7173" y="22660"/>
                  </a:lnTo>
                  <a:lnTo>
                    <a:pt x="7630" y="22349"/>
                  </a:lnTo>
                  <a:lnTo>
                    <a:pt x="8067" y="22016"/>
                  </a:lnTo>
                  <a:lnTo>
                    <a:pt x="8483" y="21663"/>
                  </a:lnTo>
                  <a:lnTo>
                    <a:pt x="8878" y="21309"/>
                  </a:lnTo>
                  <a:lnTo>
                    <a:pt x="9252" y="20935"/>
                  </a:lnTo>
                  <a:lnTo>
                    <a:pt x="9626" y="20540"/>
                  </a:lnTo>
                  <a:lnTo>
                    <a:pt x="9979" y="20124"/>
                  </a:lnTo>
                  <a:lnTo>
                    <a:pt x="10312" y="19688"/>
                  </a:lnTo>
                  <a:lnTo>
                    <a:pt x="10624" y="19251"/>
                  </a:lnTo>
                  <a:lnTo>
                    <a:pt x="10915" y="18794"/>
                  </a:lnTo>
                  <a:lnTo>
                    <a:pt x="11185" y="18336"/>
                  </a:lnTo>
                  <a:lnTo>
                    <a:pt x="11435" y="17858"/>
                  </a:lnTo>
                  <a:lnTo>
                    <a:pt x="11663" y="17359"/>
                  </a:lnTo>
                  <a:lnTo>
                    <a:pt x="11871" y="16860"/>
                  </a:lnTo>
                  <a:lnTo>
                    <a:pt x="12058" y="16341"/>
                  </a:lnTo>
                  <a:lnTo>
                    <a:pt x="12225" y="15821"/>
                  </a:lnTo>
                  <a:lnTo>
                    <a:pt x="12370" y="15301"/>
                  </a:lnTo>
                  <a:lnTo>
                    <a:pt x="12495" y="14761"/>
                  </a:lnTo>
                  <a:lnTo>
                    <a:pt x="12578" y="14220"/>
                  </a:lnTo>
                  <a:lnTo>
                    <a:pt x="12661" y="13659"/>
                  </a:lnTo>
                  <a:lnTo>
                    <a:pt x="12703" y="13098"/>
                  </a:lnTo>
                  <a:lnTo>
                    <a:pt x="12724" y="12536"/>
                  </a:lnTo>
                  <a:lnTo>
                    <a:pt x="12724" y="11954"/>
                  </a:lnTo>
                  <a:lnTo>
                    <a:pt x="12724" y="11954"/>
                  </a:lnTo>
                  <a:lnTo>
                    <a:pt x="12682" y="11455"/>
                  </a:lnTo>
                  <a:lnTo>
                    <a:pt x="12640" y="10956"/>
                  </a:lnTo>
                  <a:lnTo>
                    <a:pt x="12578" y="10457"/>
                  </a:lnTo>
                  <a:lnTo>
                    <a:pt x="12495" y="9979"/>
                  </a:lnTo>
                  <a:lnTo>
                    <a:pt x="12391" y="9480"/>
                  </a:lnTo>
                  <a:lnTo>
                    <a:pt x="12287" y="9002"/>
                  </a:lnTo>
                  <a:lnTo>
                    <a:pt x="12141" y="8545"/>
                  </a:lnTo>
                  <a:lnTo>
                    <a:pt x="11996" y="8067"/>
                  </a:lnTo>
                  <a:lnTo>
                    <a:pt x="11830" y="7609"/>
                  </a:lnTo>
                  <a:lnTo>
                    <a:pt x="11643" y="7173"/>
                  </a:lnTo>
                  <a:lnTo>
                    <a:pt x="11435" y="6715"/>
                  </a:lnTo>
                  <a:lnTo>
                    <a:pt x="11227" y="6300"/>
                  </a:lnTo>
                  <a:lnTo>
                    <a:pt x="10977" y="5863"/>
                  </a:lnTo>
                  <a:lnTo>
                    <a:pt x="10728" y="5447"/>
                  </a:lnTo>
                  <a:lnTo>
                    <a:pt x="10478" y="5052"/>
                  </a:lnTo>
                  <a:lnTo>
                    <a:pt x="10187" y="4657"/>
                  </a:lnTo>
                  <a:lnTo>
                    <a:pt x="9896" y="4262"/>
                  </a:lnTo>
                  <a:lnTo>
                    <a:pt x="9605" y="3888"/>
                  </a:lnTo>
                  <a:lnTo>
                    <a:pt x="9273" y="3514"/>
                  </a:lnTo>
                  <a:lnTo>
                    <a:pt x="8940" y="3161"/>
                  </a:lnTo>
                  <a:lnTo>
                    <a:pt x="8607" y="2828"/>
                  </a:lnTo>
                  <a:lnTo>
                    <a:pt x="8233" y="2495"/>
                  </a:lnTo>
                  <a:lnTo>
                    <a:pt x="7859" y="2184"/>
                  </a:lnTo>
                  <a:lnTo>
                    <a:pt x="7485" y="1892"/>
                  </a:lnTo>
                  <a:lnTo>
                    <a:pt x="7090" y="1601"/>
                  </a:lnTo>
                  <a:lnTo>
                    <a:pt x="6674" y="1331"/>
                  </a:lnTo>
                  <a:lnTo>
                    <a:pt x="6258" y="1061"/>
                  </a:lnTo>
                  <a:lnTo>
                    <a:pt x="5842" y="811"/>
                  </a:lnTo>
                  <a:lnTo>
                    <a:pt x="5385" y="583"/>
                  </a:lnTo>
                  <a:lnTo>
                    <a:pt x="4949" y="375"/>
                  </a:lnTo>
                  <a:lnTo>
                    <a:pt x="4470" y="188"/>
                  </a:lnTo>
                  <a:lnTo>
                    <a:pt x="40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8"/>
            <p:cNvSpPr/>
            <p:nvPr/>
          </p:nvSpPr>
          <p:spPr>
            <a:xfrm>
              <a:off x="1097175" y="1193500"/>
              <a:ext cx="418400" cy="635625"/>
            </a:xfrm>
            <a:custGeom>
              <a:avLst/>
              <a:gdLst/>
              <a:ahLst/>
              <a:cxnLst/>
              <a:rect l="l" t="t" r="r" b="b"/>
              <a:pathLst>
                <a:path w="16736" h="25425" extrusionOk="0">
                  <a:moveTo>
                    <a:pt x="11995" y="0"/>
                  </a:moveTo>
                  <a:lnTo>
                    <a:pt x="11351" y="21"/>
                  </a:lnTo>
                  <a:lnTo>
                    <a:pt x="10727" y="104"/>
                  </a:lnTo>
                  <a:lnTo>
                    <a:pt x="10104" y="187"/>
                  </a:lnTo>
                  <a:lnTo>
                    <a:pt x="9501" y="312"/>
                  </a:lnTo>
                  <a:lnTo>
                    <a:pt x="8919" y="478"/>
                  </a:lnTo>
                  <a:lnTo>
                    <a:pt x="8336" y="666"/>
                  </a:lnTo>
                  <a:lnTo>
                    <a:pt x="7754" y="873"/>
                  </a:lnTo>
                  <a:lnTo>
                    <a:pt x="7214" y="1102"/>
                  </a:lnTo>
                  <a:lnTo>
                    <a:pt x="6673" y="1372"/>
                  </a:lnTo>
                  <a:lnTo>
                    <a:pt x="6133" y="1663"/>
                  </a:lnTo>
                  <a:lnTo>
                    <a:pt x="5634" y="1975"/>
                  </a:lnTo>
                  <a:lnTo>
                    <a:pt x="5135" y="2308"/>
                  </a:lnTo>
                  <a:lnTo>
                    <a:pt x="4678" y="2661"/>
                  </a:lnTo>
                  <a:lnTo>
                    <a:pt x="4220" y="3035"/>
                  </a:lnTo>
                  <a:lnTo>
                    <a:pt x="3784" y="3451"/>
                  </a:lnTo>
                  <a:lnTo>
                    <a:pt x="3368" y="3867"/>
                  </a:lnTo>
                  <a:lnTo>
                    <a:pt x="2952" y="4304"/>
                  </a:lnTo>
                  <a:lnTo>
                    <a:pt x="2578" y="4761"/>
                  </a:lnTo>
                  <a:lnTo>
                    <a:pt x="2225" y="5239"/>
                  </a:lnTo>
                  <a:lnTo>
                    <a:pt x="1913" y="5738"/>
                  </a:lnTo>
                  <a:lnTo>
                    <a:pt x="1601" y="6258"/>
                  </a:lnTo>
                  <a:lnTo>
                    <a:pt x="1310" y="6777"/>
                  </a:lnTo>
                  <a:lnTo>
                    <a:pt x="1060" y="7318"/>
                  </a:lnTo>
                  <a:lnTo>
                    <a:pt x="832" y="7879"/>
                  </a:lnTo>
                  <a:lnTo>
                    <a:pt x="624" y="8441"/>
                  </a:lnTo>
                  <a:lnTo>
                    <a:pt x="437" y="9023"/>
                  </a:lnTo>
                  <a:lnTo>
                    <a:pt x="291" y="9605"/>
                  </a:lnTo>
                  <a:lnTo>
                    <a:pt x="167" y="10208"/>
                  </a:lnTo>
                  <a:lnTo>
                    <a:pt x="83" y="10831"/>
                  </a:lnTo>
                  <a:lnTo>
                    <a:pt x="21" y="11434"/>
                  </a:lnTo>
                  <a:lnTo>
                    <a:pt x="0" y="12079"/>
                  </a:lnTo>
                  <a:lnTo>
                    <a:pt x="0" y="12702"/>
                  </a:lnTo>
                  <a:lnTo>
                    <a:pt x="42" y="13367"/>
                  </a:lnTo>
                  <a:lnTo>
                    <a:pt x="104" y="14012"/>
                  </a:lnTo>
                  <a:lnTo>
                    <a:pt x="208" y="14656"/>
                  </a:lnTo>
                  <a:lnTo>
                    <a:pt x="354" y="15280"/>
                  </a:lnTo>
                  <a:lnTo>
                    <a:pt x="499" y="15883"/>
                  </a:lnTo>
                  <a:lnTo>
                    <a:pt x="707" y="16486"/>
                  </a:lnTo>
                  <a:lnTo>
                    <a:pt x="915" y="17089"/>
                  </a:lnTo>
                  <a:lnTo>
                    <a:pt x="1164" y="17671"/>
                  </a:lnTo>
                  <a:lnTo>
                    <a:pt x="1435" y="18232"/>
                  </a:lnTo>
                  <a:lnTo>
                    <a:pt x="1726" y="18773"/>
                  </a:lnTo>
                  <a:lnTo>
                    <a:pt x="2038" y="19292"/>
                  </a:lnTo>
                  <a:lnTo>
                    <a:pt x="2391" y="19812"/>
                  </a:lnTo>
                  <a:lnTo>
                    <a:pt x="2765" y="20311"/>
                  </a:lnTo>
                  <a:lnTo>
                    <a:pt x="3139" y="20789"/>
                  </a:lnTo>
                  <a:lnTo>
                    <a:pt x="3555" y="21246"/>
                  </a:lnTo>
                  <a:lnTo>
                    <a:pt x="3992" y="21683"/>
                  </a:lnTo>
                  <a:lnTo>
                    <a:pt x="4449" y="22099"/>
                  </a:lnTo>
                  <a:lnTo>
                    <a:pt x="4906" y="22514"/>
                  </a:lnTo>
                  <a:lnTo>
                    <a:pt x="5405" y="22889"/>
                  </a:lnTo>
                  <a:lnTo>
                    <a:pt x="5904" y="23242"/>
                  </a:lnTo>
                  <a:lnTo>
                    <a:pt x="6424" y="23554"/>
                  </a:lnTo>
                  <a:lnTo>
                    <a:pt x="6964" y="23866"/>
                  </a:lnTo>
                  <a:lnTo>
                    <a:pt x="7526" y="24157"/>
                  </a:lnTo>
                  <a:lnTo>
                    <a:pt x="8087" y="24406"/>
                  </a:lnTo>
                  <a:lnTo>
                    <a:pt x="8669" y="24635"/>
                  </a:lnTo>
                  <a:lnTo>
                    <a:pt x="9272" y="24843"/>
                  </a:lnTo>
                  <a:lnTo>
                    <a:pt x="9875" y="25009"/>
                  </a:lnTo>
                  <a:lnTo>
                    <a:pt x="10499" y="25155"/>
                  </a:lnTo>
                  <a:lnTo>
                    <a:pt x="11122" y="25279"/>
                  </a:lnTo>
                  <a:lnTo>
                    <a:pt x="11767" y="25363"/>
                  </a:lnTo>
                  <a:lnTo>
                    <a:pt x="12411" y="25404"/>
                  </a:lnTo>
                  <a:lnTo>
                    <a:pt x="13076" y="25425"/>
                  </a:lnTo>
                  <a:lnTo>
                    <a:pt x="13638" y="25425"/>
                  </a:lnTo>
                  <a:lnTo>
                    <a:pt x="14178" y="25383"/>
                  </a:lnTo>
                  <a:lnTo>
                    <a:pt x="14739" y="25321"/>
                  </a:lnTo>
                  <a:lnTo>
                    <a:pt x="15280" y="25238"/>
                  </a:lnTo>
                  <a:lnTo>
                    <a:pt x="12723" y="12702"/>
                  </a:lnTo>
                  <a:lnTo>
                    <a:pt x="16735" y="749"/>
                  </a:lnTo>
                  <a:lnTo>
                    <a:pt x="16195" y="582"/>
                  </a:lnTo>
                  <a:lnTo>
                    <a:pt x="15675" y="416"/>
                  </a:lnTo>
                  <a:lnTo>
                    <a:pt x="15134" y="291"/>
                  </a:lnTo>
                  <a:lnTo>
                    <a:pt x="14573" y="187"/>
                  </a:lnTo>
                  <a:lnTo>
                    <a:pt x="14033" y="104"/>
                  </a:lnTo>
                  <a:lnTo>
                    <a:pt x="13471" y="42"/>
                  </a:lnTo>
                  <a:lnTo>
                    <a:pt x="1291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28"/>
            <p:cNvSpPr/>
            <p:nvPr/>
          </p:nvSpPr>
          <p:spPr>
            <a:xfrm>
              <a:off x="1896500" y="1193500"/>
              <a:ext cx="629400" cy="635625"/>
            </a:xfrm>
            <a:custGeom>
              <a:avLst/>
              <a:gdLst/>
              <a:ahLst/>
              <a:cxnLst/>
              <a:rect l="l" t="t" r="r" b="b"/>
              <a:pathLst>
                <a:path w="25176" h="25425" extrusionOk="0">
                  <a:moveTo>
                    <a:pt x="12162" y="0"/>
                  </a:moveTo>
                  <a:lnTo>
                    <a:pt x="12473" y="12702"/>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8"/>
            <p:cNvSpPr/>
            <p:nvPr/>
          </p:nvSpPr>
          <p:spPr>
            <a:xfrm>
              <a:off x="1896500" y="1193500"/>
              <a:ext cx="629400" cy="635625"/>
            </a:xfrm>
            <a:custGeom>
              <a:avLst/>
              <a:gdLst/>
              <a:ahLst/>
              <a:cxnLst/>
              <a:rect l="l" t="t" r="r" b="b"/>
              <a:pathLst>
                <a:path w="25176" h="25425" fill="none" extrusionOk="0">
                  <a:moveTo>
                    <a:pt x="12162" y="0"/>
                  </a:moveTo>
                  <a:lnTo>
                    <a:pt x="12473" y="12702"/>
                  </a:lnTo>
                  <a:lnTo>
                    <a:pt x="0" y="14927"/>
                  </a:lnTo>
                  <a:lnTo>
                    <a:pt x="0" y="14927"/>
                  </a:lnTo>
                  <a:lnTo>
                    <a:pt x="125" y="15405"/>
                  </a:lnTo>
                  <a:lnTo>
                    <a:pt x="250" y="15883"/>
                  </a:lnTo>
                  <a:lnTo>
                    <a:pt x="395" y="16361"/>
                  </a:lnTo>
                  <a:lnTo>
                    <a:pt x="541" y="16818"/>
                  </a:lnTo>
                  <a:lnTo>
                    <a:pt x="728" y="17276"/>
                  </a:lnTo>
                  <a:lnTo>
                    <a:pt x="915" y="17733"/>
                  </a:lnTo>
                  <a:lnTo>
                    <a:pt x="1144" y="18170"/>
                  </a:lnTo>
                  <a:lnTo>
                    <a:pt x="1351" y="18606"/>
                  </a:lnTo>
                  <a:lnTo>
                    <a:pt x="1601" y="19022"/>
                  </a:lnTo>
                  <a:lnTo>
                    <a:pt x="1871" y="19438"/>
                  </a:lnTo>
                  <a:lnTo>
                    <a:pt x="2141" y="19854"/>
                  </a:lnTo>
                  <a:lnTo>
                    <a:pt x="2432" y="20249"/>
                  </a:lnTo>
                  <a:lnTo>
                    <a:pt x="2723" y="20623"/>
                  </a:lnTo>
                  <a:lnTo>
                    <a:pt x="3056" y="20997"/>
                  </a:lnTo>
                  <a:lnTo>
                    <a:pt x="3389" y="21371"/>
                  </a:lnTo>
                  <a:lnTo>
                    <a:pt x="3742" y="21704"/>
                  </a:lnTo>
                  <a:lnTo>
                    <a:pt x="3742" y="21704"/>
                  </a:lnTo>
                  <a:lnTo>
                    <a:pt x="4220" y="22161"/>
                  </a:lnTo>
                  <a:lnTo>
                    <a:pt x="4719" y="22577"/>
                  </a:lnTo>
                  <a:lnTo>
                    <a:pt x="5239" y="22972"/>
                  </a:lnTo>
                  <a:lnTo>
                    <a:pt x="5759" y="23325"/>
                  </a:lnTo>
                  <a:lnTo>
                    <a:pt x="6320" y="23658"/>
                  </a:lnTo>
                  <a:lnTo>
                    <a:pt x="6860" y="23970"/>
                  </a:lnTo>
                  <a:lnTo>
                    <a:pt x="7442" y="24240"/>
                  </a:lnTo>
                  <a:lnTo>
                    <a:pt x="8004" y="24489"/>
                  </a:lnTo>
                  <a:lnTo>
                    <a:pt x="8607" y="24697"/>
                  </a:lnTo>
                  <a:lnTo>
                    <a:pt x="9189" y="24884"/>
                  </a:lnTo>
                  <a:lnTo>
                    <a:pt x="9792" y="25051"/>
                  </a:lnTo>
                  <a:lnTo>
                    <a:pt x="10394" y="25175"/>
                  </a:lnTo>
                  <a:lnTo>
                    <a:pt x="10997" y="25279"/>
                  </a:lnTo>
                  <a:lnTo>
                    <a:pt x="11600" y="25363"/>
                  </a:lnTo>
                  <a:lnTo>
                    <a:pt x="12224" y="25404"/>
                  </a:lnTo>
                  <a:lnTo>
                    <a:pt x="12827" y="25425"/>
                  </a:lnTo>
                  <a:lnTo>
                    <a:pt x="12827" y="25425"/>
                  </a:lnTo>
                  <a:lnTo>
                    <a:pt x="13450" y="25404"/>
                  </a:lnTo>
                  <a:lnTo>
                    <a:pt x="14053" y="25363"/>
                  </a:lnTo>
                  <a:lnTo>
                    <a:pt x="14656" y="25279"/>
                  </a:lnTo>
                  <a:lnTo>
                    <a:pt x="15259" y="25175"/>
                  </a:lnTo>
                  <a:lnTo>
                    <a:pt x="15862" y="25051"/>
                  </a:lnTo>
                  <a:lnTo>
                    <a:pt x="16444" y="24884"/>
                  </a:lnTo>
                  <a:lnTo>
                    <a:pt x="17026" y="24697"/>
                  </a:lnTo>
                  <a:lnTo>
                    <a:pt x="17608" y="24489"/>
                  </a:lnTo>
                  <a:lnTo>
                    <a:pt x="18169" y="24240"/>
                  </a:lnTo>
                  <a:lnTo>
                    <a:pt x="18710" y="23970"/>
                  </a:lnTo>
                  <a:lnTo>
                    <a:pt x="19250" y="23658"/>
                  </a:lnTo>
                  <a:lnTo>
                    <a:pt x="19791" y="23325"/>
                  </a:lnTo>
                  <a:lnTo>
                    <a:pt x="20290" y="22972"/>
                  </a:lnTo>
                  <a:lnTo>
                    <a:pt x="20789" y="22577"/>
                  </a:lnTo>
                  <a:lnTo>
                    <a:pt x="21267" y="22161"/>
                  </a:lnTo>
                  <a:lnTo>
                    <a:pt x="21724" y="21704"/>
                  </a:lnTo>
                  <a:lnTo>
                    <a:pt x="21724" y="21704"/>
                  </a:lnTo>
                  <a:lnTo>
                    <a:pt x="22161" y="21246"/>
                  </a:lnTo>
                  <a:lnTo>
                    <a:pt x="22577" y="20747"/>
                  </a:lnTo>
                  <a:lnTo>
                    <a:pt x="22951" y="20249"/>
                  </a:lnTo>
                  <a:lnTo>
                    <a:pt x="23283" y="19729"/>
                  </a:lnTo>
                  <a:lnTo>
                    <a:pt x="23616" y="19188"/>
                  </a:lnTo>
                  <a:lnTo>
                    <a:pt x="23907" y="18648"/>
                  </a:lnTo>
                  <a:lnTo>
                    <a:pt x="24157" y="18086"/>
                  </a:lnTo>
                  <a:lnTo>
                    <a:pt x="24385" y="17504"/>
                  </a:lnTo>
                  <a:lnTo>
                    <a:pt x="24593" y="16943"/>
                  </a:lnTo>
                  <a:lnTo>
                    <a:pt x="24759" y="16340"/>
                  </a:lnTo>
                  <a:lnTo>
                    <a:pt x="24905" y="15758"/>
                  </a:lnTo>
                  <a:lnTo>
                    <a:pt x="25009" y="15155"/>
                  </a:lnTo>
                  <a:lnTo>
                    <a:pt x="25092" y="14552"/>
                  </a:lnTo>
                  <a:lnTo>
                    <a:pt x="25154" y="13950"/>
                  </a:lnTo>
                  <a:lnTo>
                    <a:pt x="25175" y="13326"/>
                  </a:lnTo>
                  <a:lnTo>
                    <a:pt x="25175" y="12723"/>
                  </a:lnTo>
                  <a:lnTo>
                    <a:pt x="25154" y="12099"/>
                  </a:lnTo>
                  <a:lnTo>
                    <a:pt x="25092" y="11496"/>
                  </a:lnTo>
                  <a:lnTo>
                    <a:pt x="24988" y="10894"/>
                  </a:lnTo>
                  <a:lnTo>
                    <a:pt x="24884" y="10291"/>
                  </a:lnTo>
                  <a:lnTo>
                    <a:pt x="24739" y="9688"/>
                  </a:lnTo>
                  <a:lnTo>
                    <a:pt x="24552" y="9085"/>
                  </a:lnTo>
                  <a:lnTo>
                    <a:pt x="24344" y="8503"/>
                  </a:lnTo>
                  <a:lnTo>
                    <a:pt x="24115" y="7921"/>
                  </a:lnTo>
                  <a:lnTo>
                    <a:pt x="23845" y="7360"/>
                  </a:lnTo>
                  <a:lnTo>
                    <a:pt x="23554" y="6798"/>
                  </a:lnTo>
                  <a:lnTo>
                    <a:pt x="23242" y="6237"/>
                  </a:lnTo>
                  <a:lnTo>
                    <a:pt x="22888" y="5696"/>
                  </a:lnTo>
                  <a:lnTo>
                    <a:pt x="22514" y="5177"/>
                  </a:lnTo>
                  <a:lnTo>
                    <a:pt x="22119" y="4678"/>
                  </a:lnTo>
                  <a:lnTo>
                    <a:pt x="21683" y="4200"/>
                  </a:lnTo>
                  <a:lnTo>
                    <a:pt x="21225" y="3722"/>
                  </a:lnTo>
                  <a:lnTo>
                    <a:pt x="21225" y="3722"/>
                  </a:lnTo>
                  <a:lnTo>
                    <a:pt x="20747" y="3285"/>
                  </a:lnTo>
                  <a:lnTo>
                    <a:pt x="20269" y="2869"/>
                  </a:lnTo>
                  <a:lnTo>
                    <a:pt x="19770" y="2495"/>
                  </a:lnTo>
                  <a:lnTo>
                    <a:pt x="19250" y="2142"/>
                  </a:lnTo>
                  <a:lnTo>
                    <a:pt x="18731" y="1809"/>
                  </a:lnTo>
                  <a:lnTo>
                    <a:pt x="18190" y="1497"/>
                  </a:lnTo>
                  <a:lnTo>
                    <a:pt x="17629" y="1227"/>
                  </a:lnTo>
                  <a:lnTo>
                    <a:pt x="17047" y="977"/>
                  </a:lnTo>
                  <a:lnTo>
                    <a:pt x="16465" y="749"/>
                  </a:lnTo>
                  <a:lnTo>
                    <a:pt x="15883" y="562"/>
                  </a:lnTo>
                  <a:lnTo>
                    <a:pt x="15280" y="395"/>
                  </a:lnTo>
                  <a:lnTo>
                    <a:pt x="14656" y="250"/>
                  </a:lnTo>
                  <a:lnTo>
                    <a:pt x="14053" y="146"/>
                  </a:lnTo>
                  <a:lnTo>
                    <a:pt x="13409" y="63"/>
                  </a:lnTo>
                  <a:lnTo>
                    <a:pt x="12785" y="0"/>
                  </a:lnTo>
                  <a:lnTo>
                    <a:pt x="121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8"/>
            <p:cNvSpPr/>
            <p:nvPr/>
          </p:nvSpPr>
          <p:spPr>
            <a:xfrm>
              <a:off x="1889725" y="1192975"/>
              <a:ext cx="333175" cy="373700"/>
            </a:xfrm>
            <a:custGeom>
              <a:avLst/>
              <a:gdLst/>
              <a:ahLst/>
              <a:cxnLst/>
              <a:rect l="l" t="t" r="r" b="b"/>
              <a:pathLst>
                <a:path w="13327" h="14948" extrusionOk="0">
                  <a:moveTo>
                    <a:pt x="11975" y="1"/>
                  </a:moveTo>
                  <a:lnTo>
                    <a:pt x="11518" y="21"/>
                  </a:lnTo>
                  <a:lnTo>
                    <a:pt x="11060" y="63"/>
                  </a:lnTo>
                  <a:lnTo>
                    <a:pt x="10603" y="125"/>
                  </a:lnTo>
                  <a:lnTo>
                    <a:pt x="10167" y="188"/>
                  </a:lnTo>
                  <a:lnTo>
                    <a:pt x="9709" y="271"/>
                  </a:lnTo>
                  <a:lnTo>
                    <a:pt x="9106" y="437"/>
                  </a:lnTo>
                  <a:lnTo>
                    <a:pt x="8503" y="603"/>
                  </a:lnTo>
                  <a:lnTo>
                    <a:pt x="7901" y="811"/>
                  </a:lnTo>
                  <a:lnTo>
                    <a:pt x="7339" y="1061"/>
                  </a:lnTo>
                  <a:lnTo>
                    <a:pt x="6778" y="1310"/>
                  </a:lnTo>
                  <a:lnTo>
                    <a:pt x="6258" y="1601"/>
                  </a:lnTo>
                  <a:lnTo>
                    <a:pt x="5739" y="1913"/>
                  </a:lnTo>
                  <a:lnTo>
                    <a:pt x="5240" y="2246"/>
                  </a:lnTo>
                  <a:lnTo>
                    <a:pt x="4741" y="2599"/>
                  </a:lnTo>
                  <a:lnTo>
                    <a:pt x="4283" y="2973"/>
                  </a:lnTo>
                  <a:lnTo>
                    <a:pt x="3847" y="3368"/>
                  </a:lnTo>
                  <a:lnTo>
                    <a:pt x="3431" y="3805"/>
                  </a:lnTo>
                  <a:lnTo>
                    <a:pt x="3015" y="4241"/>
                  </a:lnTo>
                  <a:lnTo>
                    <a:pt x="2641" y="4699"/>
                  </a:lnTo>
                  <a:lnTo>
                    <a:pt x="2288" y="5156"/>
                  </a:lnTo>
                  <a:lnTo>
                    <a:pt x="1955" y="5655"/>
                  </a:lnTo>
                  <a:lnTo>
                    <a:pt x="1643" y="6154"/>
                  </a:lnTo>
                  <a:lnTo>
                    <a:pt x="1373" y="6674"/>
                  </a:lnTo>
                  <a:lnTo>
                    <a:pt x="1103" y="7214"/>
                  </a:lnTo>
                  <a:lnTo>
                    <a:pt x="874" y="7755"/>
                  </a:lnTo>
                  <a:lnTo>
                    <a:pt x="666" y="8316"/>
                  </a:lnTo>
                  <a:lnTo>
                    <a:pt x="479" y="8877"/>
                  </a:lnTo>
                  <a:lnTo>
                    <a:pt x="334" y="9459"/>
                  </a:lnTo>
                  <a:lnTo>
                    <a:pt x="209" y="10041"/>
                  </a:lnTo>
                  <a:lnTo>
                    <a:pt x="105" y="10644"/>
                  </a:lnTo>
                  <a:lnTo>
                    <a:pt x="42" y="11247"/>
                  </a:lnTo>
                  <a:lnTo>
                    <a:pt x="1" y="11850"/>
                  </a:lnTo>
                  <a:lnTo>
                    <a:pt x="1" y="12453"/>
                  </a:lnTo>
                  <a:lnTo>
                    <a:pt x="22" y="13077"/>
                  </a:lnTo>
                  <a:lnTo>
                    <a:pt x="63" y="13700"/>
                  </a:lnTo>
                  <a:lnTo>
                    <a:pt x="167" y="14324"/>
                  </a:lnTo>
                  <a:lnTo>
                    <a:pt x="271" y="14948"/>
                  </a:lnTo>
                  <a:lnTo>
                    <a:pt x="12744" y="12723"/>
                  </a:lnTo>
                  <a:lnTo>
                    <a:pt x="13326" y="42"/>
                  </a:lnTo>
                  <a:lnTo>
                    <a:pt x="12869" y="21"/>
                  </a:lnTo>
                  <a:lnTo>
                    <a:pt x="1243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8"/>
            <p:cNvSpPr/>
            <p:nvPr/>
          </p:nvSpPr>
          <p:spPr>
            <a:xfrm>
              <a:off x="1117450" y="2729250"/>
              <a:ext cx="1482250" cy="677750"/>
            </a:xfrm>
            <a:custGeom>
              <a:avLst/>
              <a:gdLst/>
              <a:ahLst/>
              <a:cxnLst/>
              <a:rect l="l" t="t" r="r" b="b"/>
              <a:pathLst>
                <a:path w="59290" h="27110" extrusionOk="0">
                  <a:moveTo>
                    <a:pt x="457" y="1"/>
                  </a:moveTo>
                  <a:lnTo>
                    <a:pt x="0" y="22"/>
                  </a:lnTo>
                  <a:lnTo>
                    <a:pt x="769" y="27109"/>
                  </a:lnTo>
                  <a:lnTo>
                    <a:pt x="59289" y="27109"/>
                  </a:lnTo>
                  <a:lnTo>
                    <a:pt x="59268" y="26652"/>
                  </a:lnTo>
                  <a:lnTo>
                    <a:pt x="1206" y="26652"/>
                  </a:lnTo>
                  <a:lnTo>
                    <a:pt x="45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8"/>
            <p:cNvSpPr/>
            <p:nvPr/>
          </p:nvSpPr>
          <p:spPr>
            <a:xfrm>
              <a:off x="2586150" y="3388250"/>
              <a:ext cx="26025" cy="26025"/>
            </a:xfrm>
            <a:custGeom>
              <a:avLst/>
              <a:gdLst/>
              <a:ahLst/>
              <a:cxnLst/>
              <a:rect l="l" t="t" r="r" b="b"/>
              <a:pathLst>
                <a:path w="1041" h="1041" extrusionOk="0">
                  <a:moveTo>
                    <a:pt x="396" y="1"/>
                  </a:moveTo>
                  <a:lnTo>
                    <a:pt x="292" y="43"/>
                  </a:lnTo>
                  <a:lnTo>
                    <a:pt x="209" y="84"/>
                  </a:lnTo>
                  <a:lnTo>
                    <a:pt x="146" y="146"/>
                  </a:lnTo>
                  <a:lnTo>
                    <a:pt x="84" y="230"/>
                  </a:lnTo>
                  <a:lnTo>
                    <a:pt x="42" y="313"/>
                  </a:lnTo>
                  <a:lnTo>
                    <a:pt x="1" y="417"/>
                  </a:lnTo>
                  <a:lnTo>
                    <a:pt x="1" y="521"/>
                  </a:lnTo>
                  <a:lnTo>
                    <a:pt x="1" y="625"/>
                  </a:lnTo>
                  <a:lnTo>
                    <a:pt x="42" y="708"/>
                  </a:lnTo>
                  <a:lnTo>
                    <a:pt x="84" y="812"/>
                  </a:lnTo>
                  <a:lnTo>
                    <a:pt x="167" y="874"/>
                  </a:lnTo>
                  <a:lnTo>
                    <a:pt x="229" y="936"/>
                  </a:lnTo>
                  <a:lnTo>
                    <a:pt x="333" y="999"/>
                  </a:lnTo>
                  <a:lnTo>
                    <a:pt x="416" y="1020"/>
                  </a:lnTo>
                  <a:lnTo>
                    <a:pt x="520" y="1040"/>
                  </a:lnTo>
                  <a:lnTo>
                    <a:pt x="562" y="1040"/>
                  </a:lnTo>
                  <a:lnTo>
                    <a:pt x="645" y="1020"/>
                  </a:lnTo>
                  <a:lnTo>
                    <a:pt x="749" y="978"/>
                  </a:lnTo>
                  <a:lnTo>
                    <a:pt x="832" y="936"/>
                  </a:lnTo>
                  <a:lnTo>
                    <a:pt x="895" y="874"/>
                  </a:lnTo>
                  <a:lnTo>
                    <a:pt x="957" y="791"/>
                  </a:lnTo>
                  <a:lnTo>
                    <a:pt x="999" y="708"/>
                  </a:lnTo>
                  <a:lnTo>
                    <a:pt x="1040" y="625"/>
                  </a:lnTo>
                  <a:lnTo>
                    <a:pt x="1040" y="521"/>
                  </a:lnTo>
                  <a:lnTo>
                    <a:pt x="1019" y="417"/>
                  </a:lnTo>
                  <a:lnTo>
                    <a:pt x="999" y="313"/>
                  </a:lnTo>
                  <a:lnTo>
                    <a:pt x="936" y="230"/>
                  </a:lnTo>
                  <a:lnTo>
                    <a:pt x="874" y="146"/>
                  </a:lnTo>
                  <a:lnTo>
                    <a:pt x="791" y="84"/>
                  </a:lnTo>
                  <a:lnTo>
                    <a:pt x="707" y="43"/>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8"/>
            <p:cNvSpPr/>
            <p:nvPr/>
          </p:nvSpPr>
          <p:spPr>
            <a:xfrm>
              <a:off x="1110150" y="2717300"/>
              <a:ext cx="26025" cy="26025"/>
            </a:xfrm>
            <a:custGeom>
              <a:avLst/>
              <a:gdLst/>
              <a:ahLst/>
              <a:cxnLst/>
              <a:rect l="l" t="t" r="r" b="b"/>
              <a:pathLst>
                <a:path w="1041" h="1041" extrusionOk="0">
                  <a:moveTo>
                    <a:pt x="396" y="1"/>
                  </a:moveTo>
                  <a:lnTo>
                    <a:pt x="313" y="42"/>
                  </a:lnTo>
                  <a:lnTo>
                    <a:pt x="209" y="84"/>
                  </a:lnTo>
                  <a:lnTo>
                    <a:pt x="146" y="146"/>
                  </a:lnTo>
                  <a:lnTo>
                    <a:pt x="84" y="229"/>
                  </a:lnTo>
                  <a:lnTo>
                    <a:pt x="43" y="313"/>
                  </a:lnTo>
                  <a:lnTo>
                    <a:pt x="1" y="396"/>
                  </a:lnTo>
                  <a:lnTo>
                    <a:pt x="1" y="500"/>
                  </a:lnTo>
                  <a:lnTo>
                    <a:pt x="1" y="520"/>
                  </a:lnTo>
                  <a:lnTo>
                    <a:pt x="1" y="624"/>
                  </a:lnTo>
                  <a:lnTo>
                    <a:pt x="43" y="728"/>
                  </a:lnTo>
                  <a:lnTo>
                    <a:pt x="84" y="812"/>
                  </a:lnTo>
                  <a:lnTo>
                    <a:pt x="167" y="895"/>
                  </a:lnTo>
                  <a:lnTo>
                    <a:pt x="230" y="957"/>
                  </a:lnTo>
                  <a:lnTo>
                    <a:pt x="334" y="999"/>
                  </a:lnTo>
                  <a:lnTo>
                    <a:pt x="417" y="1019"/>
                  </a:lnTo>
                  <a:lnTo>
                    <a:pt x="521" y="1040"/>
                  </a:lnTo>
                  <a:lnTo>
                    <a:pt x="625" y="1019"/>
                  </a:lnTo>
                  <a:lnTo>
                    <a:pt x="729" y="999"/>
                  </a:lnTo>
                  <a:lnTo>
                    <a:pt x="812" y="957"/>
                  </a:lnTo>
                  <a:lnTo>
                    <a:pt x="895" y="895"/>
                  </a:lnTo>
                  <a:lnTo>
                    <a:pt x="957" y="812"/>
                  </a:lnTo>
                  <a:lnTo>
                    <a:pt x="999" y="728"/>
                  </a:lnTo>
                  <a:lnTo>
                    <a:pt x="1020" y="624"/>
                  </a:lnTo>
                  <a:lnTo>
                    <a:pt x="1040" y="520"/>
                  </a:lnTo>
                  <a:lnTo>
                    <a:pt x="1040" y="500"/>
                  </a:lnTo>
                  <a:lnTo>
                    <a:pt x="1020" y="396"/>
                  </a:lnTo>
                  <a:lnTo>
                    <a:pt x="999" y="313"/>
                  </a:lnTo>
                  <a:lnTo>
                    <a:pt x="936" y="209"/>
                  </a:lnTo>
                  <a:lnTo>
                    <a:pt x="874" y="146"/>
                  </a:lnTo>
                  <a:lnTo>
                    <a:pt x="791" y="84"/>
                  </a:lnTo>
                  <a:lnTo>
                    <a:pt x="708" y="22"/>
                  </a:lnTo>
                  <a:lnTo>
                    <a:pt x="6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8"/>
            <p:cNvSpPr/>
            <p:nvPr/>
          </p:nvSpPr>
          <p:spPr>
            <a:xfrm>
              <a:off x="1179275" y="2711600"/>
              <a:ext cx="1400675" cy="650700"/>
            </a:xfrm>
            <a:custGeom>
              <a:avLst/>
              <a:gdLst/>
              <a:ahLst/>
              <a:cxnLst/>
              <a:rect l="l" t="t" r="r" b="b"/>
              <a:pathLst>
                <a:path w="56027" h="26028" extrusionOk="0">
                  <a:moveTo>
                    <a:pt x="48937" y="0"/>
                  </a:moveTo>
                  <a:lnTo>
                    <a:pt x="41162" y="7983"/>
                  </a:lnTo>
                  <a:lnTo>
                    <a:pt x="38522" y="7983"/>
                  </a:lnTo>
                  <a:lnTo>
                    <a:pt x="34261" y="3846"/>
                  </a:lnTo>
                  <a:lnTo>
                    <a:pt x="31329" y="3846"/>
                  </a:lnTo>
                  <a:lnTo>
                    <a:pt x="18898" y="16652"/>
                  </a:lnTo>
                  <a:lnTo>
                    <a:pt x="12952" y="16652"/>
                  </a:lnTo>
                  <a:lnTo>
                    <a:pt x="11060" y="18585"/>
                  </a:lnTo>
                  <a:lnTo>
                    <a:pt x="6923" y="18585"/>
                  </a:lnTo>
                  <a:lnTo>
                    <a:pt x="1" y="25695"/>
                  </a:lnTo>
                  <a:lnTo>
                    <a:pt x="333" y="26028"/>
                  </a:lnTo>
                  <a:lnTo>
                    <a:pt x="7111" y="19043"/>
                  </a:lnTo>
                  <a:lnTo>
                    <a:pt x="11248" y="19043"/>
                  </a:lnTo>
                  <a:lnTo>
                    <a:pt x="13139" y="17109"/>
                  </a:lnTo>
                  <a:lnTo>
                    <a:pt x="19085" y="17109"/>
                  </a:lnTo>
                  <a:lnTo>
                    <a:pt x="31516" y="4303"/>
                  </a:lnTo>
                  <a:lnTo>
                    <a:pt x="34073" y="4303"/>
                  </a:lnTo>
                  <a:lnTo>
                    <a:pt x="38335" y="8461"/>
                  </a:lnTo>
                  <a:lnTo>
                    <a:pt x="41370" y="8461"/>
                  </a:lnTo>
                  <a:lnTo>
                    <a:pt x="49145" y="457"/>
                  </a:lnTo>
                  <a:lnTo>
                    <a:pt x="56026" y="457"/>
                  </a:lnTo>
                  <a:lnTo>
                    <a:pt x="5602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28"/>
            <p:cNvSpPr/>
            <p:nvPr/>
          </p:nvSpPr>
          <p:spPr>
            <a:xfrm>
              <a:off x="1179275" y="2711600"/>
              <a:ext cx="1400675" cy="650700"/>
            </a:xfrm>
            <a:custGeom>
              <a:avLst/>
              <a:gdLst/>
              <a:ahLst/>
              <a:cxnLst/>
              <a:rect l="l" t="t" r="r" b="b"/>
              <a:pathLst>
                <a:path w="56027" h="26028" fill="none" extrusionOk="0">
                  <a:moveTo>
                    <a:pt x="333" y="26028"/>
                  </a:moveTo>
                  <a:lnTo>
                    <a:pt x="1" y="25695"/>
                  </a:lnTo>
                  <a:lnTo>
                    <a:pt x="6923" y="18585"/>
                  </a:lnTo>
                  <a:lnTo>
                    <a:pt x="11060" y="18585"/>
                  </a:lnTo>
                  <a:lnTo>
                    <a:pt x="12952" y="16652"/>
                  </a:lnTo>
                  <a:lnTo>
                    <a:pt x="18898" y="16652"/>
                  </a:lnTo>
                  <a:lnTo>
                    <a:pt x="31329" y="3846"/>
                  </a:lnTo>
                  <a:lnTo>
                    <a:pt x="34261" y="3846"/>
                  </a:lnTo>
                  <a:lnTo>
                    <a:pt x="38522" y="7983"/>
                  </a:lnTo>
                  <a:lnTo>
                    <a:pt x="41162" y="7983"/>
                  </a:lnTo>
                  <a:lnTo>
                    <a:pt x="48937" y="0"/>
                  </a:lnTo>
                  <a:lnTo>
                    <a:pt x="56026" y="0"/>
                  </a:lnTo>
                  <a:lnTo>
                    <a:pt x="56026" y="457"/>
                  </a:lnTo>
                  <a:lnTo>
                    <a:pt x="49145" y="457"/>
                  </a:lnTo>
                  <a:lnTo>
                    <a:pt x="41370" y="8461"/>
                  </a:lnTo>
                  <a:lnTo>
                    <a:pt x="38335" y="8461"/>
                  </a:lnTo>
                  <a:lnTo>
                    <a:pt x="34073" y="4303"/>
                  </a:lnTo>
                  <a:lnTo>
                    <a:pt x="31516" y="4303"/>
                  </a:lnTo>
                  <a:lnTo>
                    <a:pt x="19085" y="17109"/>
                  </a:lnTo>
                  <a:lnTo>
                    <a:pt x="13139" y="17109"/>
                  </a:lnTo>
                  <a:lnTo>
                    <a:pt x="11248" y="19043"/>
                  </a:lnTo>
                  <a:lnTo>
                    <a:pt x="7111" y="19043"/>
                  </a:lnTo>
                  <a:lnTo>
                    <a:pt x="333" y="260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28"/>
            <p:cNvSpPr/>
            <p:nvPr/>
          </p:nvSpPr>
          <p:spPr>
            <a:xfrm>
              <a:off x="1170975" y="3344600"/>
              <a:ext cx="26525" cy="26025"/>
            </a:xfrm>
            <a:custGeom>
              <a:avLst/>
              <a:gdLst/>
              <a:ahLst/>
              <a:cxnLst/>
              <a:rect l="l" t="t" r="r" b="b"/>
              <a:pathLst>
                <a:path w="1061" h="1041" extrusionOk="0">
                  <a:moveTo>
                    <a:pt x="437" y="1"/>
                  </a:moveTo>
                  <a:lnTo>
                    <a:pt x="333" y="42"/>
                  </a:lnTo>
                  <a:lnTo>
                    <a:pt x="250" y="84"/>
                  </a:lnTo>
                  <a:lnTo>
                    <a:pt x="167" y="146"/>
                  </a:lnTo>
                  <a:lnTo>
                    <a:pt x="83" y="229"/>
                  </a:lnTo>
                  <a:lnTo>
                    <a:pt x="42" y="333"/>
                  </a:lnTo>
                  <a:lnTo>
                    <a:pt x="21" y="416"/>
                  </a:lnTo>
                  <a:lnTo>
                    <a:pt x="0" y="520"/>
                  </a:lnTo>
                  <a:lnTo>
                    <a:pt x="21" y="624"/>
                  </a:lnTo>
                  <a:lnTo>
                    <a:pt x="42" y="728"/>
                  </a:lnTo>
                  <a:lnTo>
                    <a:pt x="104" y="811"/>
                  </a:lnTo>
                  <a:lnTo>
                    <a:pt x="167" y="895"/>
                  </a:lnTo>
                  <a:lnTo>
                    <a:pt x="250" y="957"/>
                  </a:lnTo>
                  <a:lnTo>
                    <a:pt x="333" y="1019"/>
                  </a:lnTo>
                  <a:lnTo>
                    <a:pt x="437" y="1040"/>
                  </a:lnTo>
                  <a:lnTo>
                    <a:pt x="645" y="1040"/>
                  </a:lnTo>
                  <a:lnTo>
                    <a:pt x="728" y="999"/>
                  </a:lnTo>
                  <a:lnTo>
                    <a:pt x="832" y="957"/>
                  </a:lnTo>
                  <a:lnTo>
                    <a:pt x="915" y="895"/>
                  </a:lnTo>
                  <a:lnTo>
                    <a:pt x="977" y="811"/>
                  </a:lnTo>
                  <a:lnTo>
                    <a:pt x="1019" y="728"/>
                  </a:lnTo>
                  <a:lnTo>
                    <a:pt x="1040" y="624"/>
                  </a:lnTo>
                  <a:lnTo>
                    <a:pt x="1060" y="520"/>
                  </a:lnTo>
                  <a:lnTo>
                    <a:pt x="1040" y="416"/>
                  </a:lnTo>
                  <a:lnTo>
                    <a:pt x="1019" y="333"/>
                  </a:lnTo>
                  <a:lnTo>
                    <a:pt x="977" y="229"/>
                  </a:lnTo>
                  <a:lnTo>
                    <a:pt x="915" y="146"/>
                  </a:lnTo>
                  <a:lnTo>
                    <a:pt x="894" y="146"/>
                  </a:lnTo>
                  <a:lnTo>
                    <a:pt x="811" y="84"/>
                  </a:lnTo>
                  <a:lnTo>
                    <a:pt x="728" y="42"/>
                  </a:lnTo>
                  <a:lnTo>
                    <a:pt x="62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28"/>
            <p:cNvSpPr/>
            <p:nvPr/>
          </p:nvSpPr>
          <p:spPr>
            <a:xfrm>
              <a:off x="2566400" y="2704325"/>
              <a:ext cx="26025" cy="26000"/>
            </a:xfrm>
            <a:custGeom>
              <a:avLst/>
              <a:gdLst/>
              <a:ahLst/>
              <a:cxnLst/>
              <a:rect l="l" t="t" r="r" b="b"/>
              <a:pathLst>
                <a:path w="1041" h="1040" extrusionOk="0">
                  <a:moveTo>
                    <a:pt x="396" y="0"/>
                  </a:moveTo>
                  <a:lnTo>
                    <a:pt x="313" y="21"/>
                  </a:lnTo>
                  <a:lnTo>
                    <a:pt x="229" y="83"/>
                  </a:lnTo>
                  <a:lnTo>
                    <a:pt x="146" y="146"/>
                  </a:lnTo>
                  <a:lnTo>
                    <a:pt x="84" y="208"/>
                  </a:lnTo>
                  <a:lnTo>
                    <a:pt x="42" y="312"/>
                  </a:lnTo>
                  <a:lnTo>
                    <a:pt x="1" y="395"/>
                  </a:lnTo>
                  <a:lnTo>
                    <a:pt x="1" y="499"/>
                  </a:lnTo>
                  <a:lnTo>
                    <a:pt x="1" y="520"/>
                  </a:lnTo>
                  <a:lnTo>
                    <a:pt x="1" y="624"/>
                  </a:lnTo>
                  <a:lnTo>
                    <a:pt x="42" y="707"/>
                  </a:lnTo>
                  <a:lnTo>
                    <a:pt x="84" y="811"/>
                  </a:lnTo>
                  <a:lnTo>
                    <a:pt x="167" y="873"/>
                  </a:lnTo>
                  <a:lnTo>
                    <a:pt x="229" y="936"/>
                  </a:lnTo>
                  <a:lnTo>
                    <a:pt x="333" y="998"/>
                  </a:lnTo>
                  <a:lnTo>
                    <a:pt x="416" y="1019"/>
                  </a:lnTo>
                  <a:lnTo>
                    <a:pt x="520" y="1039"/>
                  </a:lnTo>
                  <a:lnTo>
                    <a:pt x="624" y="1019"/>
                  </a:lnTo>
                  <a:lnTo>
                    <a:pt x="728" y="998"/>
                  </a:lnTo>
                  <a:lnTo>
                    <a:pt x="811" y="936"/>
                  </a:lnTo>
                  <a:lnTo>
                    <a:pt x="895" y="873"/>
                  </a:lnTo>
                  <a:lnTo>
                    <a:pt x="957" y="811"/>
                  </a:lnTo>
                  <a:lnTo>
                    <a:pt x="999" y="728"/>
                  </a:lnTo>
                  <a:lnTo>
                    <a:pt x="1019" y="624"/>
                  </a:lnTo>
                  <a:lnTo>
                    <a:pt x="1040" y="520"/>
                  </a:lnTo>
                  <a:lnTo>
                    <a:pt x="1019" y="416"/>
                  </a:lnTo>
                  <a:lnTo>
                    <a:pt x="999" y="312"/>
                  </a:lnTo>
                  <a:lnTo>
                    <a:pt x="936" y="229"/>
                  </a:lnTo>
                  <a:lnTo>
                    <a:pt x="874" y="146"/>
                  </a:lnTo>
                  <a:lnTo>
                    <a:pt x="791" y="83"/>
                  </a:lnTo>
                  <a:lnTo>
                    <a:pt x="708" y="42"/>
                  </a:lnTo>
                  <a:lnTo>
                    <a:pt x="60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8"/>
            <p:cNvSpPr/>
            <p:nvPr/>
          </p:nvSpPr>
          <p:spPr>
            <a:xfrm>
              <a:off x="1186550" y="2927275"/>
              <a:ext cx="1403775" cy="361750"/>
            </a:xfrm>
            <a:custGeom>
              <a:avLst/>
              <a:gdLst/>
              <a:ahLst/>
              <a:cxnLst/>
              <a:rect l="l" t="t" r="r" b="b"/>
              <a:pathLst>
                <a:path w="56151" h="14470" extrusionOk="0">
                  <a:moveTo>
                    <a:pt x="45902" y="0"/>
                  </a:moveTo>
                  <a:lnTo>
                    <a:pt x="42077" y="3929"/>
                  </a:lnTo>
                  <a:lnTo>
                    <a:pt x="36506" y="3929"/>
                  </a:lnTo>
                  <a:lnTo>
                    <a:pt x="34635" y="5863"/>
                  </a:lnTo>
                  <a:lnTo>
                    <a:pt x="28876" y="5863"/>
                  </a:lnTo>
                  <a:lnTo>
                    <a:pt x="24386" y="10478"/>
                  </a:lnTo>
                  <a:lnTo>
                    <a:pt x="19251" y="10478"/>
                  </a:lnTo>
                  <a:lnTo>
                    <a:pt x="17193" y="8482"/>
                  </a:lnTo>
                  <a:lnTo>
                    <a:pt x="16528" y="8482"/>
                  </a:lnTo>
                  <a:lnTo>
                    <a:pt x="19085" y="10956"/>
                  </a:lnTo>
                  <a:lnTo>
                    <a:pt x="24594" y="10956"/>
                  </a:lnTo>
                  <a:lnTo>
                    <a:pt x="29063" y="6341"/>
                  </a:lnTo>
                  <a:lnTo>
                    <a:pt x="34843" y="6341"/>
                  </a:lnTo>
                  <a:lnTo>
                    <a:pt x="36714" y="4408"/>
                  </a:lnTo>
                  <a:lnTo>
                    <a:pt x="42264" y="4408"/>
                  </a:lnTo>
                  <a:lnTo>
                    <a:pt x="46089" y="458"/>
                  </a:lnTo>
                  <a:lnTo>
                    <a:pt x="47586" y="458"/>
                  </a:lnTo>
                  <a:lnTo>
                    <a:pt x="55839" y="8482"/>
                  </a:lnTo>
                  <a:lnTo>
                    <a:pt x="55881" y="8378"/>
                  </a:lnTo>
                  <a:lnTo>
                    <a:pt x="55964" y="8274"/>
                  </a:lnTo>
                  <a:lnTo>
                    <a:pt x="56047" y="8212"/>
                  </a:lnTo>
                  <a:lnTo>
                    <a:pt x="56151" y="8150"/>
                  </a:lnTo>
                  <a:lnTo>
                    <a:pt x="47773" y="0"/>
                  </a:lnTo>
                  <a:close/>
                  <a:moveTo>
                    <a:pt x="7901" y="6008"/>
                  </a:moveTo>
                  <a:lnTo>
                    <a:pt x="1" y="14158"/>
                  </a:lnTo>
                  <a:lnTo>
                    <a:pt x="105" y="14199"/>
                  </a:lnTo>
                  <a:lnTo>
                    <a:pt x="209" y="14282"/>
                  </a:lnTo>
                  <a:lnTo>
                    <a:pt x="271" y="14365"/>
                  </a:lnTo>
                  <a:lnTo>
                    <a:pt x="334" y="14469"/>
                  </a:lnTo>
                  <a:lnTo>
                    <a:pt x="8088" y="6486"/>
                  </a:lnTo>
                  <a:lnTo>
                    <a:pt x="14491" y="6486"/>
                  </a:lnTo>
                  <a:lnTo>
                    <a:pt x="16071" y="8025"/>
                  </a:lnTo>
                  <a:lnTo>
                    <a:pt x="16715" y="8025"/>
                  </a:lnTo>
                  <a:lnTo>
                    <a:pt x="14657" y="6008"/>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8"/>
            <p:cNvSpPr/>
            <p:nvPr/>
          </p:nvSpPr>
          <p:spPr>
            <a:xfrm>
              <a:off x="1186550" y="3077475"/>
              <a:ext cx="417875" cy="211550"/>
            </a:xfrm>
            <a:custGeom>
              <a:avLst/>
              <a:gdLst/>
              <a:ahLst/>
              <a:cxnLst/>
              <a:rect l="l" t="t" r="r" b="b"/>
              <a:pathLst>
                <a:path w="16715" h="8462" fill="none" extrusionOk="0">
                  <a:moveTo>
                    <a:pt x="14657" y="0"/>
                  </a:moveTo>
                  <a:lnTo>
                    <a:pt x="7901" y="0"/>
                  </a:lnTo>
                  <a:lnTo>
                    <a:pt x="1" y="8150"/>
                  </a:lnTo>
                  <a:lnTo>
                    <a:pt x="1" y="8150"/>
                  </a:lnTo>
                  <a:lnTo>
                    <a:pt x="105" y="8191"/>
                  </a:lnTo>
                  <a:lnTo>
                    <a:pt x="209" y="8274"/>
                  </a:lnTo>
                  <a:lnTo>
                    <a:pt x="209" y="8274"/>
                  </a:lnTo>
                  <a:lnTo>
                    <a:pt x="209" y="8274"/>
                  </a:lnTo>
                  <a:lnTo>
                    <a:pt x="271" y="8357"/>
                  </a:lnTo>
                  <a:lnTo>
                    <a:pt x="334" y="8461"/>
                  </a:lnTo>
                  <a:lnTo>
                    <a:pt x="8088" y="478"/>
                  </a:lnTo>
                  <a:lnTo>
                    <a:pt x="14491" y="478"/>
                  </a:lnTo>
                  <a:lnTo>
                    <a:pt x="16071" y="2017"/>
                  </a:lnTo>
                  <a:lnTo>
                    <a:pt x="16715" y="2017"/>
                  </a:lnTo>
                  <a:lnTo>
                    <a:pt x="146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8"/>
            <p:cNvSpPr/>
            <p:nvPr/>
          </p:nvSpPr>
          <p:spPr>
            <a:xfrm>
              <a:off x="1599725" y="2927275"/>
              <a:ext cx="990600" cy="273925"/>
            </a:xfrm>
            <a:custGeom>
              <a:avLst/>
              <a:gdLst/>
              <a:ahLst/>
              <a:cxnLst/>
              <a:rect l="l" t="t" r="r" b="b"/>
              <a:pathLst>
                <a:path w="39624" h="10957" fill="none" extrusionOk="0">
                  <a:moveTo>
                    <a:pt x="31246" y="0"/>
                  </a:moveTo>
                  <a:lnTo>
                    <a:pt x="29375" y="0"/>
                  </a:lnTo>
                  <a:lnTo>
                    <a:pt x="25550" y="3929"/>
                  </a:lnTo>
                  <a:lnTo>
                    <a:pt x="19979" y="3929"/>
                  </a:lnTo>
                  <a:lnTo>
                    <a:pt x="18108" y="5863"/>
                  </a:lnTo>
                  <a:lnTo>
                    <a:pt x="12349" y="5863"/>
                  </a:lnTo>
                  <a:lnTo>
                    <a:pt x="7859" y="10478"/>
                  </a:lnTo>
                  <a:lnTo>
                    <a:pt x="2724" y="10478"/>
                  </a:lnTo>
                  <a:lnTo>
                    <a:pt x="666" y="8482"/>
                  </a:lnTo>
                  <a:lnTo>
                    <a:pt x="1" y="8482"/>
                  </a:lnTo>
                  <a:lnTo>
                    <a:pt x="2558" y="10956"/>
                  </a:lnTo>
                  <a:lnTo>
                    <a:pt x="8067" y="10956"/>
                  </a:lnTo>
                  <a:lnTo>
                    <a:pt x="12536" y="6341"/>
                  </a:lnTo>
                  <a:lnTo>
                    <a:pt x="18316" y="6341"/>
                  </a:lnTo>
                  <a:lnTo>
                    <a:pt x="20187" y="4408"/>
                  </a:lnTo>
                  <a:lnTo>
                    <a:pt x="25737" y="4408"/>
                  </a:lnTo>
                  <a:lnTo>
                    <a:pt x="29562" y="458"/>
                  </a:lnTo>
                  <a:lnTo>
                    <a:pt x="31059" y="458"/>
                  </a:lnTo>
                  <a:lnTo>
                    <a:pt x="39312" y="8482"/>
                  </a:lnTo>
                  <a:lnTo>
                    <a:pt x="39312" y="8482"/>
                  </a:lnTo>
                  <a:lnTo>
                    <a:pt x="39354" y="8378"/>
                  </a:lnTo>
                  <a:lnTo>
                    <a:pt x="39437" y="8274"/>
                  </a:lnTo>
                  <a:lnTo>
                    <a:pt x="39437" y="8274"/>
                  </a:lnTo>
                  <a:lnTo>
                    <a:pt x="39520" y="8212"/>
                  </a:lnTo>
                  <a:lnTo>
                    <a:pt x="39624" y="8150"/>
                  </a:lnTo>
                  <a:lnTo>
                    <a:pt x="31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8"/>
            <p:cNvSpPr/>
            <p:nvPr/>
          </p:nvSpPr>
          <p:spPr>
            <a:xfrm>
              <a:off x="1588300" y="3127875"/>
              <a:ext cx="28100" cy="11475"/>
            </a:xfrm>
            <a:custGeom>
              <a:avLst/>
              <a:gdLst/>
              <a:ahLst/>
              <a:cxnLst/>
              <a:rect l="l" t="t" r="r" b="b"/>
              <a:pathLst>
                <a:path w="1124" h="459" extrusionOk="0">
                  <a:moveTo>
                    <a:pt x="1" y="1"/>
                  </a:moveTo>
                  <a:lnTo>
                    <a:pt x="458" y="458"/>
                  </a:lnTo>
                  <a:lnTo>
                    <a:pt x="1123" y="458"/>
                  </a:lnTo>
                  <a:lnTo>
                    <a:pt x="64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8"/>
            <p:cNvSpPr/>
            <p:nvPr/>
          </p:nvSpPr>
          <p:spPr>
            <a:xfrm>
              <a:off x="1588300" y="3127875"/>
              <a:ext cx="28100" cy="11475"/>
            </a:xfrm>
            <a:custGeom>
              <a:avLst/>
              <a:gdLst/>
              <a:ahLst/>
              <a:cxnLst/>
              <a:rect l="l" t="t" r="r" b="b"/>
              <a:pathLst>
                <a:path w="1124" h="459" fill="none" extrusionOk="0">
                  <a:moveTo>
                    <a:pt x="645" y="1"/>
                  </a:moveTo>
                  <a:lnTo>
                    <a:pt x="1" y="1"/>
                  </a:lnTo>
                  <a:lnTo>
                    <a:pt x="458" y="458"/>
                  </a:lnTo>
                  <a:lnTo>
                    <a:pt x="1123" y="458"/>
                  </a:lnTo>
                  <a:lnTo>
                    <a:pt x="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8"/>
            <p:cNvSpPr/>
            <p:nvPr/>
          </p:nvSpPr>
          <p:spPr>
            <a:xfrm>
              <a:off x="1169400" y="3280150"/>
              <a:ext cx="26025" cy="26550"/>
            </a:xfrm>
            <a:custGeom>
              <a:avLst/>
              <a:gdLst/>
              <a:ahLst/>
              <a:cxnLst/>
              <a:rect l="l" t="t" r="r" b="b"/>
              <a:pathLst>
                <a:path w="1041" h="1062" extrusionOk="0">
                  <a:moveTo>
                    <a:pt x="521" y="1"/>
                  </a:moveTo>
                  <a:lnTo>
                    <a:pt x="417" y="22"/>
                  </a:lnTo>
                  <a:lnTo>
                    <a:pt x="313" y="43"/>
                  </a:lnTo>
                  <a:lnTo>
                    <a:pt x="230" y="105"/>
                  </a:lnTo>
                  <a:lnTo>
                    <a:pt x="146" y="167"/>
                  </a:lnTo>
                  <a:lnTo>
                    <a:pt x="84" y="250"/>
                  </a:lnTo>
                  <a:lnTo>
                    <a:pt x="22" y="334"/>
                  </a:lnTo>
                  <a:lnTo>
                    <a:pt x="1" y="437"/>
                  </a:lnTo>
                  <a:lnTo>
                    <a:pt x="1" y="541"/>
                  </a:lnTo>
                  <a:lnTo>
                    <a:pt x="1" y="645"/>
                  </a:lnTo>
                  <a:lnTo>
                    <a:pt x="42" y="729"/>
                  </a:lnTo>
                  <a:lnTo>
                    <a:pt x="84" y="832"/>
                  </a:lnTo>
                  <a:lnTo>
                    <a:pt x="146" y="916"/>
                  </a:lnTo>
                  <a:lnTo>
                    <a:pt x="230" y="978"/>
                  </a:lnTo>
                  <a:lnTo>
                    <a:pt x="333" y="1020"/>
                  </a:lnTo>
                  <a:lnTo>
                    <a:pt x="417" y="1040"/>
                  </a:lnTo>
                  <a:lnTo>
                    <a:pt x="521" y="1061"/>
                  </a:lnTo>
                  <a:lnTo>
                    <a:pt x="625" y="1040"/>
                  </a:lnTo>
                  <a:lnTo>
                    <a:pt x="728" y="1020"/>
                  </a:lnTo>
                  <a:lnTo>
                    <a:pt x="812" y="978"/>
                  </a:lnTo>
                  <a:lnTo>
                    <a:pt x="895" y="895"/>
                  </a:lnTo>
                  <a:lnTo>
                    <a:pt x="978" y="770"/>
                  </a:lnTo>
                  <a:lnTo>
                    <a:pt x="1040" y="645"/>
                  </a:lnTo>
                  <a:lnTo>
                    <a:pt x="1040" y="500"/>
                  </a:lnTo>
                  <a:lnTo>
                    <a:pt x="1020" y="354"/>
                  </a:lnTo>
                  <a:lnTo>
                    <a:pt x="957" y="250"/>
                  </a:lnTo>
                  <a:lnTo>
                    <a:pt x="895" y="167"/>
                  </a:lnTo>
                  <a:lnTo>
                    <a:pt x="791" y="84"/>
                  </a:lnTo>
                  <a:lnTo>
                    <a:pt x="687" y="43"/>
                  </a:lnTo>
                  <a:lnTo>
                    <a:pt x="604" y="22"/>
                  </a:lnTo>
                  <a:lnTo>
                    <a:pt x="5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8"/>
            <p:cNvSpPr/>
            <p:nvPr/>
          </p:nvSpPr>
          <p:spPr>
            <a:xfrm>
              <a:off x="1169400" y="3280150"/>
              <a:ext cx="26025" cy="26550"/>
            </a:xfrm>
            <a:custGeom>
              <a:avLst/>
              <a:gdLst/>
              <a:ahLst/>
              <a:cxnLst/>
              <a:rect l="l" t="t" r="r" b="b"/>
              <a:pathLst>
                <a:path w="1041" h="1062" fill="none" extrusionOk="0">
                  <a:moveTo>
                    <a:pt x="521" y="1"/>
                  </a:moveTo>
                  <a:lnTo>
                    <a:pt x="521" y="1"/>
                  </a:lnTo>
                  <a:lnTo>
                    <a:pt x="417" y="22"/>
                  </a:lnTo>
                  <a:lnTo>
                    <a:pt x="313" y="43"/>
                  </a:lnTo>
                  <a:lnTo>
                    <a:pt x="230" y="105"/>
                  </a:lnTo>
                  <a:lnTo>
                    <a:pt x="146" y="167"/>
                  </a:lnTo>
                  <a:lnTo>
                    <a:pt x="146" y="167"/>
                  </a:lnTo>
                  <a:lnTo>
                    <a:pt x="84" y="250"/>
                  </a:lnTo>
                  <a:lnTo>
                    <a:pt x="22" y="334"/>
                  </a:lnTo>
                  <a:lnTo>
                    <a:pt x="1" y="437"/>
                  </a:lnTo>
                  <a:lnTo>
                    <a:pt x="1" y="541"/>
                  </a:lnTo>
                  <a:lnTo>
                    <a:pt x="1" y="645"/>
                  </a:lnTo>
                  <a:lnTo>
                    <a:pt x="42" y="729"/>
                  </a:lnTo>
                  <a:lnTo>
                    <a:pt x="84" y="832"/>
                  </a:lnTo>
                  <a:lnTo>
                    <a:pt x="146" y="916"/>
                  </a:lnTo>
                  <a:lnTo>
                    <a:pt x="146" y="916"/>
                  </a:lnTo>
                  <a:lnTo>
                    <a:pt x="230" y="978"/>
                  </a:lnTo>
                  <a:lnTo>
                    <a:pt x="333" y="1020"/>
                  </a:lnTo>
                  <a:lnTo>
                    <a:pt x="417" y="1040"/>
                  </a:lnTo>
                  <a:lnTo>
                    <a:pt x="521" y="1061"/>
                  </a:lnTo>
                  <a:lnTo>
                    <a:pt x="521" y="1061"/>
                  </a:lnTo>
                  <a:lnTo>
                    <a:pt x="625" y="1040"/>
                  </a:lnTo>
                  <a:lnTo>
                    <a:pt x="728" y="1020"/>
                  </a:lnTo>
                  <a:lnTo>
                    <a:pt x="812" y="978"/>
                  </a:lnTo>
                  <a:lnTo>
                    <a:pt x="895" y="895"/>
                  </a:lnTo>
                  <a:lnTo>
                    <a:pt x="895" y="895"/>
                  </a:lnTo>
                  <a:lnTo>
                    <a:pt x="895" y="895"/>
                  </a:lnTo>
                  <a:lnTo>
                    <a:pt x="978" y="770"/>
                  </a:lnTo>
                  <a:lnTo>
                    <a:pt x="1040" y="645"/>
                  </a:lnTo>
                  <a:lnTo>
                    <a:pt x="1040" y="500"/>
                  </a:lnTo>
                  <a:lnTo>
                    <a:pt x="1020" y="354"/>
                  </a:lnTo>
                  <a:lnTo>
                    <a:pt x="1020" y="354"/>
                  </a:lnTo>
                  <a:lnTo>
                    <a:pt x="957" y="250"/>
                  </a:lnTo>
                  <a:lnTo>
                    <a:pt x="895" y="167"/>
                  </a:lnTo>
                  <a:lnTo>
                    <a:pt x="895" y="167"/>
                  </a:lnTo>
                  <a:lnTo>
                    <a:pt x="895" y="167"/>
                  </a:lnTo>
                  <a:lnTo>
                    <a:pt x="791" y="84"/>
                  </a:lnTo>
                  <a:lnTo>
                    <a:pt x="687" y="43"/>
                  </a:lnTo>
                  <a:lnTo>
                    <a:pt x="687" y="43"/>
                  </a:lnTo>
                  <a:lnTo>
                    <a:pt x="604" y="22"/>
                  </a:lnTo>
                  <a:lnTo>
                    <a:pt x="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8"/>
            <p:cNvSpPr/>
            <p:nvPr/>
          </p:nvSpPr>
          <p:spPr>
            <a:xfrm>
              <a:off x="2581475" y="3130475"/>
              <a:ext cx="26000" cy="26025"/>
            </a:xfrm>
            <a:custGeom>
              <a:avLst/>
              <a:gdLst/>
              <a:ahLst/>
              <a:cxnLst/>
              <a:rect l="l" t="t" r="r" b="b"/>
              <a:pathLst>
                <a:path w="1040" h="1041" extrusionOk="0">
                  <a:moveTo>
                    <a:pt x="437" y="1"/>
                  </a:moveTo>
                  <a:lnTo>
                    <a:pt x="354" y="22"/>
                  </a:lnTo>
                  <a:lnTo>
                    <a:pt x="250" y="84"/>
                  </a:lnTo>
                  <a:lnTo>
                    <a:pt x="167" y="146"/>
                  </a:lnTo>
                  <a:lnTo>
                    <a:pt x="84" y="250"/>
                  </a:lnTo>
                  <a:lnTo>
                    <a:pt x="42" y="354"/>
                  </a:lnTo>
                  <a:lnTo>
                    <a:pt x="1" y="500"/>
                  </a:lnTo>
                  <a:lnTo>
                    <a:pt x="21" y="624"/>
                  </a:lnTo>
                  <a:lnTo>
                    <a:pt x="84" y="770"/>
                  </a:lnTo>
                  <a:lnTo>
                    <a:pt x="167" y="874"/>
                  </a:lnTo>
                  <a:lnTo>
                    <a:pt x="250" y="957"/>
                  </a:lnTo>
                  <a:lnTo>
                    <a:pt x="333" y="999"/>
                  </a:lnTo>
                  <a:lnTo>
                    <a:pt x="416" y="1019"/>
                  </a:lnTo>
                  <a:lnTo>
                    <a:pt x="520" y="1040"/>
                  </a:lnTo>
                  <a:lnTo>
                    <a:pt x="624" y="1019"/>
                  </a:lnTo>
                  <a:lnTo>
                    <a:pt x="728" y="999"/>
                  </a:lnTo>
                  <a:lnTo>
                    <a:pt x="811" y="936"/>
                  </a:lnTo>
                  <a:lnTo>
                    <a:pt x="894" y="874"/>
                  </a:lnTo>
                  <a:lnTo>
                    <a:pt x="957" y="791"/>
                  </a:lnTo>
                  <a:lnTo>
                    <a:pt x="998" y="708"/>
                  </a:lnTo>
                  <a:lnTo>
                    <a:pt x="1040" y="604"/>
                  </a:lnTo>
                  <a:lnTo>
                    <a:pt x="1040" y="500"/>
                  </a:lnTo>
                  <a:lnTo>
                    <a:pt x="1019" y="417"/>
                  </a:lnTo>
                  <a:lnTo>
                    <a:pt x="998" y="313"/>
                  </a:lnTo>
                  <a:lnTo>
                    <a:pt x="957" y="229"/>
                  </a:lnTo>
                  <a:lnTo>
                    <a:pt x="874" y="146"/>
                  </a:lnTo>
                  <a:lnTo>
                    <a:pt x="811" y="84"/>
                  </a:lnTo>
                  <a:lnTo>
                    <a:pt x="707" y="42"/>
                  </a:lnTo>
                  <a:lnTo>
                    <a:pt x="6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28"/>
            <p:cNvSpPr/>
            <p:nvPr/>
          </p:nvSpPr>
          <p:spPr>
            <a:xfrm>
              <a:off x="2581475" y="3130475"/>
              <a:ext cx="26000" cy="26025"/>
            </a:xfrm>
            <a:custGeom>
              <a:avLst/>
              <a:gdLst/>
              <a:ahLst/>
              <a:cxnLst/>
              <a:rect l="l" t="t" r="r" b="b"/>
              <a:pathLst>
                <a:path w="1040" h="1041" fill="none" extrusionOk="0">
                  <a:moveTo>
                    <a:pt x="520" y="1"/>
                  </a:moveTo>
                  <a:lnTo>
                    <a:pt x="520" y="1"/>
                  </a:lnTo>
                  <a:lnTo>
                    <a:pt x="437" y="1"/>
                  </a:lnTo>
                  <a:lnTo>
                    <a:pt x="354" y="22"/>
                  </a:lnTo>
                  <a:lnTo>
                    <a:pt x="354" y="22"/>
                  </a:lnTo>
                  <a:lnTo>
                    <a:pt x="250" y="84"/>
                  </a:lnTo>
                  <a:lnTo>
                    <a:pt x="167" y="146"/>
                  </a:lnTo>
                  <a:lnTo>
                    <a:pt x="167" y="146"/>
                  </a:lnTo>
                  <a:lnTo>
                    <a:pt x="84" y="250"/>
                  </a:lnTo>
                  <a:lnTo>
                    <a:pt x="42" y="354"/>
                  </a:lnTo>
                  <a:lnTo>
                    <a:pt x="42" y="354"/>
                  </a:lnTo>
                  <a:lnTo>
                    <a:pt x="1" y="500"/>
                  </a:lnTo>
                  <a:lnTo>
                    <a:pt x="21" y="624"/>
                  </a:lnTo>
                  <a:lnTo>
                    <a:pt x="84" y="770"/>
                  </a:lnTo>
                  <a:lnTo>
                    <a:pt x="167" y="874"/>
                  </a:lnTo>
                  <a:lnTo>
                    <a:pt x="167" y="874"/>
                  </a:lnTo>
                  <a:lnTo>
                    <a:pt x="250" y="957"/>
                  </a:lnTo>
                  <a:lnTo>
                    <a:pt x="333" y="999"/>
                  </a:lnTo>
                  <a:lnTo>
                    <a:pt x="416" y="1019"/>
                  </a:lnTo>
                  <a:lnTo>
                    <a:pt x="520" y="1040"/>
                  </a:lnTo>
                  <a:lnTo>
                    <a:pt x="520" y="1040"/>
                  </a:lnTo>
                  <a:lnTo>
                    <a:pt x="624" y="1019"/>
                  </a:lnTo>
                  <a:lnTo>
                    <a:pt x="728" y="999"/>
                  </a:lnTo>
                  <a:lnTo>
                    <a:pt x="811" y="936"/>
                  </a:lnTo>
                  <a:lnTo>
                    <a:pt x="894" y="874"/>
                  </a:lnTo>
                  <a:lnTo>
                    <a:pt x="894" y="874"/>
                  </a:lnTo>
                  <a:lnTo>
                    <a:pt x="957" y="791"/>
                  </a:lnTo>
                  <a:lnTo>
                    <a:pt x="998" y="708"/>
                  </a:lnTo>
                  <a:lnTo>
                    <a:pt x="1040" y="604"/>
                  </a:lnTo>
                  <a:lnTo>
                    <a:pt x="1040" y="500"/>
                  </a:lnTo>
                  <a:lnTo>
                    <a:pt x="1019" y="417"/>
                  </a:lnTo>
                  <a:lnTo>
                    <a:pt x="998" y="313"/>
                  </a:lnTo>
                  <a:lnTo>
                    <a:pt x="957" y="229"/>
                  </a:lnTo>
                  <a:lnTo>
                    <a:pt x="874" y="146"/>
                  </a:lnTo>
                  <a:lnTo>
                    <a:pt x="874" y="146"/>
                  </a:lnTo>
                  <a:lnTo>
                    <a:pt x="811" y="84"/>
                  </a:lnTo>
                  <a:lnTo>
                    <a:pt x="707" y="42"/>
                  </a:lnTo>
                  <a:lnTo>
                    <a:pt x="624" y="1"/>
                  </a:lnTo>
                  <a:lnTo>
                    <a:pt x="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8"/>
            <p:cNvSpPr/>
            <p:nvPr/>
          </p:nvSpPr>
          <p:spPr>
            <a:xfrm>
              <a:off x="1102875" y="2025050"/>
              <a:ext cx="159600" cy="154900"/>
            </a:xfrm>
            <a:custGeom>
              <a:avLst/>
              <a:gdLst/>
              <a:ahLst/>
              <a:cxnLst/>
              <a:rect l="l" t="t" r="r" b="b"/>
              <a:pathLst>
                <a:path w="6384" h="6196" extrusionOk="0">
                  <a:moveTo>
                    <a:pt x="1" y="0"/>
                  </a:moveTo>
                  <a:lnTo>
                    <a:pt x="188" y="6195"/>
                  </a:lnTo>
                  <a:lnTo>
                    <a:pt x="6383" y="6195"/>
                  </a:lnTo>
                  <a:lnTo>
                    <a:pt x="62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8"/>
            <p:cNvSpPr/>
            <p:nvPr/>
          </p:nvSpPr>
          <p:spPr>
            <a:xfrm>
              <a:off x="1352350" y="2074425"/>
              <a:ext cx="708925" cy="56150"/>
            </a:xfrm>
            <a:custGeom>
              <a:avLst/>
              <a:gdLst/>
              <a:ahLst/>
              <a:cxnLst/>
              <a:rect l="l" t="t" r="r" b="b"/>
              <a:pathLst>
                <a:path w="28357" h="2246" extrusionOk="0">
                  <a:moveTo>
                    <a:pt x="0" y="0"/>
                  </a:moveTo>
                  <a:lnTo>
                    <a:pt x="63" y="2245"/>
                  </a:lnTo>
                  <a:lnTo>
                    <a:pt x="28356" y="2245"/>
                  </a:lnTo>
                  <a:lnTo>
                    <a:pt x="2829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8"/>
            <p:cNvSpPr/>
            <p:nvPr/>
          </p:nvSpPr>
          <p:spPr>
            <a:xfrm>
              <a:off x="2148025" y="2074425"/>
              <a:ext cx="395525" cy="56150"/>
            </a:xfrm>
            <a:custGeom>
              <a:avLst/>
              <a:gdLst/>
              <a:ahLst/>
              <a:cxnLst/>
              <a:rect l="l" t="t" r="r" b="b"/>
              <a:pathLst>
                <a:path w="15821" h="2246" extrusionOk="0">
                  <a:moveTo>
                    <a:pt x="1" y="0"/>
                  </a:moveTo>
                  <a:lnTo>
                    <a:pt x="63" y="2245"/>
                  </a:lnTo>
                  <a:lnTo>
                    <a:pt x="15821" y="2245"/>
                  </a:lnTo>
                  <a:lnTo>
                    <a:pt x="157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8"/>
            <p:cNvSpPr/>
            <p:nvPr/>
          </p:nvSpPr>
          <p:spPr>
            <a:xfrm>
              <a:off x="1359100" y="2319200"/>
              <a:ext cx="409050" cy="56150"/>
            </a:xfrm>
            <a:custGeom>
              <a:avLst/>
              <a:gdLst/>
              <a:ahLst/>
              <a:cxnLst/>
              <a:rect l="l" t="t" r="r" b="b"/>
              <a:pathLst>
                <a:path w="16362" h="2246" extrusionOk="0">
                  <a:moveTo>
                    <a:pt x="1" y="1"/>
                  </a:moveTo>
                  <a:lnTo>
                    <a:pt x="63" y="2246"/>
                  </a:lnTo>
                  <a:lnTo>
                    <a:pt x="16361" y="2246"/>
                  </a:lnTo>
                  <a:lnTo>
                    <a:pt x="162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8"/>
            <p:cNvSpPr/>
            <p:nvPr/>
          </p:nvSpPr>
          <p:spPr>
            <a:xfrm>
              <a:off x="1854925" y="2319200"/>
              <a:ext cx="514025" cy="56150"/>
            </a:xfrm>
            <a:custGeom>
              <a:avLst/>
              <a:gdLst/>
              <a:ahLst/>
              <a:cxnLst/>
              <a:rect l="l" t="t" r="r" b="b"/>
              <a:pathLst>
                <a:path w="20561" h="2246" extrusionOk="0">
                  <a:moveTo>
                    <a:pt x="0" y="1"/>
                  </a:moveTo>
                  <a:lnTo>
                    <a:pt x="62" y="2246"/>
                  </a:lnTo>
                  <a:lnTo>
                    <a:pt x="20560" y="2246"/>
                  </a:lnTo>
                  <a:lnTo>
                    <a:pt x="204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8"/>
            <p:cNvSpPr/>
            <p:nvPr/>
          </p:nvSpPr>
          <p:spPr>
            <a:xfrm>
              <a:off x="1110150" y="2269825"/>
              <a:ext cx="159600" cy="154900"/>
            </a:xfrm>
            <a:custGeom>
              <a:avLst/>
              <a:gdLst/>
              <a:ahLst/>
              <a:cxnLst/>
              <a:rect l="l" t="t" r="r" b="b"/>
              <a:pathLst>
                <a:path w="6384" h="6196" extrusionOk="0">
                  <a:moveTo>
                    <a:pt x="1" y="1"/>
                  </a:moveTo>
                  <a:lnTo>
                    <a:pt x="167" y="6196"/>
                  </a:lnTo>
                  <a:lnTo>
                    <a:pt x="6383" y="6196"/>
                  </a:lnTo>
                  <a:lnTo>
                    <a:pt x="61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8"/>
            <p:cNvSpPr/>
            <p:nvPr/>
          </p:nvSpPr>
          <p:spPr>
            <a:xfrm>
              <a:off x="1110150" y="2269825"/>
              <a:ext cx="159600" cy="154900"/>
            </a:xfrm>
            <a:custGeom>
              <a:avLst/>
              <a:gdLst/>
              <a:ahLst/>
              <a:cxnLst/>
              <a:rect l="l" t="t" r="r" b="b"/>
              <a:pathLst>
                <a:path w="6384" h="6196" fill="none" extrusionOk="0">
                  <a:moveTo>
                    <a:pt x="6196" y="1"/>
                  </a:moveTo>
                  <a:lnTo>
                    <a:pt x="1" y="1"/>
                  </a:lnTo>
                  <a:lnTo>
                    <a:pt x="167" y="6196"/>
                  </a:lnTo>
                  <a:lnTo>
                    <a:pt x="6383" y="6196"/>
                  </a:lnTo>
                  <a:lnTo>
                    <a:pt x="61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28"/>
            <p:cNvSpPr/>
            <p:nvPr/>
          </p:nvSpPr>
          <p:spPr>
            <a:xfrm>
              <a:off x="2563800" y="1796900"/>
              <a:ext cx="903825" cy="526475"/>
            </a:xfrm>
            <a:custGeom>
              <a:avLst/>
              <a:gdLst/>
              <a:ahLst/>
              <a:cxnLst/>
              <a:rect l="l" t="t" r="r" b="b"/>
              <a:pathLst>
                <a:path w="36153" h="21059" extrusionOk="0">
                  <a:moveTo>
                    <a:pt x="209" y="0"/>
                  </a:moveTo>
                  <a:lnTo>
                    <a:pt x="1" y="374"/>
                  </a:lnTo>
                  <a:lnTo>
                    <a:pt x="35695" y="21059"/>
                  </a:lnTo>
                  <a:lnTo>
                    <a:pt x="36152" y="20248"/>
                  </a:lnTo>
                  <a:lnTo>
                    <a:pt x="2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TextBox 114">
            <a:extLst>
              <a:ext uri="{FF2B5EF4-FFF2-40B4-BE49-F238E27FC236}">
                <a16:creationId xmlns:a16="http://schemas.microsoft.com/office/drawing/2014/main" id="{3B79FC4D-AFF5-4D32-9CC9-CE8C73FCF3B6}"/>
              </a:ext>
            </a:extLst>
          </p:cNvPr>
          <p:cNvSpPr txBox="1"/>
          <p:nvPr/>
        </p:nvSpPr>
        <p:spPr>
          <a:xfrm>
            <a:off x="6082470" y="1460869"/>
            <a:ext cx="2803800" cy="1446550"/>
          </a:xfrm>
          <a:prstGeom prst="rect">
            <a:avLst/>
          </a:prstGeom>
          <a:noFill/>
        </p:spPr>
        <p:txBody>
          <a:bodyPr wrap="square">
            <a:spAutoFit/>
          </a:bodyPr>
          <a:lstStyle/>
          <a:p>
            <a:pPr algn="ctr" rtl="1"/>
            <a:r>
              <a:rPr lang="en-GB" sz="4400" dirty="0">
                <a:solidFill>
                  <a:schemeClr val="bg1"/>
                </a:solidFill>
              </a:rPr>
              <a:t>تصور وحدة السرب</a:t>
            </a:r>
          </a:p>
        </p:txBody>
      </p:sp>
      <p:pic>
        <p:nvPicPr>
          <p:cNvPr id="3" name="Picture 2">
            <a:extLst>
              <a:ext uri="{FF2B5EF4-FFF2-40B4-BE49-F238E27FC236}">
                <a16:creationId xmlns:a16="http://schemas.microsoft.com/office/drawing/2014/main" id="{D18E079C-F5D2-4944-A9B5-518C80174396}"/>
              </a:ext>
            </a:extLst>
          </p:cNvPr>
          <p:cNvPicPr>
            <a:picLocks noChangeAspect="1"/>
          </p:cNvPicPr>
          <p:nvPr/>
        </p:nvPicPr>
        <p:blipFill>
          <a:blip r:embed="rId3"/>
          <a:stretch>
            <a:fillRect/>
          </a:stretch>
        </p:blipFill>
        <p:spPr>
          <a:xfrm>
            <a:off x="-207343" y="-174674"/>
            <a:ext cx="1206234" cy="1273641"/>
          </a:xfrm>
          <a:prstGeom prst="rect">
            <a:avLst/>
          </a:prstGeom>
        </p:spPr>
      </p:pic>
      <p:pic>
        <p:nvPicPr>
          <p:cNvPr id="5" name="Picture 4">
            <a:extLst>
              <a:ext uri="{FF2B5EF4-FFF2-40B4-BE49-F238E27FC236}">
                <a16:creationId xmlns:a16="http://schemas.microsoft.com/office/drawing/2014/main" id="{B47951C7-B55F-45D2-BA6E-88EB6CCC3B49}"/>
              </a:ext>
            </a:extLst>
          </p:cNvPr>
          <p:cNvPicPr>
            <a:picLocks noChangeAspect="1"/>
          </p:cNvPicPr>
          <p:nvPr/>
        </p:nvPicPr>
        <p:blipFill>
          <a:blip r:embed="rId4"/>
          <a:stretch>
            <a:fillRect/>
          </a:stretch>
        </p:blipFill>
        <p:spPr>
          <a:xfrm>
            <a:off x="6805456" y="-139835"/>
            <a:ext cx="2482737" cy="13965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7" name="TextBox 6">
            <a:extLst>
              <a:ext uri="{FF2B5EF4-FFF2-40B4-BE49-F238E27FC236}">
                <a16:creationId xmlns:a16="http://schemas.microsoft.com/office/drawing/2014/main" id="{F49F2EF5-D094-443E-9E8F-F4235668FCE1}"/>
              </a:ext>
            </a:extLst>
          </p:cNvPr>
          <p:cNvSpPr txBox="1"/>
          <p:nvPr/>
        </p:nvSpPr>
        <p:spPr>
          <a:xfrm>
            <a:off x="3140015" y="96277"/>
            <a:ext cx="3295291" cy="584775"/>
          </a:xfrm>
          <a:prstGeom prst="rect">
            <a:avLst/>
          </a:prstGeom>
          <a:noFill/>
        </p:spPr>
        <p:txBody>
          <a:bodyPr wrap="square">
            <a:spAutoFit/>
          </a:bodyPr>
          <a:lstStyle/>
          <a:p>
            <a:pPr algn="r" rtl="1"/>
            <a:r>
              <a:rPr lang="en-GB" sz="3200" b="1" dirty="0">
                <a:solidFill>
                  <a:schemeClr val="tx1">
                    <a:lumMod val="65000"/>
                    <a:lumOff val="35000"/>
                  </a:schemeClr>
                </a:solidFill>
              </a:rPr>
              <a:t>على مستوى القادة</a:t>
            </a:r>
          </a:p>
        </p:txBody>
      </p:sp>
      <p:sp>
        <p:nvSpPr>
          <p:cNvPr id="11" name="TextBox 10">
            <a:extLst>
              <a:ext uri="{FF2B5EF4-FFF2-40B4-BE49-F238E27FC236}">
                <a16:creationId xmlns:a16="http://schemas.microsoft.com/office/drawing/2014/main" id="{98904C29-287E-4995-8C2F-FBACDB84BE0F}"/>
              </a:ext>
            </a:extLst>
          </p:cNvPr>
          <p:cNvSpPr txBox="1"/>
          <p:nvPr/>
        </p:nvSpPr>
        <p:spPr>
          <a:xfrm>
            <a:off x="2734575" y="1528262"/>
            <a:ext cx="4425350" cy="584775"/>
          </a:xfrm>
          <a:prstGeom prst="rect">
            <a:avLst/>
          </a:prstGeom>
          <a:noFill/>
        </p:spPr>
        <p:txBody>
          <a:bodyPr wrap="square">
            <a:spAutoFit/>
          </a:bodyPr>
          <a:lstStyle/>
          <a:p>
            <a:pPr algn="r" rtl="1"/>
            <a:r>
              <a:rPr lang="en-GB" sz="3200" dirty="0"/>
              <a:t>العمل على التكوين المستمر للقادة</a:t>
            </a:r>
          </a:p>
        </p:txBody>
      </p:sp>
      <p:sp>
        <p:nvSpPr>
          <p:cNvPr id="13" name="TextBox 12">
            <a:extLst>
              <a:ext uri="{FF2B5EF4-FFF2-40B4-BE49-F238E27FC236}">
                <a16:creationId xmlns:a16="http://schemas.microsoft.com/office/drawing/2014/main" id="{FFCD20CF-024E-4EAE-A365-20A5CED77143}"/>
              </a:ext>
            </a:extLst>
          </p:cNvPr>
          <p:cNvSpPr txBox="1"/>
          <p:nvPr/>
        </p:nvSpPr>
        <p:spPr>
          <a:xfrm>
            <a:off x="1526876" y="2650867"/>
            <a:ext cx="5745192" cy="523220"/>
          </a:xfrm>
          <a:prstGeom prst="rect">
            <a:avLst/>
          </a:prstGeom>
          <a:noFill/>
        </p:spPr>
        <p:txBody>
          <a:bodyPr wrap="square">
            <a:spAutoFit/>
          </a:bodyPr>
          <a:lstStyle/>
          <a:p>
            <a:pPr algn="r" rtl="1"/>
            <a:r>
              <a:rPr lang="en-GB" sz="2800" dirty="0"/>
              <a:t>ضمان حضور وانخراط جميع القادة في الحصص</a:t>
            </a:r>
          </a:p>
        </p:txBody>
      </p:sp>
      <p:sp>
        <p:nvSpPr>
          <p:cNvPr id="15" name="TextBox 14">
            <a:extLst>
              <a:ext uri="{FF2B5EF4-FFF2-40B4-BE49-F238E27FC236}">
                <a16:creationId xmlns:a16="http://schemas.microsoft.com/office/drawing/2014/main" id="{81E5B36D-9669-44FC-9E8D-71CC13D0E0FF}"/>
              </a:ext>
            </a:extLst>
          </p:cNvPr>
          <p:cNvSpPr txBox="1"/>
          <p:nvPr/>
        </p:nvSpPr>
        <p:spPr>
          <a:xfrm>
            <a:off x="2113472" y="3642905"/>
            <a:ext cx="4572000" cy="523220"/>
          </a:xfrm>
          <a:prstGeom prst="rect">
            <a:avLst/>
          </a:prstGeom>
          <a:noFill/>
        </p:spPr>
        <p:txBody>
          <a:bodyPr wrap="square">
            <a:spAutoFit/>
          </a:bodyPr>
          <a:lstStyle/>
          <a:p>
            <a:pPr algn="r" rtl="1"/>
            <a:r>
              <a:rPr lang="en-GB" sz="2800" dirty="0"/>
              <a:t>إشراف كل قائد على6 أفراد على الأقل</a:t>
            </a:r>
          </a:p>
        </p:txBody>
      </p:sp>
      <p:cxnSp>
        <p:nvCxnSpPr>
          <p:cNvPr id="3" name="Straight Connector 2">
            <a:extLst>
              <a:ext uri="{FF2B5EF4-FFF2-40B4-BE49-F238E27FC236}">
                <a16:creationId xmlns:a16="http://schemas.microsoft.com/office/drawing/2014/main" id="{906EA6EC-83DB-4F12-A251-2AF32DD8569B}"/>
              </a:ext>
            </a:extLst>
          </p:cNvPr>
          <p:cNvCxnSpPr/>
          <p:nvPr/>
        </p:nvCxnSpPr>
        <p:spPr>
          <a:xfrm flipH="1">
            <a:off x="3062378" y="940278"/>
            <a:ext cx="3881887"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EB59A418-1362-44F0-8753-D711F70BC221}"/>
              </a:ext>
            </a:extLst>
          </p:cNvPr>
          <p:cNvPicPr>
            <a:picLocks noChangeAspect="1"/>
          </p:cNvPicPr>
          <p:nvPr/>
        </p:nvPicPr>
        <p:blipFill>
          <a:blip r:embed="rId3"/>
          <a:stretch>
            <a:fillRect/>
          </a:stretch>
        </p:blipFill>
        <p:spPr>
          <a:xfrm>
            <a:off x="-88575" y="-183761"/>
            <a:ext cx="1275860" cy="1347158"/>
          </a:xfrm>
          <a:prstGeom prst="rect">
            <a:avLst/>
          </a:prstGeom>
        </p:spPr>
      </p:pic>
      <p:pic>
        <p:nvPicPr>
          <p:cNvPr id="9" name="Picture 8">
            <a:extLst>
              <a:ext uri="{FF2B5EF4-FFF2-40B4-BE49-F238E27FC236}">
                <a16:creationId xmlns:a16="http://schemas.microsoft.com/office/drawing/2014/main" id="{C500AC61-13F0-43A2-80F5-2A51CD02A677}"/>
              </a:ext>
            </a:extLst>
          </p:cNvPr>
          <p:cNvPicPr>
            <a:picLocks noChangeAspect="1"/>
          </p:cNvPicPr>
          <p:nvPr/>
        </p:nvPicPr>
        <p:blipFill>
          <a:blip r:embed="rId4"/>
          <a:stretch>
            <a:fillRect/>
          </a:stretch>
        </p:blipFill>
        <p:spPr>
          <a:xfrm>
            <a:off x="6019061" y="-417806"/>
            <a:ext cx="3542190" cy="19924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46"/>
          <p:cNvSpPr/>
          <p:nvPr/>
        </p:nvSpPr>
        <p:spPr>
          <a:xfrm>
            <a:off x="6593535" y="2571750"/>
            <a:ext cx="1596563" cy="338008"/>
          </a:xfrm>
          <a:custGeom>
            <a:avLst/>
            <a:gdLst/>
            <a:ahLst/>
            <a:cxnLst/>
            <a:rect l="l" t="t" r="r" b="b"/>
            <a:pathLst>
              <a:path w="11449" h="3457" extrusionOk="0">
                <a:moveTo>
                  <a:pt x="0" y="0"/>
                </a:moveTo>
                <a:lnTo>
                  <a:pt x="0" y="3457"/>
                </a:lnTo>
                <a:lnTo>
                  <a:pt x="9745" y="3457"/>
                </a:lnTo>
                <a:cubicBezTo>
                  <a:pt x="10693" y="3457"/>
                  <a:pt x="11449" y="2700"/>
                  <a:pt x="11449" y="1752"/>
                </a:cubicBezTo>
                <a:cubicBezTo>
                  <a:pt x="11449" y="756"/>
                  <a:pt x="10693" y="0"/>
                  <a:pt x="97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4" name="Google Shape;674;p46"/>
          <p:cNvSpPr/>
          <p:nvPr/>
        </p:nvSpPr>
        <p:spPr>
          <a:xfrm>
            <a:off x="5206831" y="2571750"/>
            <a:ext cx="1590009" cy="338008"/>
          </a:xfrm>
          <a:custGeom>
            <a:avLst/>
            <a:gdLst/>
            <a:ahLst/>
            <a:cxnLst/>
            <a:rect l="l" t="t" r="r" b="b"/>
            <a:pathLst>
              <a:path w="11402" h="3457" extrusionOk="0">
                <a:moveTo>
                  <a:pt x="1" y="0"/>
                </a:moveTo>
                <a:lnTo>
                  <a:pt x="1" y="3457"/>
                </a:lnTo>
                <a:lnTo>
                  <a:pt x="9697" y="3457"/>
                </a:lnTo>
                <a:cubicBezTo>
                  <a:pt x="10657" y="3457"/>
                  <a:pt x="11402" y="2700"/>
                  <a:pt x="11402" y="1752"/>
                </a:cubicBezTo>
                <a:cubicBezTo>
                  <a:pt x="11402" y="756"/>
                  <a:pt x="10657" y="0"/>
                  <a:pt x="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5" name="Google Shape;675;p46"/>
          <p:cNvSpPr/>
          <p:nvPr/>
        </p:nvSpPr>
        <p:spPr>
          <a:xfrm>
            <a:off x="3813573" y="2571750"/>
            <a:ext cx="1589869" cy="338008"/>
          </a:xfrm>
          <a:custGeom>
            <a:avLst/>
            <a:gdLst/>
            <a:ahLst/>
            <a:cxnLst/>
            <a:rect l="l" t="t" r="r" b="b"/>
            <a:pathLst>
              <a:path w="11401" h="3457" extrusionOk="0">
                <a:moveTo>
                  <a:pt x="0" y="0"/>
                </a:moveTo>
                <a:lnTo>
                  <a:pt x="0" y="3457"/>
                </a:lnTo>
                <a:lnTo>
                  <a:pt x="9709" y="3457"/>
                </a:lnTo>
                <a:cubicBezTo>
                  <a:pt x="10657" y="3457"/>
                  <a:pt x="11401" y="2700"/>
                  <a:pt x="11401" y="1752"/>
                </a:cubicBezTo>
                <a:cubicBezTo>
                  <a:pt x="11401" y="756"/>
                  <a:pt x="10657" y="0"/>
                  <a:pt x="9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6" name="Google Shape;676;p46"/>
          <p:cNvSpPr/>
          <p:nvPr/>
        </p:nvSpPr>
        <p:spPr>
          <a:xfrm>
            <a:off x="2421848" y="2571750"/>
            <a:ext cx="1590009" cy="338008"/>
          </a:xfrm>
          <a:custGeom>
            <a:avLst/>
            <a:gdLst/>
            <a:ahLst/>
            <a:cxnLst/>
            <a:rect l="l" t="t" r="r" b="b"/>
            <a:pathLst>
              <a:path w="11402" h="3457" extrusionOk="0">
                <a:moveTo>
                  <a:pt x="1" y="0"/>
                </a:moveTo>
                <a:lnTo>
                  <a:pt x="1" y="3457"/>
                </a:lnTo>
                <a:lnTo>
                  <a:pt x="9697" y="3457"/>
                </a:lnTo>
                <a:cubicBezTo>
                  <a:pt x="10645" y="3457"/>
                  <a:pt x="11402" y="2700"/>
                  <a:pt x="11402" y="1752"/>
                </a:cubicBezTo>
                <a:cubicBezTo>
                  <a:pt x="11402" y="756"/>
                  <a:pt x="10645" y="0"/>
                  <a:pt x="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7" name="Google Shape;677;p46"/>
          <p:cNvSpPr/>
          <p:nvPr/>
        </p:nvSpPr>
        <p:spPr>
          <a:xfrm>
            <a:off x="1028590" y="2571750"/>
            <a:ext cx="1590009" cy="338008"/>
          </a:xfrm>
          <a:custGeom>
            <a:avLst/>
            <a:gdLst/>
            <a:ahLst/>
            <a:cxnLst/>
            <a:rect l="l" t="t" r="r" b="b"/>
            <a:pathLst>
              <a:path w="11402" h="3457" extrusionOk="0">
                <a:moveTo>
                  <a:pt x="1704" y="0"/>
                </a:moveTo>
                <a:cubicBezTo>
                  <a:pt x="756" y="0"/>
                  <a:pt x="0" y="756"/>
                  <a:pt x="0" y="1752"/>
                </a:cubicBezTo>
                <a:cubicBezTo>
                  <a:pt x="0" y="2700"/>
                  <a:pt x="756" y="3457"/>
                  <a:pt x="1704" y="3457"/>
                </a:cubicBezTo>
                <a:lnTo>
                  <a:pt x="9697" y="3457"/>
                </a:lnTo>
                <a:cubicBezTo>
                  <a:pt x="10657" y="3457"/>
                  <a:pt x="11401" y="2700"/>
                  <a:pt x="11401" y="1752"/>
                </a:cubicBezTo>
                <a:cubicBezTo>
                  <a:pt x="11401" y="756"/>
                  <a:pt x="10657" y="0"/>
                  <a:pt x="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8" name="Google Shape;678;p46"/>
          <p:cNvSpPr/>
          <p:nvPr/>
        </p:nvSpPr>
        <p:spPr>
          <a:xfrm>
            <a:off x="1725631" y="2909665"/>
            <a:ext cx="195927" cy="117428"/>
          </a:xfrm>
          <a:custGeom>
            <a:avLst/>
            <a:gdLst/>
            <a:ahLst/>
            <a:cxnLst/>
            <a:rect l="l" t="t" r="r" b="b"/>
            <a:pathLst>
              <a:path w="1405" h="1201" extrusionOk="0">
                <a:moveTo>
                  <a:pt x="1" y="1"/>
                </a:moveTo>
                <a:lnTo>
                  <a:pt x="349" y="601"/>
                </a:lnTo>
                <a:lnTo>
                  <a:pt x="697" y="1201"/>
                </a:lnTo>
                <a:lnTo>
                  <a:pt x="1057" y="601"/>
                </a:lnTo>
                <a:lnTo>
                  <a:pt x="1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9" name="Google Shape;679;p46"/>
          <p:cNvSpPr/>
          <p:nvPr/>
        </p:nvSpPr>
        <p:spPr>
          <a:xfrm>
            <a:off x="4510544" y="2909665"/>
            <a:ext cx="195927" cy="117428"/>
          </a:xfrm>
          <a:custGeom>
            <a:avLst/>
            <a:gdLst/>
            <a:ahLst/>
            <a:cxnLst/>
            <a:rect l="l" t="t" r="r" b="b"/>
            <a:pathLst>
              <a:path w="1405" h="1201" extrusionOk="0">
                <a:moveTo>
                  <a:pt x="1" y="1"/>
                </a:moveTo>
                <a:lnTo>
                  <a:pt x="349" y="601"/>
                </a:lnTo>
                <a:lnTo>
                  <a:pt x="709" y="1201"/>
                </a:lnTo>
                <a:lnTo>
                  <a:pt x="1057" y="601"/>
                </a:lnTo>
                <a:lnTo>
                  <a:pt x="1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0" name="Google Shape;680;p46"/>
          <p:cNvSpPr/>
          <p:nvPr/>
        </p:nvSpPr>
        <p:spPr>
          <a:xfrm>
            <a:off x="7298036" y="2909665"/>
            <a:ext cx="187560" cy="117428"/>
          </a:xfrm>
          <a:custGeom>
            <a:avLst/>
            <a:gdLst/>
            <a:ahLst/>
            <a:cxnLst/>
            <a:rect l="l" t="t" r="r" b="b"/>
            <a:pathLst>
              <a:path w="1345" h="1201" extrusionOk="0">
                <a:moveTo>
                  <a:pt x="1" y="1"/>
                </a:moveTo>
                <a:lnTo>
                  <a:pt x="349" y="601"/>
                </a:lnTo>
                <a:lnTo>
                  <a:pt x="697" y="1201"/>
                </a:lnTo>
                <a:lnTo>
                  <a:pt x="1045" y="601"/>
                </a:lnTo>
                <a:lnTo>
                  <a:pt x="13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1" name="Google Shape;681;p46"/>
          <p:cNvSpPr/>
          <p:nvPr/>
        </p:nvSpPr>
        <p:spPr>
          <a:xfrm>
            <a:off x="5907218" y="2454418"/>
            <a:ext cx="189234" cy="117428"/>
          </a:xfrm>
          <a:custGeom>
            <a:avLst/>
            <a:gdLst/>
            <a:ahLst/>
            <a:cxnLst/>
            <a:rect l="l" t="t" r="r" b="b"/>
            <a:pathLst>
              <a:path w="1357" h="1201" extrusionOk="0">
                <a:moveTo>
                  <a:pt x="708" y="0"/>
                </a:moveTo>
                <a:lnTo>
                  <a:pt x="360" y="600"/>
                </a:lnTo>
                <a:lnTo>
                  <a:pt x="0" y="1200"/>
                </a:lnTo>
                <a:lnTo>
                  <a:pt x="1356" y="1200"/>
                </a:lnTo>
                <a:lnTo>
                  <a:pt x="1056" y="600"/>
                </a:lnTo>
                <a:lnTo>
                  <a:pt x="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2" name="Google Shape;682;p46"/>
          <p:cNvSpPr/>
          <p:nvPr/>
        </p:nvSpPr>
        <p:spPr>
          <a:xfrm>
            <a:off x="3118889" y="2454418"/>
            <a:ext cx="195927" cy="117428"/>
          </a:xfrm>
          <a:custGeom>
            <a:avLst/>
            <a:gdLst/>
            <a:ahLst/>
            <a:cxnLst/>
            <a:rect l="l" t="t" r="r" b="b"/>
            <a:pathLst>
              <a:path w="1405" h="1201" extrusionOk="0">
                <a:moveTo>
                  <a:pt x="696" y="0"/>
                </a:moveTo>
                <a:lnTo>
                  <a:pt x="348" y="600"/>
                </a:lnTo>
                <a:lnTo>
                  <a:pt x="0" y="1200"/>
                </a:lnTo>
                <a:lnTo>
                  <a:pt x="1404" y="1200"/>
                </a:lnTo>
                <a:lnTo>
                  <a:pt x="1056" y="600"/>
                </a:lnTo>
                <a:lnTo>
                  <a:pt x="6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3" name="Google Shape;693;p46"/>
          <p:cNvSpPr txBox="1"/>
          <p:nvPr/>
        </p:nvSpPr>
        <p:spPr>
          <a:xfrm>
            <a:off x="1498694" y="2525943"/>
            <a:ext cx="6498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01</a:t>
            </a:r>
            <a:endParaRPr sz="1800" b="1">
              <a:solidFill>
                <a:schemeClr val="dk1"/>
              </a:solidFill>
              <a:latin typeface="Poppins"/>
              <a:ea typeface="Poppins"/>
              <a:cs typeface="Poppins"/>
              <a:sym typeface="Poppins"/>
            </a:endParaRPr>
          </a:p>
        </p:txBody>
      </p:sp>
      <p:sp>
        <p:nvSpPr>
          <p:cNvPr id="694" name="Google Shape;694;p46"/>
          <p:cNvSpPr txBox="1"/>
          <p:nvPr/>
        </p:nvSpPr>
        <p:spPr>
          <a:xfrm>
            <a:off x="2891953" y="2525943"/>
            <a:ext cx="6498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Poppins"/>
                <a:ea typeface="Poppins"/>
                <a:cs typeface="Poppins"/>
                <a:sym typeface="Poppins"/>
              </a:rPr>
              <a:t>02</a:t>
            </a:r>
            <a:endParaRPr sz="1800" b="1" dirty="0">
              <a:solidFill>
                <a:schemeClr val="dk1"/>
              </a:solidFill>
              <a:latin typeface="Poppins"/>
              <a:ea typeface="Poppins"/>
              <a:cs typeface="Poppins"/>
              <a:sym typeface="Poppins"/>
            </a:endParaRPr>
          </a:p>
        </p:txBody>
      </p:sp>
      <p:sp>
        <p:nvSpPr>
          <p:cNvPr id="695" name="Google Shape;695;p46"/>
          <p:cNvSpPr txBox="1"/>
          <p:nvPr/>
        </p:nvSpPr>
        <p:spPr>
          <a:xfrm>
            <a:off x="4283607" y="2525943"/>
            <a:ext cx="6498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03</a:t>
            </a:r>
            <a:endParaRPr sz="1800" b="1">
              <a:solidFill>
                <a:schemeClr val="dk1"/>
              </a:solidFill>
              <a:latin typeface="Poppins"/>
              <a:ea typeface="Poppins"/>
              <a:cs typeface="Poppins"/>
              <a:sym typeface="Poppins"/>
            </a:endParaRPr>
          </a:p>
        </p:txBody>
      </p:sp>
      <p:sp>
        <p:nvSpPr>
          <p:cNvPr id="696" name="Google Shape;696;p46"/>
          <p:cNvSpPr txBox="1"/>
          <p:nvPr/>
        </p:nvSpPr>
        <p:spPr>
          <a:xfrm>
            <a:off x="5676935" y="2525943"/>
            <a:ext cx="6498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04</a:t>
            </a:r>
            <a:endParaRPr sz="1800" b="1">
              <a:solidFill>
                <a:schemeClr val="dk1"/>
              </a:solidFill>
              <a:latin typeface="Poppins"/>
              <a:ea typeface="Poppins"/>
              <a:cs typeface="Poppins"/>
              <a:sym typeface="Poppins"/>
            </a:endParaRPr>
          </a:p>
        </p:txBody>
      </p:sp>
      <p:sp>
        <p:nvSpPr>
          <p:cNvPr id="697" name="Google Shape;697;p46"/>
          <p:cNvSpPr txBox="1"/>
          <p:nvPr/>
        </p:nvSpPr>
        <p:spPr>
          <a:xfrm>
            <a:off x="7066916" y="2525943"/>
            <a:ext cx="6498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Poppins"/>
                <a:ea typeface="Poppins"/>
                <a:cs typeface="Poppins"/>
                <a:sym typeface="Poppins"/>
              </a:rPr>
              <a:t>05</a:t>
            </a:r>
            <a:endParaRPr sz="1800" b="1">
              <a:solidFill>
                <a:schemeClr val="dk1"/>
              </a:solidFill>
              <a:latin typeface="Poppins"/>
              <a:ea typeface="Poppins"/>
              <a:cs typeface="Poppins"/>
              <a:sym typeface="Poppins"/>
            </a:endParaRPr>
          </a:p>
        </p:txBody>
      </p:sp>
      <p:sp>
        <p:nvSpPr>
          <p:cNvPr id="31" name="TextBox 30">
            <a:extLst>
              <a:ext uri="{FF2B5EF4-FFF2-40B4-BE49-F238E27FC236}">
                <a16:creationId xmlns:a16="http://schemas.microsoft.com/office/drawing/2014/main" id="{9023FF77-D354-45F2-8E7C-9FF8C90423D2}"/>
              </a:ext>
            </a:extLst>
          </p:cNvPr>
          <p:cNvSpPr txBox="1"/>
          <p:nvPr/>
        </p:nvSpPr>
        <p:spPr>
          <a:xfrm>
            <a:off x="2252383" y="116063"/>
            <a:ext cx="4639234" cy="769441"/>
          </a:xfrm>
          <a:prstGeom prst="rect">
            <a:avLst/>
          </a:prstGeom>
          <a:noFill/>
        </p:spPr>
        <p:txBody>
          <a:bodyPr wrap="square">
            <a:spAutoFit/>
          </a:bodyPr>
          <a:lstStyle/>
          <a:p>
            <a:pPr algn="ctr" rtl="1"/>
            <a:r>
              <a:rPr lang="en-GB" sz="4400" dirty="0">
                <a:solidFill>
                  <a:srgbClr val="666666"/>
                </a:solidFill>
              </a:rPr>
              <a:t>برنامج الحصص</a:t>
            </a:r>
          </a:p>
        </p:txBody>
      </p:sp>
      <p:sp>
        <p:nvSpPr>
          <p:cNvPr id="33" name="TextBox 32">
            <a:extLst>
              <a:ext uri="{FF2B5EF4-FFF2-40B4-BE49-F238E27FC236}">
                <a16:creationId xmlns:a16="http://schemas.microsoft.com/office/drawing/2014/main" id="{E85C8DEB-3172-4AF5-802F-5C80643F9561}"/>
              </a:ext>
            </a:extLst>
          </p:cNvPr>
          <p:cNvSpPr txBox="1"/>
          <p:nvPr/>
        </p:nvSpPr>
        <p:spPr>
          <a:xfrm>
            <a:off x="6562998" y="1119291"/>
            <a:ext cx="1812845" cy="523220"/>
          </a:xfrm>
          <a:prstGeom prst="rect">
            <a:avLst/>
          </a:prstGeom>
          <a:noFill/>
        </p:spPr>
        <p:txBody>
          <a:bodyPr wrap="square">
            <a:spAutoFit/>
          </a:bodyPr>
          <a:lstStyle/>
          <a:p>
            <a:pPr algn="r" rtl="1"/>
            <a:r>
              <a:rPr lang="ar-MA" sz="2800" dirty="0">
                <a:solidFill>
                  <a:srgbClr val="666666"/>
                </a:solidFill>
              </a:rPr>
              <a:t>ال</a:t>
            </a:r>
            <a:r>
              <a:rPr lang="en-GB" sz="2800" dirty="0">
                <a:solidFill>
                  <a:srgbClr val="666666"/>
                </a:solidFill>
              </a:rPr>
              <a:t>برنامج</a:t>
            </a:r>
            <a:r>
              <a:rPr lang="ar-MA" sz="2800" dirty="0">
                <a:solidFill>
                  <a:srgbClr val="666666"/>
                </a:solidFill>
              </a:rPr>
              <a:t> القار</a:t>
            </a:r>
            <a:endParaRPr lang="en-GB" sz="2800" dirty="0"/>
          </a:p>
        </p:txBody>
      </p:sp>
      <p:sp>
        <p:nvSpPr>
          <p:cNvPr id="35" name="TextBox 34">
            <a:extLst>
              <a:ext uri="{FF2B5EF4-FFF2-40B4-BE49-F238E27FC236}">
                <a16:creationId xmlns:a16="http://schemas.microsoft.com/office/drawing/2014/main" id="{419EBF4C-A16D-4EF8-8CC3-7189F8B6A9DE}"/>
              </a:ext>
            </a:extLst>
          </p:cNvPr>
          <p:cNvSpPr txBox="1"/>
          <p:nvPr/>
        </p:nvSpPr>
        <p:spPr>
          <a:xfrm>
            <a:off x="175647" y="3062625"/>
            <a:ext cx="2650933" cy="461665"/>
          </a:xfrm>
          <a:prstGeom prst="rect">
            <a:avLst/>
          </a:prstGeom>
          <a:noFill/>
        </p:spPr>
        <p:txBody>
          <a:bodyPr wrap="square">
            <a:spAutoFit/>
          </a:bodyPr>
          <a:lstStyle/>
          <a:p>
            <a:pPr algn="r" rtl="1"/>
            <a:r>
              <a:rPr lang="en-GB" sz="2400" dirty="0"/>
              <a:t>الافتتاح بالنشيد الرسمي </a:t>
            </a:r>
          </a:p>
        </p:txBody>
      </p:sp>
      <p:sp>
        <p:nvSpPr>
          <p:cNvPr id="37" name="TextBox 36">
            <a:extLst>
              <a:ext uri="{FF2B5EF4-FFF2-40B4-BE49-F238E27FC236}">
                <a16:creationId xmlns:a16="http://schemas.microsoft.com/office/drawing/2014/main" id="{842E26C4-571E-48E6-8E92-CD073D33FAD1}"/>
              </a:ext>
            </a:extLst>
          </p:cNvPr>
          <p:cNvSpPr txBox="1"/>
          <p:nvPr/>
        </p:nvSpPr>
        <p:spPr>
          <a:xfrm>
            <a:off x="2519082" y="1910825"/>
            <a:ext cx="934569" cy="461665"/>
          </a:xfrm>
          <a:prstGeom prst="rect">
            <a:avLst/>
          </a:prstGeom>
          <a:noFill/>
        </p:spPr>
        <p:txBody>
          <a:bodyPr wrap="square">
            <a:spAutoFit/>
          </a:bodyPr>
          <a:lstStyle/>
          <a:p>
            <a:pPr algn="r" rtl="1"/>
            <a:r>
              <a:rPr lang="en-GB" sz="2400" dirty="0"/>
              <a:t>تنشيط</a:t>
            </a:r>
            <a:endParaRPr lang="en-GB" sz="2000" dirty="0"/>
          </a:p>
        </p:txBody>
      </p:sp>
      <p:sp>
        <p:nvSpPr>
          <p:cNvPr id="39" name="TextBox 38">
            <a:extLst>
              <a:ext uri="{FF2B5EF4-FFF2-40B4-BE49-F238E27FC236}">
                <a16:creationId xmlns:a16="http://schemas.microsoft.com/office/drawing/2014/main" id="{8B5B0BA6-A539-424C-B974-B04B2BEA3715}"/>
              </a:ext>
            </a:extLst>
          </p:cNvPr>
          <p:cNvSpPr txBox="1"/>
          <p:nvPr/>
        </p:nvSpPr>
        <p:spPr>
          <a:xfrm>
            <a:off x="4065310" y="3097738"/>
            <a:ext cx="1141521" cy="461665"/>
          </a:xfrm>
          <a:prstGeom prst="rect">
            <a:avLst/>
          </a:prstGeom>
          <a:noFill/>
        </p:spPr>
        <p:txBody>
          <a:bodyPr wrap="square">
            <a:spAutoFit/>
          </a:bodyPr>
          <a:lstStyle/>
          <a:p>
            <a:pPr algn="r" rtl="1"/>
            <a:r>
              <a:rPr lang="en-GB" sz="2400" dirty="0"/>
              <a:t>أمر اليوم</a:t>
            </a:r>
          </a:p>
        </p:txBody>
      </p:sp>
      <p:sp>
        <p:nvSpPr>
          <p:cNvPr id="41" name="TextBox 40">
            <a:extLst>
              <a:ext uri="{FF2B5EF4-FFF2-40B4-BE49-F238E27FC236}">
                <a16:creationId xmlns:a16="http://schemas.microsoft.com/office/drawing/2014/main" id="{25FDE42A-A2C9-4D1C-B103-84D77372F102}"/>
              </a:ext>
            </a:extLst>
          </p:cNvPr>
          <p:cNvSpPr txBox="1"/>
          <p:nvPr/>
        </p:nvSpPr>
        <p:spPr>
          <a:xfrm>
            <a:off x="4837022" y="1876298"/>
            <a:ext cx="1756513" cy="461665"/>
          </a:xfrm>
          <a:prstGeom prst="rect">
            <a:avLst/>
          </a:prstGeom>
          <a:noFill/>
        </p:spPr>
        <p:txBody>
          <a:bodyPr wrap="square">
            <a:spAutoFit/>
          </a:bodyPr>
          <a:lstStyle/>
          <a:p>
            <a:pPr algn="r" rtl="1"/>
            <a:r>
              <a:rPr lang="en-GB" sz="2400" dirty="0"/>
              <a:t>المادة الأساسية</a:t>
            </a:r>
          </a:p>
        </p:txBody>
      </p:sp>
      <p:sp>
        <p:nvSpPr>
          <p:cNvPr id="43" name="TextBox 42">
            <a:extLst>
              <a:ext uri="{FF2B5EF4-FFF2-40B4-BE49-F238E27FC236}">
                <a16:creationId xmlns:a16="http://schemas.microsoft.com/office/drawing/2014/main" id="{82DBA8EE-6855-41BA-B2C8-8392360F07FC}"/>
              </a:ext>
            </a:extLst>
          </p:cNvPr>
          <p:cNvSpPr txBox="1"/>
          <p:nvPr/>
        </p:nvSpPr>
        <p:spPr>
          <a:xfrm>
            <a:off x="6459073" y="3103412"/>
            <a:ext cx="1708265" cy="461665"/>
          </a:xfrm>
          <a:prstGeom prst="rect">
            <a:avLst/>
          </a:prstGeom>
          <a:noFill/>
        </p:spPr>
        <p:txBody>
          <a:bodyPr wrap="square">
            <a:spAutoFit/>
          </a:bodyPr>
          <a:lstStyle/>
          <a:p>
            <a:pPr algn="r" rtl="1"/>
            <a:r>
              <a:rPr lang="en-GB" sz="2400" dirty="0"/>
              <a:t>معلومة اليوم</a:t>
            </a:r>
          </a:p>
        </p:txBody>
      </p:sp>
      <p:pic>
        <p:nvPicPr>
          <p:cNvPr id="24" name="Picture 23">
            <a:extLst>
              <a:ext uri="{FF2B5EF4-FFF2-40B4-BE49-F238E27FC236}">
                <a16:creationId xmlns:a16="http://schemas.microsoft.com/office/drawing/2014/main" id="{B95AFEEE-45DD-44C6-B28B-C54AF38092A6}"/>
              </a:ext>
            </a:extLst>
          </p:cNvPr>
          <p:cNvPicPr>
            <a:picLocks noChangeAspect="1"/>
          </p:cNvPicPr>
          <p:nvPr/>
        </p:nvPicPr>
        <p:blipFill>
          <a:blip r:embed="rId3"/>
          <a:stretch>
            <a:fillRect/>
          </a:stretch>
        </p:blipFill>
        <p:spPr>
          <a:xfrm>
            <a:off x="-93693" y="-172796"/>
            <a:ext cx="1275860" cy="1347158"/>
          </a:xfrm>
          <a:prstGeom prst="rect">
            <a:avLst/>
          </a:prstGeom>
        </p:spPr>
      </p:pic>
      <p:pic>
        <p:nvPicPr>
          <p:cNvPr id="25" name="Picture 24">
            <a:extLst>
              <a:ext uri="{FF2B5EF4-FFF2-40B4-BE49-F238E27FC236}">
                <a16:creationId xmlns:a16="http://schemas.microsoft.com/office/drawing/2014/main" id="{0A2AFF83-1DF0-4DA6-B037-31E331DB4D14}"/>
              </a:ext>
            </a:extLst>
          </p:cNvPr>
          <p:cNvPicPr>
            <a:picLocks noChangeAspect="1"/>
          </p:cNvPicPr>
          <p:nvPr/>
        </p:nvPicPr>
        <p:blipFill>
          <a:blip r:embed="rId4"/>
          <a:stretch>
            <a:fillRect/>
          </a:stretch>
        </p:blipFill>
        <p:spPr>
          <a:xfrm>
            <a:off x="6019061" y="-417806"/>
            <a:ext cx="3542190" cy="19924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378917-7E19-4319-9A7C-467829CF4E8D}"/>
              </a:ext>
            </a:extLst>
          </p:cNvPr>
          <p:cNvPicPr>
            <a:picLocks noChangeAspect="1"/>
          </p:cNvPicPr>
          <p:nvPr/>
        </p:nvPicPr>
        <p:blipFill>
          <a:blip r:embed="rId2"/>
          <a:stretch>
            <a:fillRect/>
          </a:stretch>
        </p:blipFill>
        <p:spPr>
          <a:xfrm>
            <a:off x="0" y="1944328"/>
            <a:ext cx="9144000" cy="2622698"/>
          </a:xfrm>
          <a:prstGeom prst="rect">
            <a:avLst/>
          </a:prstGeom>
        </p:spPr>
      </p:pic>
      <p:sp>
        <p:nvSpPr>
          <p:cNvPr id="5" name="TextBox 4">
            <a:extLst>
              <a:ext uri="{FF2B5EF4-FFF2-40B4-BE49-F238E27FC236}">
                <a16:creationId xmlns:a16="http://schemas.microsoft.com/office/drawing/2014/main" id="{8C72FBCF-F520-462B-835C-C868B663FAF8}"/>
              </a:ext>
            </a:extLst>
          </p:cNvPr>
          <p:cNvSpPr txBox="1"/>
          <p:nvPr/>
        </p:nvSpPr>
        <p:spPr>
          <a:xfrm>
            <a:off x="6499411" y="1057591"/>
            <a:ext cx="1893793" cy="523220"/>
          </a:xfrm>
          <a:prstGeom prst="rect">
            <a:avLst/>
          </a:prstGeom>
          <a:noFill/>
        </p:spPr>
        <p:txBody>
          <a:bodyPr wrap="square">
            <a:spAutoFit/>
          </a:bodyPr>
          <a:lstStyle/>
          <a:p>
            <a:pPr algn="r" rtl="1"/>
            <a:r>
              <a:rPr lang="ar-MA" sz="2800" dirty="0">
                <a:solidFill>
                  <a:srgbClr val="666666"/>
                </a:solidFill>
              </a:rPr>
              <a:t>ال</a:t>
            </a:r>
            <a:r>
              <a:rPr lang="en-GB" sz="2800" dirty="0">
                <a:solidFill>
                  <a:srgbClr val="666666"/>
                </a:solidFill>
              </a:rPr>
              <a:t>برنامج</a:t>
            </a:r>
            <a:r>
              <a:rPr lang="ar-MA" sz="2800" dirty="0">
                <a:solidFill>
                  <a:srgbClr val="666666"/>
                </a:solidFill>
              </a:rPr>
              <a:t> العام</a:t>
            </a:r>
            <a:endParaRPr lang="en-GB" sz="2800" dirty="0">
              <a:solidFill>
                <a:srgbClr val="666666"/>
              </a:solidFill>
            </a:endParaRPr>
          </a:p>
        </p:txBody>
      </p:sp>
      <p:pic>
        <p:nvPicPr>
          <p:cNvPr id="4" name="Picture 3">
            <a:extLst>
              <a:ext uri="{FF2B5EF4-FFF2-40B4-BE49-F238E27FC236}">
                <a16:creationId xmlns:a16="http://schemas.microsoft.com/office/drawing/2014/main" id="{A780B208-7B65-43BF-98DB-BB4D9F257064}"/>
              </a:ext>
            </a:extLst>
          </p:cNvPr>
          <p:cNvPicPr>
            <a:picLocks noChangeAspect="1"/>
          </p:cNvPicPr>
          <p:nvPr/>
        </p:nvPicPr>
        <p:blipFill>
          <a:blip r:embed="rId3"/>
          <a:stretch>
            <a:fillRect/>
          </a:stretch>
        </p:blipFill>
        <p:spPr>
          <a:xfrm>
            <a:off x="-88575" y="-183761"/>
            <a:ext cx="1275860" cy="1347158"/>
          </a:xfrm>
          <a:prstGeom prst="rect">
            <a:avLst/>
          </a:prstGeom>
        </p:spPr>
      </p:pic>
      <p:pic>
        <p:nvPicPr>
          <p:cNvPr id="6" name="Picture 5">
            <a:extLst>
              <a:ext uri="{FF2B5EF4-FFF2-40B4-BE49-F238E27FC236}">
                <a16:creationId xmlns:a16="http://schemas.microsoft.com/office/drawing/2014/main" id="{B8B046A0-7AB9-4C7A-8444-E2B5A1632D05}"/>
              </a:ext>
            </a:extLst>
          </p:cNvPr>
          <p:cNvPicPr>
            <a:picLocks noChangeAspect="1"/>
          </p:cNvPicPr>
          <p:nvPr/>
        </p:nvPicPr>
        <p:blipFill>
          <a:blip r:embed="rId4"/>
          <a:stretch>
            <a:fillRect/>
          </a:stretch>
        </p:blipFill>
        <p:spPr>
          <a:xfrm>
            <a:off x="6019061" y="-417806"/>
            <a:ext cx="3542190" cy="1992482"/>
          </a:xfrm>
          <a:prstGeom prst="rect">
            <a:avLst/>
          </a:prstGeom>
        </p:spPr>
      </p:pic>
    </p:spTree>
    <p:extLst>
      <p:ext uri="{BB962C8B-B14F-4D97-AF65-F5344CB8AC3E}">
        <p14:creationId xmlns:p14="http://schemas.microsoft.com/office/powerpoint/2010/main" val="182135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6" name="TextBox 5">
            <a:extLst>
              <a:ext uri="{FF2B5EF4-FFF2-40B4-BE49-F238E27FC236}">
                <a16:creationId xmlns:a16="http://schemas.microsoft.com/office/drawing/2014/main" id="{DD6338F9-5974-4D03-8681-00E3E9C58B59}"/>
              </a:ext>
            </a:extLst>
          </p:cNvPr>
          <p:cNvSpPr txBox="1"/>
          <p:nvPr/>
        </p:nvSpPr>
        <p:spPr>
          <a:xfrm>
            <a:off x="784412" y="2217807"/>
            <a:ext cx="7575176" cy="707886"/>
          </a:xfrm>
          <a:prstGeom prst="rect">
            <a:avLst/>
          </a:prstGeom>
          <a:noFill/>
        </p:spPr>
        <p:txBody>
          <a:bodyPr wrap="square">
            <a:spAutoFit/>
          </a:bodyPr>
          <a:lstStyle/>
          <a:p>
            <a:pPr algn="r" rtl="1"/>
            <a:r>
              <a:rPr lang="ar-MA" sz="4000" b="1" dirty="0">
                <a:ln/>
                <a:solidFill>
                  <a:schemeClr val="bg1"/>
                </a:solidFill>
                <a:effectLst>
                  <a:outerShdw blurRad="38100" dist="19050" dir="2700000" algn="tl" rotWithShape="0">
                    <a:schemeClr val="dk1">
                      <a:lumMod val="50000"/>
                      <a:alpha val="40000"/>
                    </a:schemeClr>
                  </a:outerShdw>
                </a:effectLst>
              </a:rPr>
              <a:t>ش</a:t>
            </a:r>
            <a:r>
              <a:rPr lang="ar-MA"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كرا على تفاعلكم مع تقرير وحدة السرب</a:t>
            </a:r>
            <a:endParaRPr lang="en-GB" sz="4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3" name="Picture 2">
            <a:extLst>
              <a:ext uri="{FF2B5EF4-FFF2-40B4-BE49-F238E27FC236}">
                <a16:creationId xmlns:a16="http://schemas.microsoft.com/office/drawing/2014/main" id="{24300B01-33D6-4A7E-97E7-4DED2E1FC1AD}"/>
              </a:ext>
            </a:extLst>
          </p:cNvPr>
          <p:cNvPicPr>
            <a:picLocks noChangeAspect="1"/>
          </p:cNvPicPr>
          <p:nvPr/>
        </p:nvPicPr>
        <p:blipFill>
          <a:blip r:embed="rId3"/>
          <a:stretch>
            <a:fillRect/>
          </a:stretch>
        </p:blipFill>
        <p:spPr>
          <a:xfrm>
            <a:off x="-88575" y="-183761"/>
            <a:ext cx="1275860" cy="1347158"/>
          </a:xfrm>
          <a:prstGeom prst="rect">
            <a:avLst/>
          </a:prstGeom>
        </p:spPr>
      </p:pic>
      <p:pic>
        <p:nvPicPr>
          <p:cNvPr id="4" name="Picture 3">
            <a:extLst>
              <a:ext uri="{FF2B5EF4-FFF2-40B4-BE49-F238E27FC236}">
                <a16:creationId xmlns:a16="http://schemas.microsoft.com/office/drawing/2014/main" id="{9125575B-581C-46F7-BA53-B5A674370CAF}"/>
              </a:ext>
            </a:extLst>
          </p:cNvPr>
          <p:cNvPicPr>
            <a:picLocks noChangeAspect="1"/>
          </p:cNvPicPr>
          <p:nvPr/>
        </p:nvPicPr>
        <p:blipFill>
          <a:blip r:embed="rId4"/>
          <a:stretch>
            <a:fillRect/>
          </a:stretch>
        </p:blipFill>
        <p:spPr>
          <a:xfrm>
            <a:off x="6019061" y="-417806"/>
            <a:ext cx="3542190" cy="19924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46BC2B-FAFF-4071-921C-E02D470ACA0B}"/>
              </a:ext>
            </a:extLst>
          </p:cNvPr>
          <p:cNvSpPr/>
          <p:nvPr/>
        </p:nvSpPr>
        <p:spPr>
          <a:xfrm>
            <a:off x="0" y="957970"/>
            <a:ext cx="9203821" cy="205427"/>
          </a:xfrm>
          <a:prstGeom prst="roundRect">
            <a:avLst/>
          </a:prstGeom>
          <a:gradFill flip="none" rotWithShape="1">
            <a:gsLst>
              <a:gs pos="0">
                <a:schemeClr val="accent2">
                  <a:lumMod val="5000"/>
                  <a:lumOff val="95000"/>
                </a:schemeClr>
              </a:gs>
              <a:gs pos="46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F3691F15-A128-4E30-8686-2BF2DC661258}"/>
              </a:ext>
            </a:extLst>
          </p:cNvPr>
          <p:cNvSpPr/>
          <p:nvPr/>
        </p:nvSpPr>
        <p:spPr>
          <a:xfrm>
            <a:off x="-8900255" y="685409"/>
            <a:ext cx="1058036" cy="1094450"/>
          </a:xfrm>
          <a:custGeom>
            <a:avLst/>
            <a:gdLst>
              <a:gd name="connsiteX0" fmla="*/ 529018 w 1058036"/>
              <a:gd name="connsiteY0" fmla="*/ 0 h 1094450"/>
              <a:gd name="connsiteX1" fmla="*/ 1058036 w 1058036"/>
              <a:gd name="connsiteY1" fmla="*/ 547225 h 1094450"/>
              <a:gd name="connsiteX2" fmla="*/ 529018 w 1058036"/>
              <a:gd name="connsiteY2" fmla="*/ 1094450 h 1094450"/>
              <a:gd name="connsiteX3" fmla="*/ 0 w 1058036"/>
              <a:gd name="connsiteY3" fmla="*/ 547225 h 1094450"/>
              <a:gd name="connsiteX4" fmla="*/ 6855 w 1058036"/>
              <a:gd name="connsiteY4" fmla="*/ 476887 h 1094450"/>
              <a:gd name="connsiteX5" fmla="*/ 162917 w 1058036"/>
              <a:gd name="connsiteY5" fmla="*/ 476887 h 1094450"/>
              <a:gd name="connsiteX6" fmla="*/ 156156 w 1058036"/>
              <a:gd name="connsiteY6" fmla="*/ 547225 h 1094450"/>
              <a:gd name="connsiteX7" fmla="*/ 529018 w 1058036"/>
              <a:gd name="connsiteY7" fmla="*/ 938294 h 1094450"/>
              <a:gd name="connsiteX8" fmla="*/ 901880 w 1058036"/>
              <a:gd name="connsiteY8" fmla="*/ 547225 h 1094450"/>
              <a:gd name="connsiteX9" fmla="*/ 529018 w 1058036"/>
              <a:gd name="connsiteY9" fmla="*/ 156156 h 1094450"/>
              <a:gd name="connsiteX10" fmla="*/ 265365 w 1058036"/>
              <a:gd name="connsiteY10" fmla="*/ 270698 h 1094450"/>
              <a:gd name="connsiteX11" fmla="*/ 264765 w 1058036"/>
              <a:gd name="connsiteY11" fmla="*/ 271460 h 1094450"/>
              <a:gd name="connsiteX12" fmla="*/ 74505 w 1058036"/>
              <a:gd name="connsiteY12" fmla="*/ 271460 h 1094450"/>
              <a:gd name="connsiteX13" fmla="*/ 90348 w 1058036"/>
              <a:gd name="connsiteY13" fmla="*/ 241266 h 1094450"/>
              <a:gd name="connsiteX14" fmla="*/ 529018 w 1058036"/>
              <a:gd name="connsiteY14" fmla="*/ 0 h 10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8036" h="1094450">
                <a:moveTo>
                  <a:pt x="529018" y="0"/>
                </a:moveTo>
                <a:cubicBezTo>
                  <a:pt x="821187" y="0"/>
                  <a:pt x="1058036" y="245001"/>
                  <a:pt x="1058036" y="547225"/>
                </a:cubicBezTo>
                <a:cubicBezTo>
                  <a:pt x="1058036" y="849449"/>
                  <a:pt x="821187" y="1094450"/>
                  <a:pt x="529018" y="1094450"/>
                </a:cubicBezTo>
                <a:cubicBezTo>
                  <a:pt x="236849" y="1094450"/>
                  <a:pt x="0" y="849449"/>
                  <a:pt x="0" y="547225"/>
                </a:cubicBezTo>
                <a:lnTo>
                  <a:pt x="6855" y="476887"/>
                </a:lnTo>
                <a:lnTo>
                  <a:pt x="162917" y="476887"/>
                </a:lnTo>
                <a:lnTo>
                  <a:pt x="156156" y="547225"/>
                </a:lnTo>
                <a:cubicBezTo>
                  <a:pt x="156156" y="763206"/>
                  <a:pt x="323092" y="938294"/>
                  <a:pt x="529018" y="938294"/>
                </a:cubicBezTo>
                <a:cubicBezTo>
                  <a:pt x="734944" y="938294"/>
                  <a:pt x="901880" y="763206"/>
                  <a:pt x="901880" y="547225"/>
                </a:cubicBezTo>
                <a:cubicBezTo>
                  <a:pt x="901880" y="331244"/>
                  <a:pt x="734944" y="156156"/>
                  <a:pt x="529018" y="156156"/>
                </a:cubicBezTo>
                <a:cubicBezTo>
                  <a:pt x="426055" y="156156"/>
                  <a:pt x="332840" y="199928"/>
                  <a:pt x="265365" y="270698"/>
                </a:cubicBezTo>
                <a:lnTo>
                  <a:pt x="264765" y="271460"/>
                </a:lnTo>
                <a:lnTo>
                  <a:pt x="74505" y="271460"/>
                </a:lnTo>
                <a:lnTo>
                  <a:pt x="90348" y="241266"/>
                </a:lnTo>
                <a:cubicBezTo>
                  <a:pt x="185416" y="95704"/>
                  <a:pt x="346412" y="0"/>
                  <a:pt x="529018" y="0"/>
                </a:cubicBezTo>
                <a:close/>
              </a:path>
            </a:pathLst>
          </a:cu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nvGrpSpPr>
          <p:cNvPr id="13" name="Group 12">
            <a:extLst>
              <a:ext uri="{FF2B5EF4-FFF2-40B4-BE49-F238E27FC236}">
                <a16:creationId xmlns:a16="http://schemas.microsoft.com/office/drawing/2014/main" id="{EC60AE0E-9257-46DA-ADE9-BA39C180C427}"/>
              </a:ext>
            </a:extLst>
          </p:cNvPr>
          <p:cNvGrpSpPr/>
          <p:nvPr/>
        </p:nvGrpSpPr>
        <p:grpSpPr>
          <a:xfrm>
            <a:off x="-8448098" y="1779859"/>
            <a:ext cx="153721" cy="1440669"/>
            <a:chOff x="2123879" y="2716846"/>
            <a:chExt cx="153721" cy="1440669"/>
          </a:xfrm>
          <a:solidFill>
            <a:srgbClr val="3A8BB4"/>
          </a:solidFill>
        </p:grpSpPr>
        <p:sp>
          <p:nvSpPr>
            <p:cNvPr id="9" name="Oval 8">
              <a:extLst>
                <a:ext uri="{FF2B5EF4-FFF2-40B4-BE49-F238E27FC236}">
                  <a16:creationId xmlns:a16="http://schemas.microsoft.com/office/drawing/2014/main" id="{BE663D54-5FF4-40D7-8F20-AC85718EE27B}"/>
                </a:ext>
              </a:extLst>
            </p:cNvPr>
            <p:cNvSpPr/>
            <p:nvPr/>
          </p:nvSpPr>
          <p:spPr>
            <a:xfrm>
              <a:off x="2133600" y="271684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5">
              <a:extLst>
                <a:ext uri="{FF2B5EF4-FFF2-40B4-BE49-F238E27FC236}">
                  <a16:creationId xmlns:a16="http://schemas.microsoft.com/office/drawing/2014/main" id="{A0D8F059-6705-4F5A-A1A0-F480AB79167B}"/>
                </a:ext>
              </a:extLst>
            </p:cNvPr>
            <p:cNvSpPr/>
            <p:nvPr/>
          </p:nvSpPr>
          <p:spPr>
            <a:xfrm>
              <a:off x="2133600" y="290208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Oval 16">
              <a:extLst>
                <a:ext uri="{FF2B5EF4-FFF2-40B4-BE49-F238E27FC236}">
                  <a16:creationId xmlns:a16="http://schemas.microsoft.com/office/drawing/2014/main" id="{BA18E4FB-F922-4037-97E7-4BB4FF83E3A4}"/>
                </a:ext>
              </a:extLst>
            </p:cNvPr>
            <p:cNvSpPr/>
            <p:nvPr/>
          </p:nvSpPr>
          <p:spPr>
            <a:xfrm>
              <a:off x="2133600" y="3087322"/>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Oval 17">
              <a:extLst>
                <a:ext uri="{FF2B5EF4-FFF2-40B4-BE49-F238E27FC236}">
                  <a16:creationId xmlns:a16="http://schemas.microsoft.com/office/drawing/2014/main" id="{57DC5D04-92D7-4F3F-B3A4-29B94A0FBC8F}"/>
                </a:ext>
              </a:extLst>
            </p:cNvPr>
            <p:cNvSpPr/>
            <p:nvPr/>
          </p:nvSpPr>
          <p:spPr>
            <a:xfrm>
              <a:off x="2133600" y="3272560"/>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CD9EA596-D550-4C6A-A070-408D4F48A18E}"/>
                </a:ext>
              </a:extLst>
            </p:cNvPr>
            <p:cNvSpPr/>
            <p:nvPr/>
          </p:nvSpPr>
          <p:spPr>
            <a:xfrm>
              <a:off x="2133600" y="3457798"/>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56754477-7367-4F6D-B1C4-BFFCF5B4D732}"/>
                </a:ext>
              </a:extLst>
            </p:cNvPr>
            <p:cNvSpPr/>
            <p:nvPr/>
          </p:nvSpPr>
          <p:spPr>
            <a:xfrm>
              <a:off x="2133600" y="364303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20">
              <a:extLst>
                <a:ext uri="{FF2B5EF4-FFF2-40B4-BE49-F238E27FC236}">
                  <a16:creationId xmlns:a16="http://schemas.microsoft.com/office/drawing/2014/main" id="{51DE4A94-A357-4F8C-9FEF-1404FA5E25D1}"/>
                </a:ext>
              </a:extLst>
            </p:cNvPr>
            <p:cNvSpPr/>
            <p:nvPr/>
          </p:nvSpPr>
          <p:spPr>
            <a:xfrm>
              <a:off x="2133600" y="382827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0FE8AC2C-DEF6-4A80-B62D-E567C572C918}"/>
                </a:ext>
              </a:extLst>
            </p:cNvPr>
            <p:cNvSpPr/>
            <p:nvPr/>
          </p:nvSpPr>
          <p:spPr>
            <a:xfrm>
              <a:off x="2123879" y="401351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Rectangle: Rounded Corners 14">
            <a:extLst>
              <a:ext uri="{FF2B5EF4-FFF2-40B4-BE49-F238E27FC236}">
                <a16:creationId xmlns:a16="http://schemas.microsoft.com/office/drawing/2014/main" id="{EB241A8C-08BE-455B-A5D1-0CA00A4204BF}"/>
              </a:ext>
            </a:extLst>
          </p:cNvPr>
          <p:cNvSpPr/>
          <p:nvPr/>
        </p:nvSpPr>
        <p:spPr>
          <a:xfrm rot="13186168">
            <a:off x="-8942981" y="3387114"/>
            <a:ext cx="1009207" cy="1231209"/>
          </a:xfrm>
          <a:prstGeom prst="roundRect">
            <a:avLst/>
          </a:pr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3BB91D14-24F8-4B86-8564-4609D9F2A8A7}"/>
              </a:ext>
            </a:extLst>
          </p:cNvPr>
          <p:cNvSpPr/>
          <p:nvPr/>
        </p:nvSpPr>
        <p:spPr>
          <a:xfrm>
            <a:off x="-8520098" y="3339004"/>
            <a:ext cx="216000" cy="21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effectLst>
                <a:reflection blurRad="6350" stA="50000" endA="300" endPos="50000" dist="29997" dir="5400000" sy="-100000" algn="bl" rotWithShape="0"/>
              </a:effectLst>
            </a:endParaRPr>
          </a:p>
        </p:txBody>
      </p:sp>
      <p:sp>
        <p:nvSpPr>
          <p:cNvPr id="38" name="Freeform: Shape 37">
            <a:extLst>
              <a:ext uri="{FF2B5EF4-FFF2-40B4-BE49-F238E27FC236}">
                <a16:creationId xmlns:a16="http://schemas.microsoft.com/office/drawing/2014/main" id="{85E42262-DFE9-41CC-98DA-75DD6CADB2FB}"/>
              </a:ext>
            </a:extLst>
          </p:cNvPr>
          <p:cNvSpPr/>
          <p:nvPr/>
        </p:nvSpPr>
        <p:spPr>
          <a:xfrm>
            <a:off x="-5348784" y="685408"/>
            <a:ext cx="1058036" cy="1094450"/>
          </a:xfrm>
          <a:custGeom>
            <a:avLst/>
            <a:gdLst>
              <a:gd name="connsiteX0" fmla="*/ 529018 w 1058036"/>
              <a:gd name="connsiteY0" fmla="*/ 0 h 1094450"/>
              <a:gd name="connsiteX1" fmla="*/ 1058036 w 1058036"/>
              <a:gd name="connsiteY1" fmla="*/ 547225 h 1094450"/>
              <a:gd name="connsiteX2" fmla="*/ 529018 w 1058036"/>
              <a:gd name="connsiteY2" fmla="*/ 1094450 h 1094450"/>
              <a:gd name="connsiteX3" fmla="*/ 0 w 1058036"/>
              <a:gd name="connsiteY3" fmla="*/ 547225 h 1094450"/>
              <a:gd name="connsiteX4" fmla="*/ 6855 w 1058036"/>
              <a:gd name="connsiteY4" fmla="*/ 476887 h 1094450"/>
              <a:gd name="connsiteX5" fmla="*/ 162917 w 1058036"/>
              <a:gd name="connsiteY5" fmla="*/ 476887 h 1094450"/>
              <a:gd name="connsiteX6" fmla="*/ 156156 w 1058036"/>
              <a:gd name="connsiteY6" fmla="*/ 547225 h 1094450"/>
              <a:gd name="connsiteX7" fmla="*/ 529018 w 1058036"/>
              <a:gd name="connsiteY7" fmla="*/ 938294 h 1094450"/>
              <a:gd name="connsiteX8" fmla="*/ 901880 w 1058036"/>
              <a:gd name="connsiteY8" fmla="*/ 547225 h 1094450"/>
              <a:gd name="connsiteX9" fmla="*/ 529018 w 1058036"/>
              <a:gd name="connsiteY9" fmla="*/ 156156 h 1094450"/>
              <a:gd name="connsiteX10" fmla="*/ 265365 w 1058036"/>
              <a:gd name="connsiteY10" fmla="*/ 270698 h 1094450"/>
              <a:gd name="connsiteX11" fmla="*/ 264765 w 1058036"/>
              <a:gd name="connsiteY11" fmla="*/ 271460 h 1094450"/>
              <a:gd name="connsiteX12" fmla="*/ 74505 w 1058036"/>
              <a:gd name="connsiteY12" fmla="*/ 271460 h 1094450"/>
              <a:gd name="connsiteX13" fmla="*/ 90348 w 1058036"/>
              <a:gd name="connsiteY13" fmla="*/ 241266 h 1094450"/>
              <a:gd name="connsiteX14" fmla="*/ 529018 w 1058036"/>
              <a:gd name="connsiteY14" fmla="*/ 0 h 10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8036" h="1094450">
                <a:moveTo>
                  <a:pt x="529018" y="0"/>
                </a:moveTo>
                <a:cubicBezTo>
                  <a:pt x="821187" y="0"/>
                  <a:pt x="1058036" y="245001"/>
                  <a:pt x="1058036" y="547225"/>
                </a:cubicBezTo>
                <a:cubicBezTo>
                  <a:pt x="1058036" y="849449"/>
                  <a:pt x="821187" y="1094450"/>
                  <a:pt x="529018" y="1094450"/>
                </a:cubicBezTo>
                <a:cubicBezTo>
                  <a:pt x="236849" y="1094450"/>
                  <a:pt x="0" y="849449"/>
                  <a:pt x="0" y="547225"/>
                </a:cubicBezTo>
                <a:lnTo>
                  <a:pt x="6855" y="476887"/>
                </a:lnTo>
                <a:lnTo>
                  <a:pt x="162917" y="476887"/>
                </a:lnTo>
                <a:lnTo>
                  <a:pt x="156156" y="547225"/>
                </a:lnTo>
                <a:cubicBezTo>
                  <a:pt x="156156" y="763206"/>
                  <a:pt x="323092" y="938294"/>
                  <a:pt x="529018" y="938294"/>
                </a:cubicBezTo>
                <a:cubicBezTo>
                  <a:pt x="734944" y="938294"/>
                  <a:pt x="901880" y="763206"/>
                  <a:pt x="901880" y="547225"/>
                </a:cubicBezTo>
                <a:cubicBezTo>
                  <a:pt x="901880" y="331244"/>
                  <a:pt x="734944" y="156156"/>
                  <a:pt x="529018" y="156156"/>
                </a:cubicBezTo>
                <a:cubicBezTo>
                  <a:pt x="426055" y="156156"/>
                  <a:pt x="332840" y="199928"/>
                  <a:pt x="265365" y="270698"/>
                </a:cubicBezTo>
                <a:lnTo>
                  <a:pt x="264765" y="271460"/>
                </a:lnTo>
                <a:lnTo>
                  <a:pt x="74505" y="271460"/>
                </a:lnTo>
                <a:lnTo>
                  <a:pt x="90348" y="241266"/>
                </a:lnTo>
                <a:cubicBezTo>
                  <a:pt x="185416" y="95704"/>
                  <a:pt x="346412" y="0"/>
                  <a:pt x="529018" y="0"/>
                </a:cubicBezTo>
                <a:close/>
              </a:path>
            </a:pathLst>
          </a:cu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nvGrpSpPr>
          <p:cNvPr id="39" name="Group 38">
            <a:extLst>
              <a:ext uri="{FF2B5EF4-FFF2-40B4-BE49-F238E27FC236}">
                <a16:creationId xmlns:a16="http://schemas.microsoft.com/office/drawing/2014/main" id="{7D7B5CAA-FA80-42C5-9C5F-5E0EE54A9D91}"/>
              </a:ext>
            </a:extLst>
          </p:cNvPr>
          <p:cNvGrpSpPr/>
          <p:nvPr/>
        </p:nvGrpSpPr>
        <p:grpSpPr>
          <a:xfrm>
            <a:off x="-4896627" y="1779858"/>
            <a:ext cx="153721" cy="1440669"/>
            <a:chOff x="2123879" y="2716846"/>
            <a:chExt cx="153721" cy="1440669"/>
          </a:xfrm>
          <a:solidFill>
            <a:srgbClr val="3A8BB4"/>
          </a:solidFill>
        </p:grpSpPr>
        <p:sp>
          <p:nvSpPr>
            <p:cNvPr id="40" name="Oval 39">
              <a:extLst>
                <a:ext uri="{FF2B5EF4-FFF2-40B4-BE49-F238E27FC236}">
                  <a16:creationId xmlns:a16="http://schemas.microsoft.com/office/drawing/2014/main" id="{8647FAD9-2F43-4573-BF2E-DBA29F2B394A}"/>
                </a:ext>
              </a:extLst>
            </p:cNvPr>
            <p:cNvSpPr/>
            <p:nvPr/>
          </p:nvSpPr>
          <p:spPr>
            <a:xfrm>
              <a:off x="2133600" y="271684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Oval 40">
              <a:extLst>
                <a:ext uri="{FF2B5EF4-FFF2-40B4-BE49-F238E27FC236}">
                  <a16:creationId xmlns:a16="http://schemas.microsoft.com/office/drawing/2014/main" id="{818CBE25-C8B1-44E3-84A4-62A09F7330AA}"/>
                </a:ext>
              </a:extLst>
            </p:cNvPr>
            <p:cNvSpPr/>
            <p:nvPr/>
          </p:nvSpPr>
          <p:spPr>
            <a:xfrm>
              <a:off x="2133600" y="290208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Oval 41">
              <a:extLst>
                <a:ext uri="{FF2B5EF4-FFF2-40B4-BE49-F238E27FC236}">
                  <a16:creationId xmlns:a16="http://schemas.microsoft.com/office/drawing/2014/main" id="{20694772-D28A-4A6D-A435-C9E519558104}"/>
                </a:ext>
              </a:extLst>
            </p:cNvPr>
            <p:cNvSpPr/>
            <p:nvPr/>
          </p:nvSpPr>
          <p:spPr>
            <a:xfrm>
              <a:off x="2133600" y="3087322"/>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Oval 42">
              <a:extLst>
                <a:ext uri="{FF2B5EF4-FFF2-40B4-BE49-F238E27FC236}">
                  <a16:creationId xmlns:a16="http://schemas.microsoft.com/office/drawing/2014/main" id="{770959B4-5BD7-47AC-A378-E418DCC0B775}"/>
                </a:ext>
              </a:extLst>
            </p:cNvPr>
            <p:cNvSpPr/>
            <p:nvPr/>
          </p:nvSpPr>
          <p:spPr>
            <a:xfrm>
              <a:off x="2133600" y="3272560"/>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Oval 43">
              <a:extLst>
                <a:ext uri="{FF2B5EF4-FFF2-40B4-BE49-F238E27FC236}">
                  <a16:creationId xmlns:a16="http://schemas.microsoft.com/office/drawing/2014/main" id="{4D651971-212E-407B-8EF6-D65C602DA4D1}"/>
                </a:ext>
              </a:extLst>
            </p:cNvPr>
            <p:cNvSpPr/>
            <p:nvPr/>
          </p:nvSpPr>
          <p:spPr>
            <a:xfrm>
              <a:off x="2133600" y="3457798"/>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Oval 44">
              <a:extLst>
                <a:ext uri="{FF2B5EF4-FFF2-40B4-BE49-F238E27FC236}">
                  <a16:creationId xmlns:a16="http://schemas.microsoft.com/office/drawing/2014/main" id="{6A63AFD7-5A4D-4BD9-98DC-C9E6CF1014C9}"/>
                </a:ext>
              </a:extLst>
            </p:cNvPr>
            <p:cNvSpPr/>
            <p:nvPr/>
          </p:nvSpPr>
          <p:spPr>
            <a:xfrm>
              <a:off x="2133600" y="364303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Oval 45">
              <a:extLst>
                <a:ext uri="{FF2B5EF4-FFF2-40B4-BE49-F238E27FC236}">
                  <a16:creationId xmlns:a16="http://schemas.microsoft.com/office/drawing/2014/main" id="{9020A54A-1C88-4B72-AD20-00F9E9CCA65E}"/>
                </a:ext>
              </a:extLst>
            </p:cNvPr>
            <p:cNvSpPr/>
            <p:nvPr/>
          </p:nvSpPr>
          <p:spPr>
            <a:xfrm>
              <a:off x="2133600" y="382827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Oval 46">
              <a:extLst>
                <a:ext uri="{FF2B5EF4-FFF2-40B4-BE49-F238E27FC236}">
                  <a16:creationId xmlns:a16="http://schemas.microsoft.com/office/drawing/2014/main" id="{D2AC8E34-9DBD-4487-833E-88BE319BC0B9}"/>
                </a:ext>
              </a:extLst>
            </p:cNvPr>
            <p:cNvSpPr/>
            <p:nvPr/>
          </p:nvSpPr>
          <p:spPr>
            <a:xfrm>
              <a:off x="2123879" y="401351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8" name="Rectangle: Rounded Corners 47">
            <a:extLst>
              <a:ext uri="{FF2B5EF4-FFF2-40B4-BE49-F238E27FC236}">
                <a16:creationId xmlns:a16="http://schemas.microsoft.com/office/drawing/2014/main" id="{E7749272-0DD6-46DB-A315-714633CFA846}"/>
              </a:ext>
            </a:extLst>
          </p:cNvPr>
          <p:cNvSpPr/>
          <p:nvPr/>
        </p:nvSpPr>
        <p:spPr>
          <a:xfrm rot="13186168">
            <a:off x="-5391510" y="3387113"/>
            <a:ext cx="1009207" cy="1231209"/>
          </a:xfrm>
          <a:prstGeom prst="roundRect">
            <a:avLst/>
          </a:pr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Oval 48">
            <a:extLst>
              <a:ext uri="{FF2B5EF4-FFF2-40B4-BE49-F238E27FC236}">
                <a16:creationId xmlns:a16="http://schemas.microsoft.com/office/drawing/2014/main" id="{96652329-143D-4F9F-9760-FE3C50A47B52}"/>
              </a:ext>
            </a:extLst>
          </p:cNvPr>
          <p:cNvSpPr/>
          <p:nvPr/>
        </p:nvSpPr>
        <p:spPr>
          <a:xfrm>
            <a:off x="-4968627" y="3339003"/>
            <a:ext cx="216000" cy="21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effectLst>
                <a:reflection blurRad="6350" stA="50000" endA="300" endPos="50000" dist="29997" dir="5400000" sy="-100000" algn="bl" rotWithShape="0"/>
              </a:effectLst>
            </a:endParaRPr>
          </a:p>
        </p:txBody>
      </p:sp>
      <p:sp>
        <p:nvSpPr>
          <p:cNvPr id="62" name="Freeform: Shape 61">
            <a:extLst>
              <a:ext uri="{FF2B5EF4-FFF2-40B4-BE49-F238E27FC236}">
                <a16:creationId xmlns:a16="http://schemas.microsoft.com/office/drawing/2014/main" id="{7FE902D7-910C-4F31-907D-7529DBE20C2A}"/>
              </a:ext>
            </a:extLst>
          </p:cNvPr>
          <p:cNvSpPr/>
          <p:nvPr/>
        </p:nvSpPr>
        <p:spPr>
          <a:xfrm>
            <a:off x="-1429058" y="685408"/>
            <a:ext cx="1058036" cy="1094450"/>
          </a:xfrm>
          <a:custGeom>
            <a:avLst/>
            <a:gdLst>
              <a:gd name="connsiteX0" fmla="*/ 529018 w 1058036"/>
              <a:gd name="connsiteY0" fmla="*/ 0 h 1094450"/>
              <a:gd name="connsiteX1" fmla="*/ 1058036 w 1058036"/>
              <a:gd name="connsiteY1" fmla="*/ 547225 h 1094450"/>
              <a:gd name="connsiteX2" fmla="*/ 529018 w 1058036"/>
              <a:gd name="connsiteY2" fmla="*/ 1094450 h 1094450"/>
              <a:gd name="connsiteX3" fmla="*/ 0 w 1058036"/>
              <a:gd name="connsiteY3" fmla="*/ 547225 h 1094450"/>
              <a:gd name="connsiteX4" fmla="*/ 6855 w 1058036"/>
              <a:gd name="connsiteY4" fmla="*/ 476887 h 1094450"/>
              <a:gd name="connsiteX5" fmla="*/ 162917 w 1058036"/>
              <a:gd name="connsiteY5" fmla="*/ 476887 h 1094450"/>
              <a:gd name="connsiteX6" fmla="*/ 156156 w 1058036"/>
              <a:gd name="connsiteY6" fmla="*/ 547225 h 1094450"/>
              <a:gd name="connsiteX7" fmla="*/ 529018 w 1058036"/>
              <a:gd name="connsiteY7" fmla="*/ 938294 h 1094450"/>
              <a:gd name="connsiteX8" fmla="*/ 901880 w 1058036"/>
              <a:gd name="connsiteY8" fmla="*/ 547225 h 1094450"/>
              <a:gd name="connsiteX9" fmla="*/ 529018 w 1058036"/>
              <a:gd name="connsiteY9" fmla="*/ 156156 h 1094450"/>
              <a:gd name="connsiteX10" fmla="*/ 265365 w 1058036"/>
              <a:gd name="connsiteY10" fmla="*/ 270698 h 1094450"/>
              <a:gd name="connsiteX11" fmla="*/ 264765 w 1058036"/>
              <a:gd name="connsiteY11" fmla="*/ 271460 h 1094450"/>
              <a:gd name="connsiteX12" fmla="*/ 74505 w 1058036"/>
              <a:gd name="connsiteY12" fmla="*/ 271460 h 1094450"/>
              <a:gd name="connsiteX13" fmla="*/ 90348 w 1058036"/>
              <a:gd name="connsiteY13" fmla="*/ 241266 h 1094450"/>
              <a:gd name="connsiteX14" fmla="*/ 529018 w 1058036"/>
              <a:gd name="connsiteY14" fmla="*/ 0 h 10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8036" h="1094450">
                <a:moveTo>
                  <a:pt x="529018" y="0"/>
                </a:moveTo>
                <a:cubicBezTo>
                  <a:pt x="821187" y="0"/>
                  <a:pt x="1058036" y="245001"/>
                  <a:pt x="1058036" y="547225"/>
                </a:cubicBezTo>
                <a:cubicBezTo>
                  <a:pt x="1058036" y="849449"/>
                  <a:pt x="821187" y="1094450"/>
                  <a:pt x="529018" y="1094450"/>
                </a:cubicBezTo>
                <a:cubicBezTo>
                  <a:pt x="236849" y="1094450"/>
                  <a:pt x="0" y="849449"/>
                  <a:pt x="0" y="547225"/>
                </a:cubicBezTo>
                <a:lnTo>
                  <a:pt x="6855" y="476887"/>
                </a:lnTo>
                <a:lnTo>
                  <a:pt x="162917" y="476887"/>
                </a:lnTo>
                <a:lnTo>
                  <a:pt x="156156" y="547225"/>
                </a:lnTo>
                <a:cubicBezTo>
                  <a:pt x="156156" y="763206"/>
                  <a:pt x="323092" y="938294"/>
                  <a:pt x="529018" y="938294"/>
                </a:cubicBezTo>
                <a:cubicBezTo>
                  <a:pt x="734944" y="938294"/>
                  <a:pt x="901880" y="763206"/>
                  <a:pt x="901880" y="547225"/>
                </a:cubicBezTo>
                <a:cubicBezTo>
                  <a:pt x="901880" y="331244"/>
                  <a:pt x="734944" y="156156"/>
                  <a:pt x="529018" y="156156"/>
                </a:cubicBezTo>
                <a:cubicBezTo>
                  <a:pt x="426055" y="156156"/>
                  <a:pt x="332840" y="199928"/>
                  <a:pt x="265365" y="270698"/>
                </a:cubicBezTo>
                <a:lnTo>
                  <a:pt x="264765" y="271460"/>
                </a:lnTo>
                <a:lnTo>
                  <a:pt x="74505" y="271460"/>
                </a:lnTo>
                <a:lnTo>
                  <a:pt x="90348" y="241266"/>
                </a:lnTo>
                <a:cubicBezTo>
                  <a:pt x="185416" y="95704"/>
                  <a:pt x="346412" y="0"/>
                  <a:pt x="529018" y="0"/>
                </a:cubicBezTo>
                <a:close/>
              </a:path>
            </a:pathLst>
          </a:cu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nvGrpSpPr>
          <p:cNvPr id="63" name="Group 62">
            <a:extLst>
              <a:ext uri="{FF2B5EF4-FFF2-40B4-BE49-F238E27FC236}">
                <a16:creationId xmlns:a16="http://schemas.microsoft.com/office/drawing/2014/main" id="{8D991197-145C-4ACF-A36D-FA1CB570D6A7}"/>
              </a:ext>
            </a:extLst>
          </p:cNvPr>
          <p:cNvGrpSpPr/>
          <p:nvPr/>
        </p:nvGrpSpPr>
        <p:grpSpPr>
          <a:xfrm>
            <a:off x="-976901" y="1779858"/>
            <a:ext cx="153721" cy="1440669"/>
            <a:chOff x="2123879" y="2716846"/>
            <a:chExt cx="153721" cy="1440669"/>
          </a:xfrm>
          <a:solidFill>
            <a:srgbClr val="3A8BB4"/>
          </a:solidFill>
        </p:grpSpPr>
        <p:sp>
          <p:nvSpPr>
            <p:cNvPr id="64" name="Oval 63">
              <a:extLst>
                <a:ext uri="{FF2B5EF4-FFF2-40B4-BE49-F238E27FC236}">
                  <a16:creationId xmlns:a16="http://schemas.microsoft.com/office/drawing/2014/main" id="{A9856CBE-BD1B-4C93-B747-CDD586FEB369}"/>
                </a:ext>
              </a:extLst>
            </p:cNvPr>
            <p:cNvSpPr/>
            <p:nvPr/>
          </p:nvSpPr>
          <p:spPr>
            <a:xfrm>
              <a:off x="2133600" y="271684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5" name="Oval 64">
              <a:extLst>
                <a:ext uri="{FF2B5EF4-FFF2-40B4-BE49-F238E27FC236}">
                  <a16:creationId xmlns:a16="http://schemas.microsoft.com/office/drawing/2014/main" id="{DE09979E-6DBE-4BAB-8037-39BFFEB92055}"/>
                </a:ext>
              </a:extLst>
            </p:cNvPr>
            <p:cNvSpPr/>
            <p:nvPr/>
          </p:nvSpPr>
          <p:spPr>
            <a:xfrm>
              <a:off x="2133600" y="290208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Oval 65">
              <a:extLst>
                <a:ext uri="{FF2B5EF4-FFF2-40B4-BE49-F238E27FC236}">
                  <a16:creationId xmlns:a16="http://schemas.microsoft.com/office/drawing/2014/main" id="{163C1BCE-67C9-494F-8CAA-9EA914493C60}"/>
                </a:ext>
              </a:extLst>
            </p:cNvPr>
            <p:cNvSpPr/>
            <p:nvPr/>
          </p:nvSpPr>
          <p:spPr>
            <a:xfrm>
              <a:off x="2133600" y="3087322"/>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Oval 66">
              <a:extLst>
                <a:ext uri="{FF2B5EF4-FFF2-40B4-BE49-F238E27FC236}">
                  <a16:creationId xmlns:a16="http://schemas.microsoft.com/office/drawing/2014/main" id="{7BD1D47B-367E-461E-AAAD-772A2D25E817}"/>
                </a:ext>
              </a:extLst>
            </p:cNvPr>
            <p:cNvSpPr/>
            <p:nvPr/>
          </p:nvSpPr>
          <p:spPr>
            <a:xfrm>
              <a:off x="2133600" y="3272560"/>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Oval 67">
              <a:extLst>
                <a:ext uri="{FF2B5EF4-FFF2-40B4-BE49-F238E27FC236}">
                  <a16:creationId xmlns:a16="http://schemas.microsoft.com/office/drawing/2014/main" id="{12DBC421-4A0F-44CC-A273-3376623563BE}"/>
                </a:ext>
              </a:extLst>
            </p:cNvPr>
            <p:cNvSpPr/>
            <p:nvPr/>
          </p:nvSpPr>
          <p:spPr>
            <a:xfrm>
              <a:off x="2133600" y="3457798"/>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Oval 68">
              <a:extLst>
                <a:ext uri="{FF2B5EF4-FFF2-40B4-BE49-F238E27FC236}">
                  <a16:creationId xmlns:a16="http://schemas.microsoft.com/office/drawing/2014/main" id="{48DBD73F-C21B-47C0-A6C5-14C9F4F4C7AE}"/>
                </a:ext>
              </a:extLst>
            </p:cNvPr>
            <p:cNvSpPr/>
            <p:nvPr/>
          </p:nvSpPr>
          <p:spPr>
            <a:xfrm>
              <a:off x="2133600" y="364303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0" name="Oval 69">
              <a:extLst>
                <a:ext uri="{FF2B5EF4-FFF2-40B4-BE49-F238E27FC236}">
                  <a16:creationId xmlns:a16="http://schemas.microsoft.com/office/drawing/2014/main" id="{DB19EF9A-A8C7-4932-BF56-B824F8012F39}"/>
                </a:ext>
              </a:extLst>
            </p:cNvPr>
            <p:cNvSpPr/>
            <p:nvPr/>
          </p:nvSpPr>
          <p:spPr>
            <a:xfrm>
              <a:off x="2133600" y="382827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Oval 70">
              <a:extLst>
                <a:ext uri="{FF2B5EF4-FFF2-40B4-BE49-F238E27FC236}">
                  <a16:creationId xmlns:a16="http://schemas.microsoft.com/office/drawing/2014/main" id="{438C2183-1DFC-43BE-A7E1-EA620E1033E5}"/>
                </a:ext>
              </a:extLst>
            </p:cNvPr>
            <p:cNvSpPr/>
            <p:nvPr/>
          </p:nvSpPr>
          <p:spPr>
            <a:xfrm>
              <a:off x="2123879" y="401351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2" name="Rectangle: Rounded Corners 71">
            <a:extLst>
              <a:ext uri="{FF2B5EF4-FFF2-40B4-BE49-F238E27FC236}">
                <a16:creationId xmlns:a16="http://schemas.microsoft.com/office/drawing/2014/main" id="{C1770710-33EC-4832-9B65-2C9C11DECE46}"/>
              </a:ext>
            </a:extLst>
          </p:cNvPr>
          <p:cNvSpPr/>
          <p:nvPr/>
        </p:nvSpPr>
        <p:spPr>
          <a:xfrm rot="13186168">
            <a:off x="-1471784" y="3387113"/>
            <a:ext cx="1009207" cy="1231209"/>
          </a:xfrm>
          <a:prstGeom prst="roundRect">
            <a:avLst/>
          </a:pr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a:extLst>
              <a:ext uri="{FF2B5EF4-FFF2-40B4-BE49-F238E27FC236}">
                <a16:creationId xmlns:a16="http://schemas.microsoft.com/office/drawing/2014/main" id="{FC67B194-862F-4DEB-B8EF-80FE7CF7B739}"/>
              </a:ext>
            </a:extLst>
          </p:cNvPr>
          <p:cNvSpPr/>
          <p:nvPr/>
        </p:nvSpPr>
        <p:spPr>
          <a:xfrm>
            <a:off x="-1048901" y="3339003"/>
            <a:ext cx="216000" cy="21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effectLst>
                <a:reflection blurRad="6350" stA="50000" endA="300" endPos="50000" dist="29997" dir="5400000" sy="-100000" algn="bl" rotWithShape="0"/>
              </a:effectLst>
            </a:endParaRPr>
          </a:p>
        </p:txBody>
      </p:sp>
      <p:sp>
        <p:nvSpPr>
          <p:cNvPr id="75" name="TextBox 74">
            <a:extLst>
              <a:ext uri="{FF2B5EF4-FFF2-40B4-BE49-F238E27FC236}">
                <a16:creationId xmlns:a16="http://schemas.microsoft.com/office/drawing/2014/main" id="{D30E5CC3-FFC5-4EF4-A23E-A19B897796FE}"/>
              </a:ext>
            </a:extLst>
          </p:cNvPr>
          <p:cNvSpPr txBox="1"/>
          <p:nvPr/>
        </p:nvSpPr>
        <p:spPr>
          <a:xfrm rot="18629539">
            <a:off x="-1542198" y="3865584"/>
            <a:ext cx="1230429" cy="338554"/>
          </a:xfrm>
          <a:prstGeom prst="rect">
            <a:avLst/>
          </a:prstGeom>
          <a:noFill/>
        </p:spPr>
        <p:txBody>
          <a:bodyPr wrap="square">
            <a:spAutoFit/>
          </a:bodyPr>
          <a:lstStyle/>
          <a:p>
            <a:pPr algn="r" rtl="1"/>
            <a:r>
              <a:rPr lang="en-GB" sz="1600" b="1" dirty="0"/>
              <a:t>تقارير الحصص</a:t>
            </a:r>
          </a:p>
        </p:txBody>
      </p:sp>
      <p:sp>
        <p:nvSpPr>
          <p:cNvPr id="78" name="Freeform: Shape 77">
            <a:extLst>
              <a:ext uri="{FF2B5EF4-FFF2-40B4-BE49-F238E27FC236}">
                <a16:creationId xmlns:a16="http://schemas.microsoft.com/office/drawing/2014/main" id="{1E41FD27-BBF8-44F8-887A-88AE375215DF}"/>
              </a:ext>
            </a:extLst>
          </p:cNvPr>
          <p:cNvSpPr/>
          <p:nvPr/>
        </p:nvSpPr>
        <p:spPr>
          <a:xfrm>
            <a:off x="-7196962" y="685408"/>
            <a:ext cx="1058036" cy="1094450"/>
          </a:xfrm>
          <a:custGeom>
            <a:avLst/>
            <a:gdLst>
              <a:gd name="connsiteX0" fmla="*/ 529018 w 1058036"/>
              <a:gd name="connsiteY0" fmla="*/ 0 h 1094450"/>
              <a:gd name="connsiteX1" fmla="*/ 1058036 w 1058036"/>
              <a:gd name="connsiteY1" fmla="*/ 547225 h 1094450"/>
              <a:gd name="connsiteX2" fmla="*/ 529018 w 1058036"/>
              <a:gd name="connsiteY2" fmla="*/ 1094450 h 1094450"/>
              <a:gd name="connsiteX3" fmla="*/ 0 w 1058036"/>
              <a:gd name="connsiteY3" fmla="*/ 547225 h 1094450"/>
              <a:gd name="connsiteX4" fmla="*/ 6855 w 1058036"/>
              <a:gd name="connsiteY4" fmla="*/ 476887 h 1094450"/>
              <a:gd name="connsiteX5" fmla="*/ 162917 w 1058036"/>
              <a:gd name="connsiteY5" fmla="*/ 476887 h 1094450"/>
              <a:gd name="connsiteX6" fmla="*/ 156156 w 1058036"/>
              <a:gd name="connsiteY6" fmla="*/ 547225 h 1094450"/>
              <a:gd name="connsiteX7" fmla="*/ 529018 w 1058036"/>
              <a:gd name="connsiteY7" fmla="*/ 938294 h 1094450"/>
              <a:gd name="connsiteX8" fmla="*/ 901880 w 1058036"/>
              <a:gd name="connsiteY8" fmla="*/ 547225 h 1094450"/>
              <a:gd name="connsiteX9" fmla="*/ 529018 w 1058036"/>
              <a:gd name="connsiteY9" fmla="*/ 156156 h 1094450"/>
              <a:gd name="connsiteX10" fmla="*/ 265365 w 1058036"/>
              <a:gd name="connsiteY10" fmla="*/ 270698 h 1094450"/>
              <a:gd name="connsiteX11" fmla="*/ 264765 w 1058036"/>
              <a:gd name="connsiteY11" fmla="*/ 271460 h 1094450"/>
              <a:gd name="connsiteX12" fmla="*/ 74505 w 1058036"/>
              <a:gd name="connsiteY12" fmla="*/ 271460 h 1094450"/>
              <a:gd name="connsiteX13" fmla="*/ 90348 w 1058036"/>
              <a:gd name="connsiteY13" fmla="*/ 241266 h 1094450"/>
              <a:gd name="connsiteX14" fmla="*/ 529018 w 1058036"/>
              <a:gd name="connsiteY14" fmla="*/ 0 h 10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8036" h="1094450">
                <a:moveTo>
                  <a:pt x="529018" y="0"/>
                </a:moveTo>
                <a:cubicBezTo>
                  <a:pt x="821187" y="0"/>
                  <a:pt x="1058036" y="245001"/>
                  <a:pt x="1058036" y="547225"/>
                </a:cubicBezTo>
                <a:cubicBezTo>
                  <a:pt x="1058036" y="849449"/>
                  <a:pt x="821187" y="1094450"/>
                  <a:pt x="529018" y="1094450"/>
                </a:cubicBezTo>
                <a:cubicBezTo>
                  <a:pt x="236849" y="1094450"/>
                  <a:pt x="0" y="849449"/>
                  <a:pt x="0" y="547225"/>
                </a:cubicBezTo>
                <a:lnTo>
                  <a:pt x="6855" y="476887"/>
                </a:lnTo>
                <a:lnTo>
                  <a:pt x="162917" y="476887"/>
                </a:lnTo>
                <a:lnTo>
                  <a:pt x="156156" y="547225"/>
                </a:lnTo>
                <a:cubicBezTo>
                  <a:pt x="156156" y="763206"/>
                  <a:pt x="323092" y="938294"/>
                  <a:pt x="529018" y="938294"/>
                </a:cubicBezTo>
                <a:cubicBezTo>
                  <a:pt x="734944" y="938294"/>
                  <a:pt x="901880" y="763206"/>
                  <a:pt x="901880" y="547225"/>
                </a:cubicBezTo>
                <a:cubicBezTo>
                  <a:pt x="901880" y="331244"/>
                  <a:pt x="734944" y="156156"/>
                  <a:pt x="529018" y="156156"/>
                </a:cubicBezTo>
                <a:cubicBezTo>
                  <a:pt x="426055" y="156156"/>
                  <a:pt x="332840" y="199928"/>
                  <a:pt x="265365" y="270698"/>
                </a:cubicBezTo>
                <a:lnTo>
                  <a:pt x="264765" y="271460"/>
                </a:lnTo>
                <a:lnTo>
                  <a:pt x="74505" y="271460"/>
                </a:lnTo>
                <a:lnTo>
                  <a:pt x="90348" y="241266"/>
                </a:lnTo>
                <a:cubicBezTo>
                  <a:pt x="185416" y="95704"/>
                  <a:pt x="346412" y="0"/>
                  <a:pt x="529018" y="0"/>
                </a:cubicBezTo>
                <a:close/>
              </a:path>
            </a:pathLst>
          </a:cu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nvGrpSpPr>
          <p:cNvPr id="79" name="Group 78">
            <a:extLst>
              <a:ext uri="{FF2B5EF4-FFF2-40B4-BE49-F238E27FC236}">
                <a16:creationId xmlns:a16="http://schemas.microsoft.com/office/drawing/2014/main" id="{CFAF7AA8-7D9D-4D62-A14E-078E9300E023}"/>
              </a:ext>
            </a:extLst>
          </p:cNvPr>
          <p:cNvGrpSpPr/>
          <p:nvPr/>
        </p:nvGrpSpPr>
        <p:grpSpPr>
          <a:xfrm>
            <a:off x="-6744805" y="1779858"/>
            <a:ext cx="153721" cy="1440669"/>
            <a:chOff x="2123879" y="2716846"/>
            <a:chExt cx="153721" cy="1440669"/>
          </a:xfrm>
          <a:solidFill>
            <a:srgbClr val="3A8BB4"/>
          </a:solidFill>
        </p:grpSpPr>
        <p:sp>
          <p:nvSpPr>
            <p:cNvPr id="80" name="Oval 79">
              <a:extLst>
                <a:ext uri="{FF2B5EF4-FFF2-40B4-BE49-F238E27FC236}">
                  <a16:creationId xmlns:a16="http://schemas.microsoft.com/office/drawing/2014/main" id="{4770C1A7-1128-46B0-B1A8-98A287EDC615}"/>
                </a:ext>
              </a:extLst>
            </p:cNvPr>
            <p:cNvSpPr/>
            <p:nvPr/>
          </p:nvSpPr>
          <p:spPr>
            <a:xfrm>
              <a:off x="2133600" y="271684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Oval 80">
              <a:extLst>
                <a:ext uri="{FF2B5EF4-FFF2-40B4-BE49-F238E27FC236}">
                  <a16:creationId xmlns:a16="http://schemas.microsoft.com/office/drawing/2014/main" id="{0E8002BF-AE75-4F90-9347-964451F8D42E}"/>
                </a:ext>
              </a:extLst>
            </p:cNvPr>
            <p:cNvSpPr/>
            <p:nvPr/>
          </p:nvSpPr>
          <p:spPr>
            <a:xfrm>
              <a:off x="2133600" y="290208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Oval 81">
              <a:extLst>
                <a:ext uri="{FF2B5EF4-FFF2-40B4-BE49-F238E27FC236}">
                  <a16:creationId xmlns:a16="http://schemas.microsoft.com/office/drawing/2014/main" id="{76D98EA5-E9EC-490E-9744-FC171492E200}"/>
                </a:ext>
              </a:extLst>
            </p:cNvPr>
            <p:cNvSpPr/>
            <p:nvPr/>
          </p:nvSpPr>
          <p:spPr>
            <a:xfrm>
              <a:off x="2133600" y="3087322"/>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Oval 82">
              <a:extLst>
                <a:ext uri="{FF2B5EF4-FFF2-40B4-BE49-F238E27FC236}">
                  <a16:creationId xmlns:a16="http://schemas.microsoft.com/office/drawing/2014/main" id="{E12BE654-403D-47E1-8897-9823F21133FB}"/>
                </a:ext>
              </a:extLst>
            </p:cNvPr>
            <p:cNvSpPr/>
            <p:nvPr/>
          </p:nvSpPr>
          <p:spPr>
            <a:xfrm>
              <a:off x="2133600" y="3272560"/>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Oval 83">
              <a:extLst>
                <a:ext uri="{FF2B5EF4-FFF2-40B4-BE49-F238E27FC236}">
                  <a16:creationId xmlns:a16="http://schemas.microsoft.com/office/drawing/2014/main" id="{00FBD027-9317-437E-B9DC-4A433EDAEB61}"/>
                </a:ext>
              </a:extLst>
            </p:cNvPr>
            <p:cNvSpPr/>
            <p:nvPr/>
          </p:nvSpPr>
          <p:spPr>
            <a:xfrm>
              <a:off x="2133600" y="3457798"/>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Oval 84">
              <a:extLst>
                <a:ext uri="{FF2B5EF4-FFF2-40B4-BE49-F238E27FC236}">
                  <a16:creationId xmlns:a16="http://schemas.microsoft.com/office/drawing/2014/main" id="{36E3AD54-AF5E-4EE1-AD64-A7F496631D91}"/>
                </a:ext>
              </a:extLst>
            </p:cNvPr>
            <p:cNvSpPr/>
            <p:nvPr/>
          </p:nvSpPr>
          <p:spPr>
            <a:xfrm>
              <a:off x="2133600" y="364303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6" name="Oval 85">
              <a:extLst>
                <a:ext uri="{FF2B5EF4-FFF2-40B4-BE49-F238E27FC236}">
                  <a16:creationId xmlns:a16="http://schemas.microsoft.com/office/drawing/2014/main" id="{E26678AA-50B4-4423-A1C1-41E7D847065B}"/>
                </a:ext>
              </a:extLst>
            </p:cNvPr>
            <p:cNvSpPr/>
            <p:nvPr/>
          </p:nvSpPr>
          <p:spPr>
            <a:xfrm>
              <a:off x="2133600" y="382827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7" name="Oval 86">
              <a:extLst>
                <a:ext uri="{FF2B5EF4-FFF2-40B4-BE49-F238E27FC236}">
                  <a16:creationId xmlns:a16="http://schemas.microsoft.com/office/drawing/2014/main" id="{EEC35B9C-D424-41EF-A6A6-3D728831832C}"/>
                </a:ext>
              </a:extLst>
            </p:cNvPr>
            <p:cNvSpPr/>
            <p:nvPr/>
          </p:nvSpPr>
          <p:spPr>
            <a:xfrm>
              <a:off x="2123879" y="401351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8" name="Rectangle: Rounded Corners 87">
            <a:extLst>
              <a:ext uri="{FF2B5EF4-FFF2-40B4-BE49-F238E27FC236}">
                <a16:creationId xmlns:a16="http://schemas.microsoft.com/office/drawing/2014/main" id="{D9C0BF58-7910-4B4A-AC05-8EEEAD8896B9}"/>
              </a:ext>
            </a:extLst>
          </p:cNvPr>
          <p:cNvSpPr/>
          <p:nvPr/>
        </p:nvSpPr>
        <p:spPr>
          <a:xfrm rot="13186168">
            <a:off x="-7239688" y="3387113"/>
            <a:ext cx="1009207" cy="1231209"/>
          </a:xfrm>
          <a:prstGeom prst="roundRect">
            <a:avLst/>
          </a:pr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Oval 88">
            <a:extLst>
              <a:ext uri="{FF2B5EF4-FFF2-40B4-BE49-F238E27FC236}">
                <a16:creationId xmlns:a16="http://schemas.microsoft.com/office/drawing/2014/main" id="{8BF41E53-8BD2-476C-848F-EF0D4C52E072}"/>
              </a:ext>
            </a:extLst>
          </p:cNvPr>
          <p:cNvSpPr/>
          <p:nvPr/>
        </p:nvSpPr>
        <p:spPr>
          <a:xfrm>
            <a:off x="-6816805" y="3339003"/>
            <a:ext cx="216000" cy="21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effectLst>
                <a:reflection blurRad="6350" stA="50000" endA="300" endPos="50000" dist="29997" dir="5400000" sy="-100000" algn="bl" rotWithShape="0"/>
              </a:effectLst>
            </a:endParaRPr>
          </a:p>
        </p:txBody>
      </p:sp>
      <p:sp>
        <p:nvSpPr>
          <p:cNvPr id="102" name="Freeform: Shape 101">
            <a:extLst>
              <a:ext uri="{FF2B5EF4-FFF2-40B4-BE49-F238E27FC236}">
                <a16:creationId xmlns:a16="http://schemas.microsoft.com/office/drawing/2014/main" id="{A78E5EA7-C7BB-4B5B-95CA-E06073DF3BA4}"/>
              </a:ext>
            </a:extLst>
          </p:cNvPr>
          <p:cNvSpPr/>
          <p:nvPr/>
        </p:nvSpPr>
        <p:spPr>
          <a:xfrm>
            <a:off x="-3337982" y="685408"/>
            <a:ext cx="1058036" cy="1094450"/>
          </a:xfrm>
          <a:custGeom>
            <a:avLst/>
            <a:gdLst>
              <a:gd name="connsiteX0" fmla="*/ 529018 w 1058036"/>
              <a:gd name="connsiteY0" fmla="*/ 0 h 1094450"/>
              <a:gd name="connsiteX1" fmla="*/ 1058036 w 1058036"/>
              <a:gd name="connsiteY1" fmla="*/ 547225 h 1094450"/>
              <a:gd name="connsiteX2" fmla="*/ 529018 w 1058036"/>
              <a:gd name="connsiteY2" fmla="*/ 1094450 h 1094450"/>
              <a:gd name="connsiteX3" fmla="*/ 0 w 1058036"/>
              <a:gd name="connsiteY3" fmla="*/ 547225 h 1094450"/>
              <a:gd name="connsiteX4" fmla="*/ 6855 w 1058036"/>
              <a:gd name="connsiteY4" fmla="*/ 476887 h 1094450"/>
              <a:gd name="connsiteX5" fmla="*/ 162917 w 1058036"/>
              <a:gd name="connsiteY5" fmla="*/ 476887 h 1094450"/>
              <a:gd name="connsiteX6" fmla="*/ 156156 w 1058036"/>
              <a:gd name="connsiteY6" fmla="*/ 547225 h 1094450"/>
              <a:gd name="connsiteX7" fmla="*/ 529018 w 1058036"/>
              <a:gd name="connsiteY7" fmla="*/ 938294 h 1094450"/>
              <a:gd name="connsiteX8" fmla="*/ 901880 w 1058036"/>
              <a:gd name="connsiteY8" fmla="*/ 547225 h 1094450"/>
              <a:gd name="connsiteX9" fmla="*/ 529018 w 1058036"/>
              <a:gd name="connsiteY9" fmla="*/ 156156 h 1094450"/>
              <a:gd name="connsiteX10" fmla="*/ 265365 w 1058036"/>
              <a:gd name="connsiteY10" fmla="*/ 270698 h 1094450"/>
              <a:gd name="connsiteX11" fmla="*/ 264765 w 1058036"/>
              <a:gd name="connsiteY11" fmla="*/ 271460 h 1094450"/>
              <a:gd name="connsiteX12" fmla="*/ 74505 w 1058036"/>
              <a:gd name="connsiteY12" fmla="*/ 271460 h 1094450"/>
              <a:gd name="connsiteX13" fmla="*/ 90348 w 1058036"/>
              <a:gd name="connsiteY13" fmla="*/ 241266 h 1094450"/>
              <a:gd name="connsiteX14" fmla="*/ 529018 w 1058036"/>
              <a:gd name="connsiteY14" fmla="*/ 0 h 10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8036" h="1094450">
                <a:moveTo>
                  <a:pt x="529018" y="0"/>
                </a:moveTo>
                <a:cubicBezTo>
                  <a:pt x="821187" y="0"/>
                  <a:pt x="1058036" y="245001"/>
                  <a:pt x="1058036" y="547225"/>
                </a:cubicBezTo>
                <a:cubicBezTo>
                  <a:pt x="1058036" y="849449"/>
                  <a:pt x="821187" y="1094450"/>
                  <a:pt x="529018" y="1094450"/>
                </a:cubicBezTo>
                <a:cubicBezTo>
                  <a:pt x="236849" y="1094450"/>
                  <a:pt x="0" y="849449"/>
                  <a:pt x="0" y="547225"/>
                </a:cubicBezTo>
                <a:lnTo>
                  <a:pt x="6855" y="476887"/>
                </a:lnTo>
                <a:lnTo>
                  <a:pt x="162917" y="476887"/>
                </a:lnTo>
                <a:lnTo>
                  <a:pt x="156156" y="547225"/>
                </a:lnTo>
                <a:cubicBezTo>
                  <a:pt x="156156" y="763206"/>
                  <a:pt x="323092" y="938294"/>
                  <a:pt x="529018" y="938294"/>
                </a:cubicBezTo>
                <a:cubicBezTo>
                  <a:pt x="734944" y="938294"/>
                  <a:pt x="901880" y="763206"/>
                  <a:pt x="901880" y="547225"/>
                </a:cubicBezTo>
                <a:cubicBezTo>
                  <a:pt x="901880" y="331244"/>
                  <a:pt x="734944" y="156156"/>
                  <a:pt x="529018" y="156156"/>
                </a:cubicBezTo>
                <a:cubicBezTo>
                  <a:pt x="426055" y="156156"/>
                  <a:pt x="332840" y="199928"/>
                  <a:pt x="265365" y="270698"/>
                </a:cubicBezTo>
                <a:lnTo>
                  <a:pt x="264765" y="271460"/>
                </a:lnTo>
                <a:lnTo>
                  <a:pt x="74505" y="271460"/>
                </a:lnTo>
                <a:lnTo>
                  <a:pt x="90348" y="241266"/>
                </a:lnTo>
                <a:cubicBezTo>
                  <a:pt x="185416" y="95704"/>
                  <a:pt x="346412" y="0"/>
                  <a:pt x="529018" y="0"/>
                </a:cubicBezTo>
                <a:close/>
              </a:path>
            </a:pathLst>
          </a:cu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nvGrpSpPr>
          <p:cNvPr id="103" name="Group 102">
            <a:extLst>
              <a:ext uri="{FF2B5EF4-FFF2-40B4-BE49-F238E27FC236}">
                <a16:creationId xmlns:a16="http://schemas.microsoft.com/office/drawing/2014/main" id="{41B745F0-E2DC-4AED-8242-A1E235B6A040}"/>
              </a:ext>
            </a:extLst>
          </p:cNvPr>
          <p:cNvGrpSpPr/>
          <p:nvPr/>
        </p:nvGrpSpPr>
        <p:grpSpPr>
          <a:xfrm>
            <a:off x="-2885825" y="1779858"/>
            <a:ext cx="153721" cy="1440669"/>
            <a:chOff x="2123879" y="2716846"/>
            <a:chExt cx="153721" cy="1440669"/>
          </a:xfrm>
          <a:solidFill>
            <a:srgbClr val="3A8BB4"/>
          </a:solidFill>
        </p:grpSpPr>
        <p:sp>
          <p:nvSpPr>
            <p:cNvPr id="104" name="Oval 103">
              <a:extLst>
                <a:ext uri="{FF2B5EF4-FFF2-40B4-BE49-F238E27FC236}">
                  <a16:creationId xmlns:a16="http://schemas.microsoft.com/office/drawing/2014/main" id="{10A09164-CA61-42AD-A2ED-05D926E7C309}"/>
                </a:ext>
              </a:extLst>
            </p:cNvPr>
            <p:cNvSpPr/>
            <p:nvPr/>
          </p:nvSpPr>
          <p:spPr>
            <a:xfrm>
              <a:off x="2133600" y="271684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Oval 104">
              <a:extLst>
                <a:ext uri="{FF2B5EF4-FFF2-40B4-BE49-F238E27FC236}">
                  <a16:creationId xmlns:a16="http://schemas.microsoft.com/office/drawing/2014/main" id="{08D43B8C-8B1A-4E01-B12C-4F7E5B55F1A7}"/>
                </a:ext>
              </a:extLst>
            </p:cNvPr>
            <p:cNvSpPr/>
            <p:nvPr/>
          </p:nvSpPr>
          <p:spPr>
            <a:xfrm>
              <a:off x="2133600" y="290208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6" name="Oval 105">
              <a:extLst>
                <a:ext uri="{FF2B5EF4-FFF2-40B4-BE49-F238E27FC236}">
                  <a16:creationId xmlns:a16="http://schemas.microsoft.com/office/drawing/2014/main" id="{970D70AF-9E17-41FD-82FA-8965E6217766}"/>
                </a:ext>
              </a:extLst>
            </p:cNvPr>
            <p:cNvSpPr/>
            <p:nvPr/>
          </p:nvSpPr>
          <p:spPr>
            <a:xfrm>
              <a:off x="2133600" y="3087322"/>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Oval 106">
              <a:extLst>
                <a:ext uri="{FF2B5EF4-FFF2-40B4-BE49-F238E27FC236}">
                  <a16:creationId xmlns:a16="http://schemas.microsoft.com/office/drawing/2014/main" id="{294BA002-2B9F-4240-9F3E-CAF0334732B5}"/>
                </a:ext>
              </a:extLst>
            </p:cNvPr>
            <p:cNvSpPr/>
            <p:nvPr/>
          </p:nvSpPr>
          <p:spPr>
            <a:xfrm>
              <a:off x="2133600" y="3272560"/>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Oval 107">
              <a:extLst>
                <a:ext uri="{FF2B5EF4-FFF2-40B4-BE49-F238E27FC236}">
                  <a16:creationId xmlns:a16="http://schemas.microsoft.com/office/drawing/2014/main" id="{1B769414-34D8-46A8-BB06-54B4C8FDCA0F}"/>
                </a:ext>
              </a:extLst>
            </p:cNvPr>
            <p:cNvSpPr/>
            <p:nvPr/>
          </p:nvSpPr>
          <p:spPr>
            <a:xfrm>
              <a:off x="2133600" y="3457798"/>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Oval 108">
              <a:extLst>
                <a:ext uri="{FF2B5EF4-FFF2-40B4-BE49-F238E27FC236}">
                  <a16:creationId xmlns:a16="http://schemas.microsoft.com/office/drawing/2014/main" id="{CFB9DB0D-7A2A-4D2D-8055-2428AB87A30E}"/>
                </a:ext>
              </a:extLst>
            </p:cNvPr>
            <p:cNvSpPr/>
            <p:nvPr/>
          </p:nvSpPr>
          <p:spPr>
            <a:xfrm>
              <a:off x="2133600" y="3643036"/>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Oval 109">
              <a:extLst>
                <a:ext uri="{FF2B5EF4-FFF2-40B4-BE49-F238E27FC236}">
                  <a16:creationId xmlns:a16="http://schemas.microsoft.com/office/drawing/2014/main" id="{650C4C87-C250-4952-92E7-903B9F5C6E0B}"/>
                </a:ext>
              </a:extLst>
            </p:cNvPr>
            <p:cNvSpPr/>
            <p:nvPr/>
          </p:nvSpPr>
          <p:spPr>
            <a:xfrm>
              <a:off x="2133600" y="3828274"/>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Oval 110">
              <a:extLst>
                <a:ext uri="{FF2B5EF4-FFF2-40B4-BE49-F238E27FC236}">
                  <a16:creationId xmlns:a16="http://schemas.microsoft.com/office/drawing/2014/main" id="{B87595B7-D9D3-41B5-9D15-9EBA3CDFDDD7}"/>
                </a:ext>
              </a:extLst>
            </p:cNvPr>
            <p:cNvSpPr/>
            <p:nvPr/>
          </p:nvSpPr>
          <p:spPr>
            <a:xfrm>
              <a:off x="2123879" y="4013515"/>
              <a:ext cx="144000" cy="14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2" name="Rectangle: Rounded Corners 111">
            <a:extLst>
              <a:ext uri="{FF2B5EF4-FFF2-40B4-BE49-F238E27FC236}">
                <a16:creationId xmlns:a16="http://schemas.microsoft.com/office/drawing/2014/main" id="{9F85CAEB-EBE3-46D5-AC57-72403A42892F}"/>
              </a:ext>
            </a:extLst>
          </p:cNvPr>
          <p:cNvSpPr/>
          <p:nvPr/>
        </p:nvSpPr>
        <p:spPr>
          <a:xfrm rot="13186168">
            <a:off x="-3380708" y="3387113"/>
            <a:ext cx="1009207" cy="1231209"/>
          </a:xfrm>
          <a:prstGeom prst="roundRect">
            <a:avLst/>
          </a:prstGeom>
          <a:solidFill>
            <a:srgbClr val="3A8B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3" name="Oval 112">
            <a:extLst>
              <a:ext uri="{FF2B5EF4-FFF2-40B4-BE49-F238E27FC236}">
                <a16:creationId xmlns:a16="http://schemas.microsoft.com/office/drawing/2014/main" id="{A26FB9AF-F421-4DC7-8F9E-989DAB6711B9}"/>
              </a:ext>
            </a:extLst>
          </p:cNvPr>
          <p:cNvSpPr/>
          <p:nvPr/>
        </p:nvSpPr>
        <p:spPr>
          <a:xfrm>
            <a:off x="-2957825" y="3339003"/>
            <a:ext cx="216000" cy="21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effectLst>
                <a:reflection blurRad="6350" stA="50000" endA="300" endPos="50000" dist="29997" dir="5400000" sy="-100000" algn="bl" rotWithShape="0"/>
              </a:effectLst>
            </a:endParaRPr>
          </a:p>
        </p:txBody>
      </p:sp>
      <p:sp>
        <p:nvSpPr>
          <p:cNvPr id="115" name="TextBox 114">
            <a:extLst>
              <a:ext uri="{FF2B5EF4-FFF2-40B4-BE49-F238E27FC236}">
                <a16:creationId xmlns:a16="http://schemas.microsoft.com/office/drawing/2014/main" id="{B46F9EFB-898D-4052-AEE0-D1BE2C1C6489}"/>
              </a:ext>
            </a:extLst>
          </p:cNvPr>
          <p:cNvSpPr txBox="1"/>
          <p:nvPr/>
        </p:nvSpPr>
        <p:spPr>
          <a:xfrm rot="18749159">
            <a:off x="-3414847" y="3834735"/>
            <a:ext cx="1058036" cy="338554"/>
          </a:xfrm>
          <a:prstGeom prst="rect">
            <a:avLst/>
          </a:prstGeom>
          <a:noFill/>
        </p:spPr>
        <p:txBody>
          <a:bodyPr wrap="square">
            <a:spAutoFit/>
          </a:bodyPr>
          <a:lstStyle/>
          <a:p>
            <a:pPr algn="r" rtl="1"/>
            <a:r>
              <a:rPr lang="ar-MA" sz="1600" b="1" dirty="0"/>
              <a:t>تقرير الوحدة</a:t>
            </a:r>
            <a:endParaRPr lang="en-GB" sz="1600" b="1" dirty="0"/>
          </a:p>
        </p:txBody>
      </p:sp>
      <p:sp>
        <p:nvSpPr>
          <p:cNvPr id="117" name="TextBox 116">
            <a:extLst>
              <a:ext uri="{FF2B5EF4-FFF2-40B4-BE49-F238E27FC236}">
                <a16:creationId xmlns:a16="http://schemas.microsoft.com/office/drawing/2014/main" id="{E9378CA4-F062-4985-B319-ABA85495D442}"/>
              </a:ext>
            </a:extLst>
          </p:cNvPr>
          <p:cNvSpPr txBox="1"/>
          <p:nvPr/>
        </p:nvSpPr>
        <p:spPr>
          <a:xfrm rot="18670616">
            <a:off x="-5453245" y="3682978"/>
            <a:ext cx="1206528" cy="707886"/>
          </a:xfrm>
          <a:prstGeom prst="rect">
            <a:avLst/>
          </a:prstGeom>
          <a:noFill/>
        </p:spPr>
        <p:txBody>
          <a:bodyPr wrap="square">
            <a:spAutoFit/>
          </a:bodyPr>
          <a:lstStyle/>
          <a:p>
            <a:pPr algn="ctr" rtl="1"/>
            <a:r>
              <a:rPr lang="ar-MA" sz="2000" b="1" dirty="0"/>
              <a:t>هيكلة وحدة</a:t>
            </a:r>
            <a:endParaRPr lang="en-GB" sz="2000" b="1" dirty="0"/>
          </a:p>
          <a:p>
            <a:pPr algn="ctr" rtl="1"/>
            <a:r>
              <a:rPr lang="ar-MA" sz="2000" b="1" dirty="0"/>
              <a:t> السرب</a:t>
            </a:r>
            <a:endParaRPr lang="en-GB" sz="2000" b="1" dirty="0"/>
          </a:p>
        </p:txBody>
      </p:sp>
      <p:sp>
        <p:nvSpPr>
          <p:cNvPr id="119" name="TextBox 118">
            <a:extLst>
              <a:ext uri="{FF2B5EF4-FFF2-40B4-BE49-F238E27FC236}">
                <a16:creationId xmlns:a16="http://schemas.microsoft.com/office/drawing/2014/main" id="{663B877F-08FE-4126-8BED-880551467831}"/>
              </a:ext>
            </a:extLst>
          </p:cNvPr>
          <p:cNvSpPr txBox="1"/>
          <p:nvPr/>
        </p:nvSpPr>
        <p:spPr>
          <a:xfrm rot="18774421">
            <a:off x="-7322714" y="3788957"/>
            <a:ext cx="1151826" cy="400110"/>
          </a:xfrm>
          <a:prstGeom prst="rect">
            <a:avLst/>
          </a:prstGeom>
          <a:noFill/>
        </p:spPr>
        <p:txBody>
          <a:bodyPr wrap="square">
            <a:spAutoFit/>
          </a:bodyPr>
          <a:lstStyle/>
          <a:p>
            <a:pPr algn="r" rtl="1"/>
            <a:r>
              <a:rPr lang="ar-MA" sz="2000" b="1" dirty="0"/>
              <a:t>خطة العمل</a:t>
            </a:r>
            <a:endParaRPr lang="en-GB" sz="2000" b="1" dirty="0"/>
          </a:p>
        </p:txBody>
      </p:sp>
      <p:sp>
        <p:nvSpPr>
          <p:cNvPr id="121" name="TextBox 120">
            <a:extLst>
              <a:ext uri="{FF2B5EF4-FFF2-40B4-BE49-F238E27FC236}">
                <a16:creationId xmlns:a16="http://schemas.microsoft.com/office/drawing/2014/main" id="{F21E4D33-978F-4068-8F3A-BF115843A4E4}"/>
              </a:ext>
            </a:extLst>
          </p:cNvPr>
          <p:cNvSpPr txBox="1"/>
          <p:nvPr/>
        </p:nvSpPr>
        <p:spPr>
          <a:xfrm rot="18606652">
            <a:off x="-9085290" y="3609371"/>
            <a:ext cx="1207370" cy="830997"/>
          </a:xfrm>
          <a:prstGeom prst="rect">
            <a:avLst/>
          </a:prstGeom>
          <a:noFill/>
        </p:spPr>
        <p:txBody>
          <a:bodyPr wrap="square">
            <a:spAutoFit/>
          </a:bodyPr>
          <a:lstStyle/>
          <a:p>
            <a:pPr algn="ctr" rtl="1"/>
            <a:r>
              <a:rPr lang="ar-MA" sz="2400" b="1" dirty="0"/>
              <a:t>برمجة الحصص</a:t>
            </a:r>
            <a:endParaRPr lang="en-GB" sz="2400" b="1" dirty="0"/>
          </a:p>
        </p:txBody>
      </p:sp>
      <p:pic>
        <p:nvPicPr>
          <p:cNvPr id="3" name="Picture 2">
            <a:extLst>
              <a:ext uri="{FF2B5EF4-FFF2-40B4-BE49-F238E27FC236}">
                <a16:creationId xmlns:a16="http://schemas.microsoft.com/office/drawing/2014/main" id="{6D48B2CC-BB94-4B09-819E-C62C60CA6E58}"/>
              </a:ext>
            </a:extLst>
          </p:cNvPr>
          <p:cNvPicPr>
            <a:picLocks noChangeAspect="1"/>
          </p:cNvPicPr>
          <p:nvPr/>
        </p:nvPicPr>
        <p:blipFill>
          <a:blip r:embed="rId3"/>
          <a:stretch>
            <a:fillRect/>
          </a:stretch>
        </p:blipFill>
        <p:spPr>
          <a:xfrm>
            <a:off x="-119865" y="-183761"/>
            <a:ext cx="1275860" cy="1347158"/>
          </a:xfrm>
          <a:prstGeom prst="rect">
            <a:avLst/>
          </a:prstGeom>
        </p:spPr>
      </p:pic>
      <p:pic>
        <p:nvPicPr>
          <p:cNvPr id="6" name="Picture 5">
            <a:extLst>
              <a:ext uri="{FF2B5EF4-FFF2-40B4-BE49-F238E27FC236}">
                <a16:creationId xmlns:a16="http://schemas.microsoft.com/office/drawing/2014/main" id="{44C46A7A-79F3-4035-BBA5-9236DE9D589E}"/>
              </a:ext>
            </a:extLst>
          </p:cNvPr>
          <p:cNvPicPr>
            <a:picLocks noChangeAspect="1"/>
          </p:cNvPicPr>
          <p:nvPr/>
        </p:nvPicPr>
        <p:blipFill>
          <a:blip r:embed="rId4"/>
          <a:stretch>
            <a:fillRect/>
          </a:stretch>
        </p:blipFill>
        <p:spPr>
          <a:xfrm>
            <a:off x="6019061" y="-417806"/>
            <a:ext cx="3542190" cy="19924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grpId="0" nodeType="clickEffect" p14:presetBounceEnd="25000">
                                      <p:stCondLst>
                                        <p:cond delay="0"/>
                                      </p:stCondLst>
                                      <p:childTnLst>
                                        <p:animMotion origin="layout" path="M -2.5E-6 3.82716E-6 L 1.02344 3.82716E-6 " pathEditMode="relative" rAng="0" ptsTypes="AA" p14:bounceEnd="25000">
                                          <p:cBhvr>
                                            <p:cTn id="6" dur="2000" fill="hold"/>
                                            <p:tgtEl>
                                              <p:spTgt spid="62"/>
                                            </p:tgtEl>
                                            <p:attrNameLst>
                                              <p:attrName>ppt_x</p:attrName>
                                              <p:attrName>ppt_y</p:attrName>
                                            </p:attrNameLst>
                                          </p:cBhvr>
                                          <p:rCtr x="51163" y="0"/>
                                        </p:animMotion>
                                      </p:childTnLst>
                                    </p:cTn>
                                  </p:par>
                                  <p:par>
                                    <p:cTn id="7" presetID="63" presetClass="path" presetSubtype="0" accel="50000" fill="hold" nodeType="withEffect" p14:presetBounceEnd="25000">
                                      <p:stCondLst>
                                        <p:cond delay="0"/>
                                      </p:stCondLst>
                                      <p:childTnLst>
                                        <p:animMotion origin="layout" path="M -2.5E-6 -1.11111E-6 L 1.02344 -1.11111E-6 " pathEditMode="relative" rAng="0" ptsTypes="AA" p14:bounceEnd="25000">
                                          <p:cBhvr>
                                            <p:cTn id="8" dur="2000" fill="hold"/>
                                            <p:tgtEl>
                                              <p:spTgt spid="63"/>
                                            </p:tgtEl>
                                            <p:attrNameLst>
                                              <p:attrName>ppt_x</p:attrName>
                                              <p:attrName>ppt_y</p:attrName>
                                            </p:attrNameLst>
                                          </p:cBhvr>
                                          <p:rCtr x="51163" y="0"/>
                                        </p:animMotion>
                                      </p:childTnLst>
                                    </p:cTn>
                                  </p:par>
                                  <p:par>
                                    <p:cTn id="9" presetID="63" presetClass="path" presetSubtype="0" accel="50000" fill="hold" grpId="0" nodeType="withEffect" p14:presetBounceEnd="25000">
                                      <p:stCondLst>
                                        <p:cond delay="0"/>
                                      </p:stCondLst>
                                      <p:childTnLst>
                                        <p:animMotion origin="layout" path="M -8.33333E-7 3.58025E-6 L 1.02656 3.58025E-6 " pathEditMode="relative" rAng="0" ptsTypes="AA" p14:bounceEnd="25000">
                                          <p:cBhvr>
                                            <p:cTn id="10" dur="2000" fill="hold"/>
                                            <p:tgtEl>
                                              <p:spTgt spid="72"/>
                                            </p:tgtEl>
                                            <p:attrNameLst>
                                              <p:attrName>ppt_x</p:attrName>
                                              <p:attrName>ppt_y</p:attrName>
                                            </p:attrNameLst>
                                          </p:cBhvr>
                                          <p:rCtr x="51319" y="0"/>
                                        </p:animMotion>
                                      </p:childTnLst>
                                    </p:cTn>
                                  </p:par>
                                  <p:par>
                                    <p:cTn id="11" presetID="63" presetClass="path" presetSubtype="0" accel="50000" fill="hold" grpId="0" nodeType="withEffect" p14:presetBounceEnd="25000">
                                      <p:stCondLst>
                                        <p:cond delay="0"/>
                                      </p:stCondLst>
                                      <p:childTnLst>
                                        <p:animMotion origin="layout" path="M 1.38889E-6 -1.7284E-6 L 1.02587 -1.7284E-6 " pathEditMode="relative" rAng="0" ptsTypes="AA" p14:bounceEnd="25000">
                                          <p:cBhvr>
                                            <p:cTn id="12" dur="2000" fill="hold"/>
                                            <p:tgtEl>
                                              <p:spTgt spid="73"/>
                                            </p:tgtEl>
                                            <p:attrNameLst>
                                              <p:attrName>ppt_x</p:attrName>
                                              <p:attrName>ppt_y</p:attrName>
                                            </p:attrNameLst>
                                          </p:cBhvr>
                                          <p:rCtr x="51285" y="0"/>
                                        </p:animMotion>
                                      </p:childTnLst>
                                    </p:cTn>
                                  </p:par>
                                  <p:par>
                                    <p:cTn id="13" presetID="63" presetClass="path" presetSubtype="0" accel="50000" fill="hold" grpId="0" nodeType="withEffect" p14:presetBounceEnd="25000">
                                      <p:stCondLst>
                                        <p:cond delay="0"/>
                                      </p:stCondLst>
                                      <p:childTnLst>
                                        <p:animMotion origin="layout" path="M -4.72222E-6 7.40741E-7 L 1.02622 7.40741E-7 " pathEditMode="relative" rAng="0" ptsTypes="AA" p14:bounceEnd="25000">
                                          <p:cBhvr>
                                            <p:cTn id="14" dur="2000" fill="hold"/>
                                            <p:tgtEl>
                                              <p:spTgt spid="75"/>
                                            </p:tgtEl>
                                            <p:attrNameLst>
                                              <p:attrName>ppt_x</p:attrName>
                                              <p:attrName>ppt_y</p:attrName>
                                            </p:attrNameLst>
                                          </p:cBhvr>
                                          <p:rCtr x="51302"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fill="hold" grpId="0" nodeType="clickEffect" p14:presetBounceEnd="25000">
                                      <p:stCondLst>
                                        <p:cond delay="0"/>
                                      </p:stCondLst>
                                      <p:childTnLst>
                                        <p:animMotion origin="layout" path="M -1.94444E-6 3.82716E-6 L 1.06129 3.82716E-6 " pathEditMode="relative" rAng="0" ptsTypes="AA" p14:bounceEnd="25000">
                                          <p:cBhvr>
                                            <p:cTn id="18" dur="2000" fill="hold"/>
                                            <p:tgtEl>
                                              <p:spTgt spid="102"/>
                                            </p:tgtEl>
                                            <p:attrNameLst>
                                              <p:attrName>ppt_x</p:attrName>
                                              <p:attrName>ppt_y</p:attrName>
                                            </p:attrNameLst>
                                          </p:cBhvr>
                                          <p:rCtr x="53056" y="0"/>
                                        </p:animMotion>
                                      </p:childTnLst>
                                    </p:cTn>
                                  </p:par>
                                  <p:par>
                                    <p:cTn id="19" presetID="63" presetClass="path" presetSubtype="0" accel="50000" fill="hold" nodeType="withEffect" p14:presetBounceEnd="25000">
                                      <p:stCondLst>
                                        <p:cond delay="0"/>
                                      </p:stCondLst>
                                      <p:childTnLst>
                                        <p:animMotion origin="layout" path="M -1.94444E-6 -1.11111E-6 L 1.0592 -1.11111E-6 " pathEditMode="relative" rAng="0" ptsTypes="AA" p14:bounceEnd="25000">
                                          <p:cBhvr>
                                            <p:cTn id="20" dur="2000" fill="hold"/>
                                            <p:tgtEl>
                                              <p:spTgt spid="103"/>
                                            </p:tgtEl>
                                            <p:attrNameLst>
                                              <p:attrName>ppt_x</p:attrName>
                                              <p:attrName>ppt_y</p:attrName>
                                            </p:attrNameLst>
                                          </p:cBhvr>
                                          <p:rCtr x="52951" y="0"/>
                                        </p:animMotion>
                                      </p:childTnLst>
                                    </p:cTn>
                                  </p:par>
                                  <p:par>
                                    <p:cTn id="21" presetID="63" presetClass="path" presetSubtype="0" accel="50000" fill="hold" grpId="0" nodeType="withEffect" p14:presetBounceEnd="25000">
                                      <p:stCondLst>
                                        <p:cond delay="0"/>
                                      </p:stCondLst>
                                      <p:childTnLst>
                                        <p:animMotion origin="layout" path="M 3.33333E-6 3.58025E-6 L 1.0625 3.58025E-6 " pathEditMode="relative" rAng="0" ptsTypes="AA" p14:bounceEnd="25000">
                                          <p:cBhvr>
                                            <p:cTn id="22" dur="2000" fill="hold"/>
                                            <p:tgtEl>
                                              <p:spTgt spid="112"/>
                                            </p:tgtEl>
                                            <p:attrNameLst>
                                              <p:attrName>ppt_x</p:attrName>
                                              <p:attrName>ppt_y</p:attrName>
                                            </p:attrNameLst>
                                          </p:cBhvr>
                                          <p:rCtr x="53125" y="0"/>
                                        </p:animMotion>
                                      </p:childTnLst>
                                    </p:cTn>
                                  </p:par>
                                  <p:par>
                                    <p:cTn id="23" presetID="63" presetClass="path" presetSubtype="0" accel="50000" fill="hold" grpId="0" nodeType="withEffect" p14:presetBounceEnd="25000">
                                      <p:stCondLst>
                                        <p:cond delay="0"/>
                                      </p:stCondLst>
                                      <p:childTnLst>
                                        <p:animMotion origin="layout" path="M 1.94444E-6 -1.7284E-6 L 1.0658 -1.7284E-6 " pathEditMode="relative" rAng="0" ptsTypes="AA" p14:bounceEnd="25000">
                                          <p:cBhvr>
                                            <p:cTn id="24" dur="2000" fill="hold"/>
                                            <p:tgtEl>
                                              <p:spTgt spid="113"/>
                                            </p:tgtEl>
                                            <p:attrNameLst>
                                              <p:attrName>ppt_x</p:attrName>
                                              <p:attrName>ppt_y</p:attrName>
                                            </p:attrNameLst>
                                          </p:cBhvr>
                                          <p:rCtr x="53281" y="0"/>
                                        </p:animMotion>
                                      </p:childTnLst>
                                    </p:cTn>
                                  </p:par>
                                  <p:par>
                                    <p:cTn id="25" presetID="63" presetClass="path" presetSubtype="0" accel="50000" fill="hold" grpId="0" nodeType="withEffect" p14:presetBounceEnd="25000">
                                      <p:stCondLst>
                                        <p:cond delay="0"/>
                                      </p:stCondLst>
                                      <p:childTnLst>
                                        <p:animMotion origin="layout" path="M -5E-6 4.93827E-6 L 1.05938 4.93827E-6 " pathEditMode="relative" rAng="0" ptsTypes="AA" p14:bounceEnd="25000">
                                          <p:cBhvr>
                                            <p:cTn id="26" dur="2000" fill="hold"/>
                                            <p:tgtEl>
                                              <p:spTgt spid="115"/>
                                            </p:tgtEl>
                                            <p:attrNameLst>
                                              <p:attrName>ppt_x</p:attrName>
                                              <p:attrName>ppt_y</p:attrName>
                                            </p:attrNameLst>
                                          </p:cBhvr>
                                          <p:rCtr x="52969" y="0"/>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fill="hold" grpId="0" nodeType="clickEffect" p14:presetBounceEnd="25000">
                                      <p:stCondLst>
                                        <p:cond delay="0"/>
                                      </p:stCondLst>
                                      <p:childTnLst>
                                        <p:animMotion origin="layout" path="M 3.33333E-6 3.82716E-6 L 1.07916 3.82716E-6 " pathEditMode="relative" rAng="0" ptsTypes="AA" p14:bounceEnd="25000">
                                          <p:cBhvr>
                                            <p:cTn id="30" dur="2000" fill="hold"/>
                                            <p:tgtEl>
                                              <p:spTgt spid="38"/>
                                            </p:tgtEl>
                                            <p:attrNameLst>
                                              <p:attrName>ppt_x</p:attrName>
                                              <p:attrName>ppt_y</p:attrName>
                                            </p:attrNameLst>
                                          </p:cBhvr>
                                          <p:rCtr x="53958" y="0"/>
                                        </p:animMotion>
                                      </p:childTnLst>
                                    </p:cTn>
                                  </p:par>
                                  <p:par>
                                    <p:cTn id="31" presetID="63" presetClass="path" presetSubtype="0" accel="50000" fill="hold" nodeType="withEffect" p14:presetBounceEnd="25000">
                                      <p:stCondLst>
                                        <p:cond delay="0"/>
                                      </p:stCondLst>
                                      <p:childTnLst>
                                        <p:animMotion origin="layout" path="M 3.33333E-6 -1.11111E-6 L 1.07916 -1.11111E-6 " pathEditMode="relative" rAng="0" ptsTypes="AA" p14:bounceEnd="25000">
                                          <p:cBhvr>
                                            <p:cTn id="32" dur="2000" fill="hold"/>
                                            <p:tgtEl>
                                              <p:spTgt spid="39"/>
                                            </p:tgtEl>
                                            <p:attrNameLst>
                                              <p:attrName>ppt_x</p:attrName>
                                              <p:attrName>ppt_y</p:attrName>
                                            </p:attrNameLst>
                                          </p:cBhvr>
                                          <p:rCtr x="53958" y="0"/>
                                        </p:animMotion>
                                      </p:childTnLst>
                                    </p:cTn>
                                  </p:par>
                                  <p:par>
                                    <p:cTn id="33" presetID="63" presetClass="path" presetSubtype="0" accel="50000" fill="hold" grpId="0" nodeType="withEffect" p14:presetBounceEnd="25000">
                                      <p:stCondLst>
                                        <p:cond delay="0"/>
                                      </p:stCondLst>
                                      <p:childTnLst>
                                        <p:animMotion origin="layout" path="M -5E-6 3.58025E-6 L 1.08438 3.58025E-6 " pathEditMode="relative" rAng="0" ptsTypes="AA" p14:bounceEnd="25000">
                                          <p:cBhvr>
                                            <p:cTn id="34" dur="2000" fill="hold"/>
                                            <p:tgtEl>
                                              <p:spTgt spid="48"/>
                                            </p:tgtEl>
                                            <p:attrNameLst>
                                              <p:attrName>ppt_x</p:attrName>
                                              <p:attrName>ppt_y</p:attrName>
                                            </p:attrNameLst>
                                          </p:cBhvr>
                                          <p:rCtr x="54219" y="0"/>
                                        </p:animMotion>
                                      </p:childTnLst>
                                    </p:cTn>
                                  </p:par>
                                  <p:par>
                                    <p:cTn id="35" presetID="63" presetClass="path" presetSubtype="0" accel="50000" fill="hold" grpId="0" nodeType="withEffect" p14:presetBounceEnd="25000">
                                      <p:stCondLst>
                                        <p:cond delay="0"/>
                                      </p:stCondLst>
                                      <p:childTnLst>
                                        <p:animMotion origin="layout" path="M -2.77778E-6 -1.7284E-6 L 1.08368 -1.7284E-6 " pathEditMode="relative" rAng="0" ptsTypes="AA" p14:bounceEnd="25000">
                                          <p:cBhvr>
                                            <p:cTn id="36" dur="2000" fill="hold"/>
                                            <p:tgtEl>
                                              <p:spTgt spid="49"/>
                                            </p:tgtEl>
                                            <p:attrNameLst>
                                              <p:attrName>ppt_x</p:attrName>
                                              <p:attrName>ppt_y</p:attrName>
                                            </p:attrNameLst>
                                          </p:cBhvr>
                                          <p:rCtr x="54184" y="0"/>
                                        </p:animMotion>
                                      </p:childTnLst>
                                    </p:cTn>
                                  </p:par>
                                  <p:par>
                                    <p:cTn id="37" presetID="63" presetClass="path" presetSubtype="0" accel="50000" fill="hold" grpId="0" nodeType="withEffect" p14:presetBounceEnd="25000">
                                      <p:stCondLst>
                                        <p:cond delay="0"/>
                                      </p:stCondLst>
                                      <p:childTnLst>
                                        <p:animMotion origin="layout" path="M 1.94444E-6 3.45679E-6 L 1.07569 3.45679E-6 " pathEditMode="relative" rAng="0" ptsTypes="AA" p14:bounceEnd="25000">
                                          <p:cBhvr>
                                            <p:cTn id="38" dur="2000" fill="hold"/>
                                            <p:tgtEl>
                                              <p:spTgt spid="117"/>
                                            </p:tgtEl>
                                            <p:attrNameLst>
                                              <p:attrName>ppt_x</p:attrName>
                                              <p:attrName>ppt_y</p:attrName>
                                            </p:attrNameLst>
                                          </p:cBhvr>
                                          <p:rCtr x="53785" y="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fill="hold" nodeType="clickEffect" p14:presetBounceEnd="25000">
                                      <p:stCondLst>
                                        <p:cond delay="0"/>
                                      </p:stCondLst>
                                      <p:childTnLst>
                                        <p:animMotion origin="layout" path="M -3.33333E-6 -1.11111E-6 L 1.07917 -1.11111E-6 " pathEditMode="relative" rAng="0" ptsTypes="AA" p14:bounceEnd="25000">
                                          <p:cBhvr>
                                            <p:cTn id="42" dur="2000" fill="hold"/>
                                            <p:tgtEl>
                                              <p:spTgt spid="79"/>
                                            </p:tgtEl>
                                            <p:attrNameLst>
                                              <p:attrName>ppt_x</p:attrName>
                                              <p:attrName>ppt_y</p:attrName>
                                            </p:attrNameLst>
                                          </p:cBhvr>
                                          <p:rCtr x="53958" y="0"/>
                                        </p:animMotion>
                                      </p:childTnLst>
                                    </p:cTn>
                                  </p:par>
                                  <p:par>
                                    <p:cTn id="43" presetID="63" presetClass="path" presetSubtype="0" accel="50000" fill="hold" grpId="0" nodeType="withEffect" p14:presetBounceEnd="25000">
                                      <p:stCondLst>
                                        <p:cond delay="0"/>
                                      </p:stCondLst>
                                      <p:childTnLst>
                                        <p:animMotion origin="layout" path="M 5.55556E-7 -1.7284E-6 L 1.0816 -1.7284E-6 " pathEditMode="relative" rAng="0" ptsTypes="AA" p14:bounceEnd="25000">
                                          <p:cBhvr>
                                            <p:cTn id="44" dur="2000" fill="hold"/>
                                            <p:tgtEl>
                                              <p:spTgt spid="89"/>
                                            </p:tgtEl>
                                            <p:attrNameLst>
                                              <p:attrName>ppt_x</p:attrName>
                                              <p:attrName>ppt_y</p:attrName>
                                            </p:attrNameLst>
                                          </p:cBhvr>
                                          <p:rCtr x="54080" y="0"/>
                                        </p:animMotion>
                                      </p:childTnLst>
                                    </p:cTn>
                                  </p:par>
                                  <p:par>
                                    <p:cTn id="45" presetID="63" presetClass="path" presetSubtype="0" accel="50000" fill="hold" grpId="0" nodeType="withEffect" p14:presetBounceEnd="25000">
                                      <p:stCondLst>
                                        <p:cond delay="0"/>
                                      </p:stCondLst>
                                      <p:childTnLst>
                                        <p:animMotion origin="layout" path="M -2.77778E-6 2.71605E-6 L 1.09028 -0.00618 " pathEditMode="relative" rAng="0" ptsTypes="AA" p14:bounceEnd="25000">
                                          <p:cBhvr>
                                            <p:cTn id="46" dur="2000" fill="hold"/>
                                            <p:tgtEl>
                                              <p:spTgt spid="119"/>
                                            </p:tgtEl>
                                            <p:attrNameLst>
                                              <p:attrName>ppt_x</p:attrName>
                                              <p:attrName>ppt_y</p:attrName>
                                            </p:attrNameLst>
                                          </p:cBhvr>
                                          <p:rCtr x="54514" y="-309"/>
                                        </p:animMotion>
                                      </p:childTnLst>
                                    </p:cTn>
                                  </p:par>
                                  <p:par>
                                    <p:cTn id="47" presetID="63" presetClass="path" presetSubtype="0" accel="50000" fill="hold" grpId="0" nodeType="withEffect" p14:presetBounceEnd="25000">
                                      <p:stCondLst>
                                        <p:cond delay="0"/>
                                      </p:stCondLst>
                                      <p:childTnLst>
                                        <p:animMotion origin="layout" path="M -3.33333E-6 3.82716E-6 L 1.08542 3.82716E-6 " pathEditMode="relative" rAng="0" ptsTypes="AA" p14:bounceEnd="25000">
                                          <p:cBhvr>
                                            <p:cTn id="48" dur="2000" fill="hold"/>
                                            <p:tgtEl>
                                              <p:spTgt spid="78"/>
                                            </p:tgtEl>
                                            <p:attrNameLst>
                                              <p:attrName>ppt_x</p:attrName>
                                              <p:attrName>ppt_y</p:attrName>
                                            </p:attrNameLst>
                                          </p:cBhvr>
                                          <p:rCtr x="54271" y="0"/>
                                        </p:animMotion>
                                      </p:childTnLst>
                                    </p:cTn>
                                  </p:par>
                                  <p:par>
                                    <p:cTn id="49" presetID="63" presetClass="path" presetSubtype="0" accel="50000" fill="hold" grpId="0" nodeType="withEffect" p14:presetBounceEnd="25000">
                                      <p:stCondLst>
                                        <p:cond delay="0"/>
                                      </p:stCondLst>
                                      <p:childTnLst>
                                        <p:animMotion origin="layout" path="M -1.66667E-6 3.58025E-6 L 1.08229 3.58025E-6 " pathEditMode="relative" rAng="0" ptsTypes="AA" p14:bounceEnd="25000">
                                          <p:cBhvr>
                                            <p:cTn id="50" dur="2000" fill="hold"/>
                                            <p:tgtEl>
                                              <p:spTgt spid="88"/>
                                            </p:tgtEl>
                                            <p:attrNameLst>
                                              <p:attrName>ppt_x</p:attrName>
                                              <p:attrName>ppt_y</p:attrName>
                                            </p:attrNameLst>
                                          </p:cBhvr>
                                          <p:rCtr x="54115"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fill="hold" grpId="0" nodeType="clickEffect" p14:presetBounceEnd="25000">
                                      <p:stCondLst>
                                        <p:cond delay="0"/>
                                      </p:stCondLst>
                                      <p:childTnLst>
                                        <p:animMotion origin="layout" path="M 1.38889E-6 3.82716E-6 L 1.06962 3.82716E-6 " pathEditMode="relative" rAng="0" ptsTypes="AA" p14:bounceEnd="25000">
                                          <p:cBhvr>
                                            <p:cTn id="54" dur="2000" fill="hold"/>
                                            <p:tgtEl>
                                              <p:spTgt spid="12"/>
                                            </p:tgtEl>
                                            <p:attrNameLst>
                                              <p:attrName>ppt_x</p:attrName>
                                              <p:attrName>ppt_y</p:attrName>
                                            </p:attrNameLst>
                                          </p:cBhvr>
                                          <p:rCtr x="53490" y="0"/>
                                        </p:animMotion>
                                      </p:childTnLst>
                                    </p:cTn>
                                  </p:par>
                                  <p:par>
                                    <p:cTn id="55" presetID="63" presetClass="path" presetSubtype="0" accel="50000" fill="hold" nodeType="withEffect" p14:presetBounceEnd="25000">
                                      <p:stCondLst>
                                        <p:cond delay="0"/>
                                      </p:stCondLst>
                                      <p:childTnLst>
                                        <p:animMotion origin="layout" path="M 1.38889E-6 -1.11111E-6 L 1.0717 -1.11111E-6 " pathEditMode="relative" rAng="0" ptsTypes="AA" p14:bounceEnd="25000">
                                          <p:cBhvr>
                                            <p:cTn id="56" dur="2000" fill="hold"/>
                                            <p:tgtEl>
                                              <p:spTgt spid="13"/>
                                            </p:tgtEl>
                                            <p:attrNameLst>
                                              <p:attrName>ppt_x</p:attrName>
                                              <p:attrName>ppt_y</p:attrName>
                                            </p:attrNameLst>
                                          </p:cBhvr>
                                          <p:rCtr x="53594" y="0"/>
                                        </p:animMotion>
                                      </p:childTnLst>
                                    </p:cTn>
                                  </p:par>
                                  <p:par>
                                    <p:cTn id="57" presetID="63" presetClass="path" presetSubtype="0" accel="50000" fill="hold" grpId="0" nodeType="withEffect" p14:presetBounceEnd="25000">
                                      <p:stCondLst>
                                        <p:cond delay="0"/>
                                      </p:stCondLst>
                                      <p:childTnLst>
                                        <p:animMotion origin="layout" path="M 3.05556E-6 3.58025E-6 L 1.07899 3.58025E-6 " pathEditMode="relative" rAng="0" ptsTypes="AA" p14:bounceEnd="25000">
                                          <p:cBhvr>
                                            <p:cTn id="58" dur="2000" fill="hold"/>
                                            <p:tgtEl>
                                              <p:spTgt spid="15"/>
                                            </p:tgtEl>
                                            <p:attrNameLst>
                                              <p:attrName>ppt_x</p:attrName>
                                              <p:attrName>ppt_y</p:attrName>
                                            </p:attrNameLst>
                                          </p:cBhvr>
                                          <p:rCtr x="53958" y="0"/>
                                        </p:animMotion>
                                      </p:childTnLst>
                                    </p:cTn>
                                  </p:par>
                                  <p:par>
                                    <p:cTn id="59" presetID="63" presetClass="path" presetSubtype="0" accel="50000" fill="hold" grpId="0" nodeType="withEffect" p14:presetBounceEnd="25000">
                                      <p:stCondLst>
                                        <p:cond delay="0"/>
                                      </p:stCondLst>
                                      <p:childTnLst>
                                        <p:animMotion origin="layout" path="M -4.72222E-6 -1.7284E-6 L 1.07414 0.00834 " pathEditMode="relative" rAng="0" ptsTypes="AA" p14:bounceEnd="25000">
                                          <p:cBhvr>
                                            <p:cTn id="60" dur="2000" fill="hold"/>
                                            <p:tgtEl>
                                              <p:spTgt spid="25"/>
                                            </p:tgtEl>
                                            <p:attrNameLst>
                                              <p:attrName>ppt_x</p:attrName>
                                              <p:attrName>ppt_y</p:attrName>
                                            </p:attrNameLst>
                                          </p:cBhvr>
                                          <p:rCtr x="53715" y="401"/>
                                        </p:animMotion>
                                      </p:childTnLst>
                                    </p:cTn>
                                  </p:par>
                                  <p:par>
                                    <p:cTn id="61" presetID="63" presetClass="path" presetSubtype="0" accel="50000" fill="hold" grpId="0" nodeType="withEffect" p14:presetBounceEnd="25000">
                                      <p:stCondLst>
                                        <p:cond delay="0"/>
                                      </p:stCondLst>
                                      <p:childTnLst>
                                        <p:animMotion origin="layout" path="M 5.55556E-7 2.59259E-6 L 1.08958 2.59259E-6 " pathEditMode="relative" rAng="0" ptsTypes="AA" p14:bounceEnd="25000">
                                          <p:cBhvr>
                                            <p:cTn id="62" dur="2000" fill="hold"/>
                                            <p:tgtEl>
                                              <p:spTgt spid="121"/>
                                            </p:tgtEl>
                                            <p:attrNameLst>
                                              <p:attrName>ppt_x</p:attrName>
                                              <p:attrName>ppt_y</p:attrName>
                                            </p:attrNameLst>
                                          </p:cBhvr>
                                          <p:rCtr x="544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5" grpId="0" animBg="1"/>
          <p:bldP spid="38" grpId="0" animBg="1"/>
          <p:bldP spid="48" grpId="0" animBg="1"/>
          <p:bldP spid="49" grpId="0" animBg="1"/>
          <p:bldP spid="62" grpId="0" animBg="1"/>
          <p:bldP spid="72" grpId="0" animBg="1"/>
          <p:bldP spid="73" grpId="0" animBg="1"/>
          <p:bldP spid="75" grpId="0"/>
          <p:bldP spid="78" grpId="0" animBg="1"/>
          <p:bldP spid="88" grpId="0" animBg="1"/>
          <p:bldP spid="89" grpId="0" animBg="1"/>
          <p:bldP spid="102" grpId="0" animBg="1"/>
          <p:bldP spid="112" grpId="0" animBg="1"/>
          <p:bldP spid="113" grpId="0" animBg="1"/>
          <p:bldP spid="115" grpId="0"/>
          <p:bldP spid="117" grpId="0"/>
          <p:bldP spid="119" grpId="0"/>
          <p:bldP spid="121"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fill="hold" grpId="0" nodeType="clickEffect">
                                      <p:stCondLst>
                                        <p:cond delay="0"/>
                                      </p:stCondLst>
                                      <p:childTnLst>
                                        <p:animMotion origin="layout" path="M -2.5E-6 3.82716E-6 L 1.02344 3.82716E-6 " pathEditMode="relative" rAng="0" ptsTypes="AA">
                                          <p:cBhvr>
                                            <p:cTn id="6" dur="2000" fill="hold"/>
                                            <p:tgtEl>
                                              <p:spTgt spid="62"/>
                                            </p:tgtEl>
                                            <p:attrNameLst>
                                              <p:attrName>ppt_x</p:attrName>
                                              <p:attrName>ppt_y</p:attrName>
                                            </p:attrNameLst>
                                          </p:cBhvr>
                                          <p:rCtr x="51163" y="0"/>
                                        </p:animMotion>
                                      </p:childTnLst>
                                    </p:cTn>
                                  </p:par>
                                  <p:par>
                                    <p:cTn id="7" presetID="63" presetClass="path" presetSubtype="0" accel="50000" fill="hold" nodeType="withEffect">
                                      <p:stCondLst>
                                        <p:cond delay="0"/>
                                      </p:stCondLst>
                                      <p:childTnLst>
                                        <p:animMotion origin="layout" path="M -2.5E-6 -1.11111E-6 L 1.02344 -1.11111E-6 " pathEditMode="relative" rAng="0" ptsTypes="AA">
                                          <p:cBhvr>
                                            <p:cTn id="8" dur="2000" fill="hold"/>
                                            <p:tgtEl>
                                              <p:spTgt spid="63"/>
                                            </p:tgtEl>
                                            <p:attrNameLst>
                                              <p:attrName>ppt_x</p:attrName>
                                              <p:attrName>ppt_y</p:attrName>
                                            </p:attrNameLst>
                                          </p:cBhvr>
                                          <p:rCtr x="51163" y="0"/>
                                        </p:animMotion>
                                      </p:childTnLst>
                                    </p:cTn>
                                  </p:par>
                                  <p:par>
                                    <p:cTn id="9" presetID="63" presetClass="path" presetSubtype="0" accel="50000" fill="hold" grpId="0" nodeType="withEffect">
                                      <p:stCondLst>
                                        <p:cond delay="0"/>
                                      </p:stCondLst>
                                      <p:childTnLst>
                                        <p:animMotion origin="layout" path="M -8.33333E-7 3.58025E-6 L 1.02656 3.58025E-6 " pathEditMode="relative" rAng="0" ptsTypes="AA">
                                          <p:cBhvr>
                                            <p:cTn id="10" dur="2000" fill="hold"/>
                                            <p:tgtEl>
                                              <p:spTgt spid="72"/>
                                            </p:tgtEl>
                                            <p:attrNameLst>
                                              <p:attrName>ppt_x</p:attrName>
                                              <p:attrName>ppt_y</p:attrName>
                                            </p:attrNameLst>
                                          </p:cBhvr>
                                          <p:rCtr x="51319" y="0"/>
                                        </p:animMotion>
                                      </p:childTnLst>
                                    </p:cTn>
                                  </p:par>
                                  <p:par>
                                    <p:cTn id="11" presetID="63" presetClass="path" presetSubtype="0" accel="50000" fill="hold" grpId="0" nodeType="withEffect">
                                      <p:stCondLst>
                                        <p:cond delay="0"/>
                                      </p:stCondLst>
                                      <p:childTnLst>
                                        <p:animMotion origin="layout" path="M 1.38889E-6 -1.7284E-6 L 1.02587 -1.7284E-6 " pathEditMode="relative" rAng="0" ptsTypes="AA">
                                          <p:cBhvr>
                                            <p:cTn id="12" dur="2000" fill="hold"/>
                                            <p:tgtEl>
                                              <p:spTgt spid="73"/>
                                            </p:tgtEl>
                                            <p:attrNameLst>
                                              <p:attrName>ppt_x</p:attrName>
                                              <p:attrName>ppt_y</p:attrName>
                                            </p:attrNameLst>
                                          </p:cBhvr>
                                          <p:rCtr x="51285" y="0"/>
                                        </p:animMotion>
                                      </p:childTnLst>
                                    </p:cTn>
                                  </p:par>
                                  <p:par>
                                    <p:cTn id="13" presetID="63" presetClass="path" presetSubtype="0" accel="50000" fill="hold" grpId="0" nodeType="withEffect">
                                      <p:stCondLst>
                                        <p:cond delay="0"/>
                                      </p:stCondLst>
                                      <p:childTnLst>
                                        <p:animMotion origin="layout" path="M -4.72222E-6 7.40741E-7 L 1.02622 7.40741E-7 " pathEditMode="relative" rAng="0" ptsTypes="AA">
                                          <p:cBhvr>
                                            <p:cTn id="14" dur="2000" fill="hold"/>
                                            <p:tgtEl>
                                              <p:spTgt spid="75"/>
                                            </p:tgtEl>
                                            <p:attrNameLst>
                                              <p:attrName>ppt_x</p:attrName>
                                              <p:attrName>ppt_y</p:attrName>
                                            </p:attrNameLst>
                                          </p:cBhvr>
                                          <p:rCtr x="51302"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fill="hold" grpId="0" nodeType="clickEffect">
                                      <p:stCondLst>
                                        <p:cond delay="0"/>
                                      </p:stCondLst>
                                      <p:childTnLst>
                                        <p:animMotion origin="layout" path="M -1.94444E-6 3.82716E-6 L 1.06129 3.82716E-6 " pathEditMode="relative" rAng="0" ptsTypes="AA">
                                          <p:cBhvr>
                                            <p:cTn id="18" dur="2000" fill="hold"/>
                                            <p:tgtEl>
                                              <p:spTgt spid="102"/>
                                            </p:tgtEl>
                                            <p:attrNameLst>
                                              <p:attrName>ppt_x</p:attrName>
                                              <p:attrName>ppt_y</p:attrName>
                                            </p:attrNameLst>
                                          </p:cBhvr>
                                          <p:rCtr x="53056" y="0"/>
                                        </p:animMotion>
                                      </p:childTnLst>
                                    </p:cTn>
                                  </p:par>
                                  <p:par>
                                    <p:cTn id="19" presetID="63" presetClass="path" presetSubtype="0" accel="50000" fill="hold" nodeType="withEffect">
                                      <p:stCondLst>
                                        <p:cond delay="0"/>
                                      </p:stCondLst>
                                      <p:childTnLst>
                                        <p:animMotion origin="layout" path="M -1.94444E-6 -1.11111E-6 L 1.0592 -1.11111E-6 " pathEditMode="relative" rAng="0" ptsTypes="AA">
                                          <p:cBhvr>
                                            <p:cTn id="20" dur="2000" fill="hold"/>
                                            <p:tgtEl>
                                              <p:spTgt spid="103"/>
                                            </p:tgtEl>
                                            <p:attrNameLst>
                                              <p:attrName>ppt_x</p:attrName>
                                              <p:attrName>ppt_y</p:attrName>
                                            </p:attrNameLst>
                                          </p:cBhvr>
                                          <p:rCtr x="52951" y="0"/>
                                        </p:animMotion>
                                      </p:childTnLst>
                                    </p:cTn>
                                  </p:par>
                                  <p:par>
                                    <p:cTn id="21" presetID="63" presetClass="path" presetSubtype="0" accel="50000" fill="hold" grpId="0" nodeType="withEffect">
                                      <p:stCondLst>
                                        <p:cond delay="0"/>
                                      </p:stCondLst>
                                      <p:childTnLst>
                                        <p:animMotion origin="layout" path="M 3.33333E-6 3.58025E-6 L 1.0625 3.58025E-6 " pathEditMode="relative" rAng="0" ptsTypes="AA">
                                          <p:cBhvr>
                                            <p:cTn id="22" dur="2000" fill="hold"/>
                                            <p:tgtEl>
                                              <p:spTgt spid="112"/>
                                            </p:tgtEl>
                                            <p:attrNameLst>
                                              <p:attrName>ppt_x</p:attrName>
                                              <p:attrName>ppt_y</p:attrName>
                                            </p:attrNameLst>
                                          </p:cBhvr>
                                          <p:rCtr x="53125" y="0"/>
                                        </p:animMotion>
                                      </p:childTnLst>
                                    </p:cTn>
                                  </p:par>
                                  <p:par>
                                    <p:cTn id="23" presetID="63" presetClass="path" presetSubtype="0" accel="50000" fill="hold" grpId="0" nodeType="withEffect">
                                      <p:stCondLst>
                                        <p:cond delay="0"/>
                                      </p:stCondLst>
                                      <p:childTnLst>
                                        <p:animMotion origin="layout" path="M 1.94444E-6 -1.7284E-6 L 1.0658 -1.7284E-6 " pathEditMode="relative" rAng="0" ptsTypes="AA">
                                          <p:cBhvr>
                                            <p:cTn id="24" dur="2000" fill="hold"/>
                                            <p:tgtEl>
                                              <p:spTgt spid="113"/>
                                            </p:tgtEl>
                                            <p:attrNameLst>
                                              <p:attrName>ppt_x</p:attrName>
                                              <p:attrName>ppt_y</p:attrName>
                                            </p:attrNameLst>
                                          </p:cBhvr>
                                          <p:rCtr x="53281" y="0"/>
                                        </p:animMotion>
                                      </p:childTnLst>
                                    </p:cTn>
                                  </p:par>
                                  <p:par>
                                    <p:cTn id="25" presetID="63" presetClass="path" presetSubtype="0" accel="50000" fill="hold" grpId="0" nodeType="withEffect">
                                      <p:stCondLst>
                                        <p:cond delay="0"/>
                                      </p:stCondLst>
                                      <p:childTnLst>
                                        <p:animMotion origin="layout" path="M -5E-6 4.93827E-6 L 1.05938 4.93827E-6 " pathEditMode="relative" rAng="0" ptsTypes="AA">
                                          <p:cBhvr>
                                            <p:cTn id="26" dur="2000" fill="hold"/>
                                            <p:tgtEl>
                                              <p:spTgt spid="115"/>
                                            </p:tgtEl>
                                            <p:attrNameLst>
                                              <p:attrName>ppt_x</p:attrName>
                                              <p:attrName>ppt_y</p:attrName>
                                            </p:attrNameLst>
                                          </p:cBhvr>
                                          <p:rCtr x="52969" y="0"/>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fill="hold" grpId="0" nodeType="clickEffect">
                                      <p:stCondLst>
                                        <p:cond delay="0"/>
                                      </p:stCondLst>
                                      <p:childTnLst>
                                        <p:animMotion origin="layout" path="M 3.33333E-6 3.82716E-6 L 1.07916 3.82716E-6 " pathEditMode="relative" rAng="0" ptsTypes="AA">
                                          <p:cBhvr>
                                            <p:cTn id="30" dur="2000" fill="hold"/>
                                            <p:tgtEl>
                                              <p:spTgt spid="38"/>
                                            </p:tgtEl>
                                            <p:attrNameLst>
                                              <p:attrName>ppt_x</p:attrName>
                                              <p:attrName>ppt_y</p:attrName>
                                            </p:attrNameLst>
                                          </p:cBhvr>
                                          <p:rCtr x="53958" y="0"/>
                                        </p:animMotion>
                                      </p:childTnLst>
                                    </p:cTn>
                                  </p:par>
                                  <p:par>
                                    <p:cTn id="31" presetID="63" presetClass="path" presetSubtype="0" accel="50000" fill="hold" nodeType="withEffect">
                                      <p:stCondLst>
                                        <p:cond delay="0"/>
                                      </p:stCondLst>
                                      <p:childTnLst>
                                        <p:animMotion origin="layout" path="M 3.33333E-6 -1.11111E-6 L 1.07916 -1.11111E-6 " pathEditMode="relative" rAng="0" ptsTypes="AA">
                                          <p:cBhvr>
                                            <p:cTn id="32" dur="2000" fill="hold"/>
                                            <p:tgtEl>
                                              <p:spTgt spid="39"/>
                                            </p:tgtEl>
                                            <p:attrNameLst>
                                              <p:attrName>ppt_x</p:attrName>
                                              <p:attrName>ppt_y</p:attrName>
                                            </p:attrNameLst>
                                          </p:cBhvr>
                                          <p:rCtr x="53958" y="0"/>
                                        </p:animMotion>
                                      </p:childTnLst>
                                    </p:cTn>
                                  </p:par>
                                  <p:par>
                                    <p:cTn id="33" presetID="63" presetClass="path" presetSubtype="0" accel="50000" fill="hold" grpId="0" nodeType="withEffect">
                                      <p:stCondLst>
                                        <p:cond delay="0"/>
                                      </p:stCondLst>
                                      <p:childTnLst>
                                        <p:animMotion origin="layout" path="M -5E-6 3.58025E-6 L 1.08438 3.58025E-6 " pathEditMode="relative" rAng="0" ptsTypes="AA">
                                          <p:cBhvr>
                                            <p:cTn id="34" dur="2000" fill="hold"/>
                                            <p:tgtEl>
                                              <p:spTgt spid="48"/>
                                            </p:tgtEl>
                                            <p:attrNameLst>
                                              <p:attrName>ppt_x</p:attrName>
                                              <p:attrName>ppt_y</p:attrName>
                                            </p:attrNameLst>
                                          </p:cBhvr>
                                          <p:rCtr x="54219" y="0"/>
                                        </p:animMotion>
                                      </p:childTnLst>
                                    </p:cTn>
                                  </p:par>
                                  <p:par>
                                    <p:cTn id="35" presetID="63" presetClass="path" presetSubtype="0" accel="50000" fill="hold" grpId="0" nodeType="withEffect">
                                      <p:stCondLst>
                                        <p:cond delay="0"/>
                                      </p:stCondLst>
                                      <p:childTnLst>
                                        <p:animMotion origin="layout" path="M -2.77778E-6 -1.7284E-6 L 1.08368 -1.7284E-6 " pathEditMode="relative" rAng="0" ptsTypes="AA">
                                          <p:cBhvr>
                                            <p:cTn id="36" dur="2000" fill="hold"/>
                                            <p:tgtEl>
                                              <p:spTgt spid="49"/>
                                            </p:tgtEl>
                                            <p:attrNameLst>
                                              <p:attrName>ppt_x</p:attrName>
                                              <p:attrName>ppt_y</p:attrName>
                                            </p:attrNameLst>
                                          </p:cBhvr>
                                          <p:rCtr x="54184" y="0"/>
                                        </p:animMotion>
                                      </p:childTnLst>
                                    </p:cTn>
                                  </p:par>
                                  <p:par>
                                    <p:cTn id="37" presetID="63" presetClass="path" presetSubtype="0" accel="50000" fill="hold" grpId="0" nodeType="withEffect">
                                      <p:stCondLst>
                                        <p:cond delay="0"/>
                                      </p:stCondLst>
                                      <p:childTnLst>
                                        <p:animMotion origin="layout" path="M 1.94444E-6 3.45679E-6 L 1.07569 3.45679E-6 " pathEditMode="relative" rAng="0" ptsTypes="AA">
                                          <p:cBhvr>
                                            <p:cTn id="38" dur="2000" fill="hold"/>
                                            <p:tgtEl>
                                              <p:spTgt spid="117"/>
                                            </p:tgtEl>
                                            <p:attrNameLst>
                                              <p:attrName>ppt_x</p:attrName>
                                              <p:attrName>ppt_y</p:attrName>
                                            </p:attrNameLst>
                                          </p:cBhvr>
                                          <p:rCtr x="53785" y="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fill="hold" nodeType="clickEffect">
                                      <p:stCondLst>
                                        <p:cond delay="0"/>
                                      </p:stCondLst>
                                      <p:childTnLst>
                                        <p:animMotion origin="layout" path="M -3.33333E-6 -1.11111E-6 L 1.07917 -1.11111E-6 " pathEditMode="relative" rAng="0" ptsTypes="AA">
                                          <p:cBhvr>
                                            <p:cTn id="42" dur="2000" fill="hold"/>
                                            <p:tgtEl>
                                              <p:spTgt spid="79"/>
                                            </p:tgtEl>
                                            <p:attrNameLst>
                                              <p:attrName>ppt_x</p:attrName>
                                              <p:attrName>ppt_y</p:attrName>
                                            </p:attrNameLst>
                                          </p:cBhvr>
                                          <p:rCtr x="53958" y="0"/>
                                        </p:animMotion>
                                      </p:childTnLst>
                                    </p:cTn>
                                  </p:par>
                                  <p:par>
                                    <p:cTn id="43" presetID="63" presetClass="path" presetSubtype="0" accel="50000" fill="hold" grpId="0" nodeType="withEffect">
                                      <p:stCondLst>
                                        <p:cond delay="0"/>
                                      </p:stCondLst>
                                      <p:childTnLst>
                                        <p:animMotion origin="layout" path="M 5.55556E-7 -1.7284E-6 L 1.0816 -1.7284E-6 " pathEditMode="relative" rAng="0" ptsTypes="AA">
                                          <p:cBhvr>
                                            <p:cTn id="44" dur="2000" fill="hold"/>
                                            <p:tgtEl>
                                              <p:spTgt spid="89"/>
                                            </p:tgtEl>
                                            <p:attrNameLst>
                                              <p:attrName>ppt_x</p:attrName>
                                              <p:attrName>ppt_y</p:attrName>
                                            </p:attrNameLst>
                                          </p:cBhvr>
                                          <p:rCtr x="54080" y="0"/>
                                        </p:animMotion>
                                      </p:childTnLst>
                                    </p:cTn>
                                  </p:par>
                                  <p:par>
                                    <p:cTn id="45" presetID="63" presetClass="path" presetSubtype="0" accel="50000" fill="hold" grpId="0" nodeType="withEffect">
                                      <p:stCondLst>
                                        <p:cond delay="0"/>
                                      </p:stCondLst>
                                      <p:childTnLst>
                                        <p:animMotion origin="layout" path="M -2.77778E-6 2.71605E-6 L 1.09028 -0.00618 " pathEditMode="relative" rAng="0" ptsTypes="AA">
                                          <p:cBhvr>
                                            <p:cTn id="46" dur="2000" fill="hold"/>
                                            <p:tgtEl>
                                              <p:spTgt spid="119"/>
                                            </p:tgtEl>
                                            <p:attrNameLst>
                                              <p:attrName>ppt_x</p:attrName>
                                              <p:attrName>ppt_y</p:attrName>
                                            </p:attrNameLst>
                                          </p:cBhvr>
                                          <p:rCtr x="54514" y="-309"/>
                                        </p:animMotion>
                                      </p:childTnLst>
                                    </p:cTn>
                                  </p:par>
                                  <p:par>
                                    <p:cTn id="47" presetID="63" presetClass="path" presetSubtype="0" accel="50000" fill="hold" grpId="0" nodeType="withEffect">
                                      <p:stCondLst>
                                        <p:cond delay="0"/>
                                      </p:stCondLst>
                                      <p:childTnLst>
                                        <p:animMotion origin="layout" path="M -3.33333E-6 3.82716E-6 L 1.08542 3.82716E-6 " pathEditMode="relative" rAng="0" ptsTypes="AA">
                                          <p:cBhvr>
                                            <p:cTn id="48" dur="2000" fill="hold"/>
                                            <p:tgtEl>
                                              <p:spTgt spid="78"/>
                                            </p:tgtEl>
                                            <p:attrNameLst>
                                              <p:attrName>ppt_x</p:attrName>
                                              <p:attrName>ppt_y</p:attrName>
                                            </p:attrNameLst>
                                          </p:cBhvr>
                                          <p:rCtr x="54271" y="0"/>
                                        </p:animMotion>
                                      </p:childTnLst>
                                    </p:cTn>
                                  </p:par>
                                  <p:par>
                                    <p:cTn id="49" presetID="63" presetClass="path" presetSubtype="0" accel="50000" fill="hold" grpId="0" nodeType="withEffect">
                                      <p:stCondLst>
                                        <p:cond delay="0"/>
                                      </p:stCondLst>
                                      <p:childTnLst>
                                        <p:animMotion origin="layout" path="M -1.66667E-6 3.58025E-6 L 1.08229 3.58025E-6 " pathEditMode="relative" rAng="0" ptsTypes="AA">
                                          <p:cBhvr>
                                            <p:cTn id="50" dur="2000" fill="hold"/>
                                            <p:tgtEl>
                                              <p:spTgt spid="88"/>
                                            </p:tgtEl>
                                            <p:attrNameLst>
                                              <p:attrName>ppt_x</p:attrName>
                                              <p:attrName>ppt_y</p:attrName>
                                            </p:attrNameLst>
                                          </p:cBhvr>
                                          <p:rCtr x="54115"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fill="hold" grpId="0" nodeType="clickEffect">
                                      <p:stCondLst>
                                        <p:cond delay="0"/>
                                      </p:stCondLst>
                                      <p:childTnLst>
                                        <p:animMotion origin="layout" path="M 1.38889E-6 3.82716E-6 L 1.06962 3.82716E-6 " pathEditMode="relative" rAng="0" ptsTypes="AA">
                                          <p:cBhvr>
                                            <p:cTn id="54" dur="2000" fill="hold"/>
                                            <p:tgtEl>
                                              <p:spTgt spid="12"/>
                                            </p:tgtEl>
                                            <p:attrNameLst>
                                              <p:attrName>ppt_x</p:attrName>
                                              <p:attrName>ppt_y</p:attrName>
                                            </p:attrNameLst>
                                          </p:cBhvr>
                                          <p:rCtr x="53490" y="0"/>
                                        </p:animMotion>
                                      </p:childTnLst>
                                    </p:cTn>
                                  </p:par>
                                  <p:par>
                                    <p:cTn id="55" presetID="63" presetClass="path" presetSubtype="0" accel="50000" fill="hold" nodeType="withEffect">
                                      <p:stCondLst>
                                        <p:cond delay="0"/>
                                      </p:stCondLst>
                                      <p:childTnLst>
                                        <p:animMotion origin="layout" path="M 1.38889E-6 -1.11111E-6 L 1.0717 -1.11111E-6 " pathEditMode="relative" rAng="0" ptsTypes="AA">
                                          <p:cBhvr>
                                            <p:cTn id="56" dur="2000" fill="hold"/>
                                            <p:tgtEl>
                                              <p:spTgt spid="13"/>
                                            </p:tgtEl>
                                            <p:attrNameLst>
                                              <p:attrName>ppt_x</p:attrName>
                                              <p:attrName>ppt_y</p:attrName>
                                            </p:attrNameLst>
                                          </p:cBhvr>
                                          <p:rCtr x="53594" y="0"/>
                                        </p:animMotion>
                                      </p:childTnLst>
                                    </p:cTn>
                                  </p:par>
                                  <p:par>
                                    <p:cTn id="57" presetID="63" presetClass="path" presetSubtype="0" accel="50000" fill="hold" grpId="0" nodeType="withEffect">
                                      <p:stCondLst>
                                        <p:cond delay="0"/>
                                      </p:stCondLst>
                                      <p:childTnLst>
                                        <p:animMotion origin="layout" path="M 3.05556E-6 3.58025E-6 L 1.07899 3.58025E-6 " pathEditMode="relative" rAng="0" ptsTypes="AA">
                                          <p:cBhvr>
                                            <p:cTn id="58" dur="2000" fill="hold"/>
                                            <p:tgtEl>
                                              <p:spTgt spid="15"/>
                                            </p:tgtEl>
                                            <p:attrNameLst>
                                              <p:attrName>ppt_x</p:attrName>
                                              <p:attrName>ppt_y</p:attrName>
                                            </p:attrNameLst>
                                          </p:cBhvr>
                                          <p:rCtr x="53958" y="0"/>
                                        </p:animMotion>
                                      </p:childTnLst>
                                    </p:cTn>
                                  </p:par>
                                  <p:par>
                                    <p:cTn id="59" presetID="63" presetClass="path" presetSubtype="0" accel="50000" fill="hold" grpId="0" nodeType="withEffect">
                                      <p:stCondLst>
                                        <p:cond delay="0"/>
                                      </p:stCondLst>
                                      <p:childTnLst>
                                        <p:animMotion origin="layout" path="M -4.72222E-6 -1.7284E-6 L 1.07414 0.00834 " pathEditMode="relative" rAng="0" ptsTypes="AA">
                                          <p:cBhvr>
                                            <p:cTn id="60" dur="2000" fill="hold"/>
                                            <p:tgtEl>
                                              <p:spTgt spid="25"/>
                                            </p:tgtEl>
                                            <p:attrNameLst>
                                              <p:attrName>ppt_x</p:attrName>
                                              <p:attrName>ppt_y</p:attrName>
                                            </p:attrNameLst>
                                          </p:cBhvr>
                                          <p:rCtr x="53715" y="401"/>
                                        </p:animMotion>
                                      </p:childTnLst>
                                    </p:cTn>
                                  </p:par>
                                  <p:par>
                                    <p:cTn id="61" presetID="63" presetClass="path" presetSubtype="0" accel="50000" fill="hold" grpId="0" nodeType="withEffect">
                                      <p:stCondLst>
                                        <p:cond delay="0"/>
                                      </p:stCondLst>
                                      <p:childTnLst>
                                        <p:animMotion origin="layout" path="M 5.55556E-7 2.59259E-6 L 1.08958 2.59259E-6 " pathEditMode="relative" rAng="0" ptsTypes="AA">
                                          <p:cBhvr>
                                            <p:cTn id="62" dur="2000" fill="hold"/>
                                            <p:tgtEl>
                                              <p:spTgt spid="121"/>
                                            </p:tgtEl>
                                            <p:attrNameLst>
                                              <p:attrName>ppt_x</p:attrName>
                                              <p:attrName>ppt_y</p:attrName>
                                            </p:attrNameLst>
                                          </p:cBhvr>
                                          <p:rCtr x="544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5" grpId="0" animBg="1"/>
          <p:bldP spid="38" grpId="0" animBg="1"/>
          <p:bldP spid="48" grpId="0" animBg="1"/>
          <p:bldP spid="49" grpId="0" animBg="1"/>
          <p:bldP spid="62" grpId="0" animBg="1"/>
          <p:bldP spid="72" grpId="0" animBg="1"/>
          <p:bldP spid="73" grpId="0" animBg="1"/>
          <p:bldP spid="75" grpId="0"/>
          <p:bldP spid="78" grpId="0" animBg="1"/>
          <p:bldP spid="88" grpId="0" animBg="1"/>
          <p:bldP spid="89" grpId="0" animBg="1"/>
          <p:bldP spid="102" grpId="0" animBg="1"/>
          <p:bldP spid="112" grpId="0" animBg="1"/>
          <p:bldP spid="113" grpId="0" animBg="1"/>
          <p:bldP spid="115" grpId="0"/>
          <p:bldP spid="117" grpId="0"/>
          <p:bldP spid="119" grpId="0"/>
          <p:bldP spid="121"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15" name="TextBox 14">
            <a:extLst>
              <a:ext uri="{FF2B5EF4-FFF2-40B4-BE49-F238E27FC236}">
                <a16:creationId xmlns:a16="http://schemas.microsoft.com/office/drawing/2014/main" id="{A6DFD4E2-6D91-4F62-AFB4-01A8393CE55E}"/>
              </a:ext>
            </a:extLst>
          </p:cNvPr>
          <p:cNvSpPr txBox="1"/>
          <p:nvPr/>
        </p:nvSpPr>
        <p:spPr>
          <a:xfrm>
            <a:off x="2246050" y="215229"/>
            <a:ext cx="3577701" cy="707886"/>
          </a:xfrm>
          <a:prstGeom prst="rect">
            <a:avLst/>
          </a:prstGeom>
          <a:noFill/>
        </p:spPr>
        <p:txBody>
          <a:bodyPr wrap="square">
            <a:spAutoFit/>
          </a:bodyPr>
          <a:lstStyle/>
          <a:p>
            <a:pPr algn="r" rtl="1"/>
            <a:r>
              <a:rPr lang="en-GB" sz="4000" b="1" dirty="0"/>
              <a:t>تقارير الحصص</a:t>
            </a:r>
          </a:p>
        </p:txBody>
      </p:sp>
      <p:sp>
        <p:nvSpPr>
          <p:cNvPr id="25" name="TextBox 24">
            <a:extLst>
              <a:ext uri="{FF2B5EF4-FFF2-40B4-BE49-F238E27FC236}">
                <a16:creationId xmlns:a16="http://schemas.microsoft.com/office/drawing/2014/main" id="{1F242332-8353-4233-9FC9-EC4158D89BE0}"/>
              </a:ext>
            </a:extLst>
          </p:cNvPr>
          <p:cNvSpPr txBox="1"/>
          <p:nvPr/>
        </p:nvSpPr>
        <p:spPr>
          <a:xfrm>
            <a:off x="7053178" y="2220846"/>
            <a:ext cx="1544715" cy="400110"/>
          </a:xfrm>
          <a:prstGeom prst="rect">
            <a:avLst/>
          </a:prstGeom>
          <a:noFill/>
        </p:spPr>
        <p:txBody>
          <a:bodyPr wrap="square">
            <a:spAutoFit/>
          </a:bodyPr>
          <a:lstStyle/>
          <a:p>
            <a:pPr algn="r" rtl="1"/>
            <a:r>
              <a:rPr lang="en-GB" sz="2000" b="1" dirty="0">
                <a:solidFill>
                  <a:schemeClr val="accent1"/>
                </a:solidFill>
                <a:latin typeface="+mj-lt"/>
                <a:sym typeface="Abel"/>
              </a:rPr>
              <a:t>الأعمال اليدوية</a:t>
            </a:r>
          </a:p>
        </p:txBody>
      </p:sp>
      <p:sp>
        <p:nvSpPr>
          <p:cNvPr id="29" name="TextBox 28">
            <a:extLst>
              <a:ext uri="{FF2B5EF4-FFF2-40B4-BE49-F238E27FC236}">
                <a16:creationId xmlns:a16="http://schemas.microsoft.com/office/drawing/2014/main" id="{B38E3AF9-4B41-4C95-A3AF-2D5813601EA6}"/>
              </a:ext>
            </a:extLst>
          </p:cNvPr>
          <p:cNvSpPr txBox="1"/>
          <p:nvPr/>
        </p:nvSpPr>
        <p:spPr>
          <a:xfrm>
            <a:off x="6473236" y="2836411"/>
            <a:ext cx="2124657" cy="584775"/>
          </a:xfrm>
          <a:prstGeom prst="rect">
            <a:avLst/>
          </a:prstGeom>
          <a:noFill/>
        </p:spPr>
        <p:txBody>
          <a:bodyPr wrap="square">
            <a:spAutoFit/>
          </a:bodyPr>
          <a:lstStyle/>
          <a:p>
            <a:pPr algn="r" rtl="1"/>
            <a:r>
              <a:rPr lang="en-GB" sz="1600" dirty="0">
                <a:solidFill>
                  <a:schemeClr val="lt1"/>
                </a:solidFill>
                <a:latin typeface="+mj-lt"/>
                <a:sym typeface="Abel"/>
              </a:rPr>
              <a:t>قائد النشاط :  </a:t>
            </a:r>
            <a:r>
              <a:rPr lang="en-GB" sz="1600" b="1" dirty="0">
                <a:solidFill>
                  <a:schemeClr val="bg1"/>
                </a:solidFill>
                <a:latin typeface="+mj-lt"/>
              </a:rPr>
              <a:t>القائدة كريمة</a:t>
            </a:r>
            <a:endParaRPr lang="en-GB" sz="1600" dirty="0">
              <a:solidFill>
                <a:schemeClr val="lt1"/>
              </a:solidFill>
              <a:latin typeface="+mj-lt"/>
              <a:sym typeface="Abel"/>
            </a:endParaRPr>
          </a:p>
          <a:p>
            <a:pPr algn="r" rtl="1"/>
            <a:r>
              <a:rPr lang="en-GB" sz="1600" dirty="0">
                <a:solidFill>
                  <a:schemeClr val="lt1"/>
                </a:solidFill>
                <a:latin typeface="+mj-lt"/>
                <a:sym typeface="Abel"/>
              </a:rPr>
              <a:t>الحضور : </a:t>
            </a:r>
            <a:r>
              <a:rPr lang="ar-MA" sz="1600" dirty="0">
                <a:solidFill>
                  <a:schemeClr val="lt1"/>
                </a:solidFill>
                <a:latin typeface="+mj-lt"/>
                <a:sym typeface="Abel"/>
              </a:rPr>
              <a:t>32 عضوا</a:t>
            </a:r>
            <a:endParaRPr lang="en-GB" sz="1600" dirty="0">
              <a:solidFill>
                <a:schemeClr val="lt1"/>
              </a:solidFill>
              <a:latin typeface="+mj-lt"/>
              <a:sym typeface="Abel"/>
            </a:endParaRPr>
          </a:p>
        </p:txBody>
      </p:sp>
      <p:sp>
        <p:nvSpPr>
          <p:cNvPr id="39" name="TextBox 38">
            <a:extLst>
              <a:ext uri="{FF2B5EF4-FFF2-40B4-BE49-F238E27FC236}">
                <a16:creationId xmlns:a16="http://schemas.microsoft.com/office/drawing/2014/main" id="{5D11588B-5F38-4863-AD86-66A30E66D22E}"/>
              </a:ext>
            </a:extLst>
          </p:cNvPr>
          <p:cNvSpPr txBox="1"/>
          <p:nvPr/>
        </p:nvSpPr>
        <p:spPr>
          <a:xfrm>
            <a:off x="3625619" y="2836411"/>
            <a:ext cx="2303754" cy="584775"/>
          </a:xfrm>
          <a:prstGeom prst="rect">
            <a:avLst/>
          </a:prstGeom>
          <a:noFill/>
        </p:spPr>
        <p:txBody>
          <a:bodyPr wrap="square">
            <a:spAutoFit/>
          </a:bodyPr>
          <a:lstStyle/>
          <a:p>
            <a:pPr algn="r" rtl="1"/>
            <a:r>
              <a:rPr lang="en-GB" sz="1600" dirty="0">
                <a:solidFill>
                  <a:schemeClr val="lt1"/>
                </a:solidFill>
                <a:latin typeface="+mj-lt"/>
                <a:sym typeface="Abel"/>
              </a:rPr>
              <a:t>قائد النشاط :  </a:t>
            </a:r>
            <a:r>
              <a:rPr lang="ar-MA" sz="1600" b="1" dirty="0">
                <a:solidFill>
                  <a:schemeClr val="bg1"/>
                </a:solidFill>
                <a:latin typeface="+mj-lt"/>
                <a:sym typeface="Abel"/>
              </a:rPr>
              <a:t>القائد معاذ</a:t>
            </a:r>
          </a:p>
          <a:p>
            <a:pPr algn="r" rtl="1"/>
            <a:r>
              <a:rPr lang="en-GB" sz="1600" dirty="0">
                <a:solidFill>
                  <a:schemeClr val="lt1"/>
                </a:solidFill>
                <a:latin typeface="+mj-lt"/>
                <a:sym typeface="Abel"/>
              </a:rPr>
              <a:t>الحضور:  </a:t>
            </a:r>
            <a:r>
              <a:rPr lang="ar-MA" sz="1600" dirty="0">
                <a:solidFill>
                  <a:schemeClr val="lt1"/>
                </a:solidFill>
                <a:latin typeface="+mj-lt"/>
                <a:sym typeface="Abel"/>
              </a:rPr>
              <a:t>20  عضوا</a:t>
            </a:r>
            <a:endParaRPr lang="en-GB" sz="1600" dirty="0">
              <a:solidFill>
                <a:schemeClr val="lt1"/>
              </a:solidFill>
              <a:latin typeface="+mj-lt"/>
              <a:sym typeface="Abel"/>
            </a:endParaRPr>
          </a:p>
        </p:txBody>
      </p:sp>
      <p:sp>
        <p:nvSpPr>
          <p:cNvPr id="41" name="TextBox 40">
            <a:extLst>
              <a:ext uri="{FF2B5EF4-FFF2-40B4-BE49-F238E27FC236}">
                <a16:creationId xmlns:a16="http://schemas.microsoft.com/office/drawing/2014/main" id="{A0F18CB7-7757-427A-BC38-22F5EA3DB6B6}"/>
              </a:ext>
            </a:extLst>
          </p:cNvPr>
          <p:cNvSpPr txBox="1"/>
          <p:nvPr/>
        </p:nvSpPr>
        <p:spPr>
          <a:xfrm>
            <a:off x="4199135" y="2220846"/>
            <a:ext cx="1544715" cy="400110"/>
          </a:xfrm>
          <a:prstGeom prst="rect">
            <a:avLst/>
          </a:prstGeom>
          <a:noFill/>
        </p:spPr>
        <p:txBody>
          <a:bodyPr wrap="square">
            <a:spAutoFit/>
          </a:bodyPr>
          <a:lstStyle/>
          <a:p>
            <a:pPr algn="r" rtl="1"/>
            <a:r>
              <a:rPr lang="en-GB" sz="2000" b="1" dirty="0">
                <a:solidFill>
                  <a:schemeClr val="accent1"/>
                </a:solidFill>
                <a:latin typeface="+mj-lt"/>
              </a:rPr>
              <a:t>ألعاب داخلية </a:t>
            </a:r>
          </a:p>
        </p:txBody>
      </p:sp>
      <p:sp>
        <p:nvSpPr>
          <p:cNvPr id="47" name="TextBox 46">
            <a:extLst>
              <a:ext uri="{FF2B5EF4-FFF2-40B4-BE49-F238E27FC236}">
                <a16:creationId xmlns:a16="http://schemas.microsoft.com/office/drawing/2014/main" id="{6A5C30E5-531A-4872-B67F-D73329E22100}"/>
              </a:ext>
            </a:extLst>
          </p:cNvPr>
          <p:cNvSpPr txBox="1"/>
          <p:nvPr/>
        </p:nvSpPr>
        <p:spPr>
          <a:xfrm>
            <a:off x="377431" y="2836411"/>
            <a:ext cx="3044907" cy="584775"/>
          </a:xfrm>
          <a:prstGeom prst="rect">
            <a:avLst/>
          </a:prstGeom>
          <a:noFill/>
        </p:spPr>
        <p:txBody>
          <a:bodyPr wrap="square">
            <a:spAutoFit/>
          </a:bodyPr>
          <a:lstStyle/>
          <a:p>
            <a:pPr algn="r" rtl="1"/>
            <a:r>
              <a:rPr lang="en-GB" sz="1600" dirty="0">
                <a:solidFill>
                  <a:schemeClr val="lt1"/>
                </a:solidFill>
                <a:latin typeface="+mj-lt"/>
                <a:sym typeface="Abel"/>
              </a:rPr>
              <a:t>قائد النشاط :  </a:t>
            </a:r>
            <a:r>
              <a:rPr lang="ar-MA" sz="1600" dirty="0">
                <a:solidFill>
                  <a:schemeClr val="lt1"/>
                </a:solidFill>
                <a:latin typeface="+mj-lt"/>
                <a:sym typeface="Abel"/>
              </a:rPr>
              <a:t> </a:t>
            </a:r>
            <a:r>
              <a:rPr lang="ar-MA" sz="1600" b="1" dirty="0">
                <a:solidFill>
                  <a:schemeClr val="bg1"/>
                </a:solidFill>
                <a:latin typeface="+mj-lt"/>
                <a:sym typeface="Abel"/>
              </a:rPr>
              <a:t>القائدة الغالية والقائدة إلهام</a:t>
            </a:r>
          </a:p>
          <a:p>
            <a:pPr algn="r" rtl="1"/>
            <a:r>
              <a:rPr lang="en-GB" sz="1600" dirty="0">
                <a:solidFill>
                  <a:schemeClr val="lt1"/>
                </a:solidFill>
                <a:latin typeface="+mj-lt"/>
                <a:sym typeface="Abel"/>
              </a:rPr>
              <a:t>الحضور:  </a:t>
            </a:r>
            <a:r>
              <a:rPr lang="ar-MA" sz="1600" dirty="0">
                <a:solidFill>
                  <a:schemeClr val="lt1"/>
                </a:solidFill>
                <a:latin typeface="+mj-lt"/>
                <a:sym typeface="Abel"/>
              </a:rPr>
              <a:t>22  عضوا</a:t>
            </a:r>
            <a:endParaRPr lang="en-GB" sz="1600" dirty="0">
              <a:solidFill>
                <a:schemeClr val="lt1"/>
              </a:solidFill>
              <a:latin typeface="+mj-lt"/>
              <a:sym typeface="Abel"/>
            </a:endParaRPr>
          </a:p>
        </p:txBody>
      </p:sp>
      <p:sp>
        <p:nvSpPr>
          <p:cNvPr id="49" name="TextBox 48">
            <a:extLst>
              <a:ext uri="{FF2B5EF4-FFF2-40B4-BE49-F238E27FC236}">
                <a16:creationId xmlns:a16="http://schemas.microsoft.com/office/drawing/2014/main" id="{6E0B6CBF-A99B-4E98-ADF7-9144ADA3C104}"/>
              </a:ext>
            </a:extLst>
          </p:cNvPr>
          <p:cNvSpPr txBox="1"/>
          <p:nvPr/>
        </p:nvSpPr>
        <p:spPr>
          <a:xfrm>
            <a:off x="377432" y="2275583"/>
            <a:ext cx="3044908" cy="400110"/>
          </a:xfrm>
          <a:prstGeom prst="rect">
            <a:avLst/>
          </a:prstGeom>
          <a:noFill/>
        </p:spPr>
        <p:txBody>
          <a:bodyPr wrap="square">
            <a:spAutoFit/>
          </a:bodyPr>
          <a:lstStyle/>
          <a:p>
            <a:pPr algn="r" rtl="1"/>
            <a:r>
              <a:rPr lang="en-GB" sz="2000" b="1" dirty="0">
                <a:solidFill>
                  <a:schemeClr val="accent1"/>
                </a:solidFill>
                <a:latin typeface="+mj-lt"/>
              </a:rPr>
              <a:t>حصة دينية: الوضوء والصلاة</a:t>
            </a:r>
          </a:p>
        </p:txBody>
      </p:sp>
      <p:pic>
        <p:nvPicPr>
          <p:cNvPr id="9" name="Picture 8">
            <a:extLst>
              <a:ext uri="{FF2B5EF4-FFF2-40B4-BE49-F238E27FC236}">
                <a16:creationId xmlns:a16="http://schemas.microsoft.com/office/drawing/2014/main" id="{346F25D6-0F4D-4E54-AFA5-1BFF40071888}"/>
              </a:ext>
            </a:extLst>
          </p:cNvPr>
          <p:cNvPicPr>
            <a:picLocks noChangeAspect="1"/>
          </p:cNvPicPr>
          <p:nvPr/>
        </p:nvPicPr>
        <p:blipFill>
          <a:blip r:embed="rId3"/>
          <a:stretch>
            <a:fillRect/>
          </a:stretch>
        </p:blipFill>
        <p:spPr>
          <a:xfrm>
            <a:off x="-88575" y="-104407"/>
            <a:ext cx="1275860" cy="1347158"/>
          </a:xfrm>
          <a:prstGeom prst="rect">
            <a:avLst/>
          </a:prstGeom>
        </p:spPr>
      </p:pic>
      <p:pic>
        <p:nvPicPr>
          <p:cNvPr id="10" name="Picture 9">
            <a:extLst>
              <a:ext uri="{FF2B5EF4-FFF2-40B4-BE49-F238E27FC236}">
                <a16:creationId xmlns:a16="http://schemas.microsoft.com/office/drawing/2014/main" id="{EA2A9F97-9572-490D-8032-3FFAFDBCE949}"/>
              </a:ext>
            </a:extLst>
          </p:cNvPr>
          <p:cNvPicPr>
            <a:picLocks noChangeAspect="1"/>
          </p:cNvPicPr>
          <p:nvPr/>
        </p:nvPicPr>
        <p:blipFill>
          <a:blip r:embed="rId4"/>
          <a:stretch>
            <a:fillRect/>
          </a:stretch>
        </p:blipFill>
        <p:spPr>
          <a:xfrm>
            <a:off x="6081204" y="-260039"/>
            <a:ext cx="3542190" cy="19924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8" name="TextBox 7">
            <a:extLst>
              <a:ext uri="{FF2B5EF4-FFF2-40B4-BE49-F238E27FC236}">
                <a16:creationId xmlns:a16="http://schemas.microsoft.com/office/drawing/2014/main" id="{388649E2-F294-459D-8064-F46D83D50CFB}"/>
              </a:ext>
            </a:extLst>
          </p:cNvPr>
          <p:cNvSpPr txBox="1"/>
          <p:nvPr/>
        </p:nvSpPr>
        <p:spPr>
          <a:xfrm>
            <a:off x="2938508" y="81370"/>
            <a:ext cx="2707690" cy="646331"/>
          </a:xfrm>
          <a:prstGeom prst="rect">
            <a:avLst/>
          </a:prstGeom>
          <a:noFill/>
        </p:spPr>
        <p:txBody>
          <a:bodyPr wrap="square">
            <a:spAutoFit/>
          </a:bodyPr>
          <a:lstStyle/>
          <a:p>
            <a:pPr algn="r" rtl="1"/>
            <a:r>
              <a:rPr lang="en-GB" sz="3600" b="1" dirty="0">
                <a:solidFill>
                  <a:schemeClr val="accent1"/>
                </a:solidFill>
                <a:latin typeface="+mj-lt"/>
                <a:sym typeface="Abel"/>
              </a:rPr>
              <a:t>الأعمال اليدوية</a:t>
            </a:r>
          </a:p>
        </p:txBody>
      </p:sp>
      <p:sp>
        <p:nvSpPr>
          <p:cNvPr id="10" name="TextBox 9">
            <a:extLst>
              <a:ext uri="{FF2B5EF4-FFF2-40B4-BE49-F238E27FC236}">
                <a16:creationId xmlns:a16="http://schemas.microsoft.com/office/drawing/2014/main" id="{ADCC1B21-28F7-47F8-AAE1-63FA98D2D2C6}"/>
              </a:ext>
            </a:extLst>
          </p:cNvPr>
          <p:cNvSpPr txBox="1"/>
          <p:nvPr/>
        </p:nvSpPr>
        <p:spPr>
          <a:xfrm>
            <a:off x="104286" y="958548"/>
            <a:ext cx="4123091" cy="1815882"/>
          </a:xfrm>
          <a:prstGeom prst="rect">
            <a:avLst/>
          </a:prstGeom>
          <a:noFill/>
        </p:spPr>
        <p:txBody>
          <a:bodyPr wrap="square">
            <a:spAutoFit/>
          </a:bodyPr>
          <a:lstStyle/>
          <a:p>
            <a:pPr algn="just" rtl="1"/>
            <a:r>
              <a:rPr lang="en-GB" dirty="0">
                <a:solidFill>
                  <a:schemeClr val="bg2"/>
                </a:solidFill>
              </a:rPr>
              <a:t>سعيا منها في إغناء الجانب الفني لدى الأطفال، قامت وحدة السرب"جبال الريف" بتنظيم حصة في الأعمال اليديوية، والتي كعادتها شهدت حضورا قياسيا متمثلا في 32 شبلا وزهرة، وقد  أبدوا إعجابهم بالمادة المطروحة من خلال تفاعلهم الملحوظ. كما يجدر بالذكر أنه وبعد افتتاح الحصة بالنشيد الرسمي للجمعية، تم التذكير بمعاني التحية الكشفية، بحيث تم التفصيل في جزئية "الواجب نحو الٱخرين" وربطه ببند"الكشاف مساعد غيره وفي خدمة الٱخرين" من بنود قانون الكشاف، في سلسلة ما يسمى ب'أمر اليوم'</a:t>
            </a:r>
          </a:p>
        </p:txBody>
      </p:sp>
      <p:pic>
        <p:nvPicPr>
          <p:cNvPr id="7" name="Picture 6">
            <a:extLst>
              <a:ext uri="{FF2B5EF4-FFF2-40B4-BE49-F238E27FC236}">
                <a16:creationId xmlns:a16="http://schemas.microsoft.com/office/drawing/2014/main" id="{EECEADC4-5EB1-4542-8659-40B1BA838AEF}"/>
              </a:ext>
            </a:extLst>
          </p:cNvPr>
          <p:cNvPicPr>
            <a:picLocks noChangeAspect="1"/>
          </p:cNvPicPr>
          <p:nvPr/>
        </p:nvPicPr>
        <p:blipFill>
          <a:blip r:embed="rId3"/>
          <a:stretch>
            <a:fillRect/>
          </a:stretch>
        </p:blipFill>
        <p:spPr>
          <a:xfrm>
            <a:off x="4140971" y="2008957"/>
            <a:ext cx="2458095" cy="32774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a:extLst>
              <a:ext uri="{FF2B5EF4-FFF2-40B4-BE49-F238E27FC236}">
                <a16:creationId xmlns:a16="http://schemas.microsoft.com/office/drawing/2014/main" id="{43AAF15C-751D-44CF-98EA-88BDE7B0BA99}"/>
              </a:ext>
            </a:extLst>
          </p:cNvPr>
          <p:cNvPicPr>
            <a:picLocks noChangeAspect="1"/>
          </p:cNvPicPr>
          <p:nvPr/>
        </p:nvPicPr>
        <p:blipFill>
          <a:blip r:embed="rId4"/>
          <a:stretch>
            <a:fillRect/>
          </a:stretch>
        </p:blipFill>
        <p:spPr>
          <a:xfrm>
            <a:off x="6793072" y="257885"/>
            <a:ext cx="2246642" cy="29955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40161E02-E60C-4522-86D1-66CA9375DAE2}"/>
              </a:ext>
            </a:extLst>
          </p:cNvPr>
          <p:cNvPicPr>
            <a:picLocks noChangeAspect="1"/>
          </p:cNvPicPr>
          <p:nvPr/>
        </p:nvPicPr>
        <p:blipFill>
          <a:blip r:embed="rId5"/>
          <a:stretch>
            <a:fillRect/>
          </a:stretch>
        </p:blipFill>
        <p:spPr>
          <a:xfrm>
            <a:off x="383666" y="2857232"/>
            <a:ext cx="2959840" cy="22198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21AA9889-C56C-4D6C-949A-38D73BBD607F}"/>
              </a:ext>
            </a:extLst>
          </p:cNvPr>
          <p:cNvPicPr>
            <a:picLocks noChangeAspect="1"/>
          </p:cNvPicPr>
          <p:nvPr/>
        </p:nvPicPr>
        <p:blipFill>
          <a:blip r:embed="rId6"/>
          <a:stretch>
            <a:fillRect/>
          </a:stretch>
        </p:blipFill>
        <p:spPr>
          <a:xfrm>
            <a:off x="-88575" y="-183761"/>
            <a:ext cx="1275860" cy="1347158"/>
          </a:xfrm>
          <a:prstGeom prst="rect">
            <a:avLst/>
          </a:prstGeom>
        </p:spPr>
      </p:pic>
      <p:pic>
        <p:nvPicPr>
          <p:cNvPr id="12" name="Picture 11">
            <a:extLst>
              <a:ext uri="{FF2B5EF4-FFF2-40B4-BE49-F238E27FC236}">
                <a16:creationId xmlns:a16="http://schemas.microsoft.com/office/drawing/2014/main" id="{649DFFE6-C33C-4CE0-AC23-A2B7B8D0A782}"/>
              </a:ext>
            </a:extLst>
          </p:cNvPr>
          <p:cNvPicPr>
            <a:picLocks noChangeAspect="1"/>
          </p:cNvPicPr>
          <p:nvPr/>
        </p:nvPicPr>
        <p:blipFill>
          <a:blip r:embed="rId7"/>
          <a:stretch>
            <a:fillRect/>
          </a:stretch>
        </p:blipFill>
        <p:spPr>
          <a:xfrm>
            <a:off x="6145298" y="3472707"/>
            <a:ext cx="3542190" cy="19924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2"/>
        <p:cNvGrpSpPr/>
        <p:nvPr/>
      </p:nvGrpSpPr>
      <p:grpSpPr>
        <a:xfrm>
          <a:off x="0" y="0"/>
          <a:ext cx="0" cy="0"/>
          <a:chOff x="0" y="0"/>
          <a:chExt cx="0" cy="0"/>
        </a:xfrm>
      </p:grpSpPr>
      <p:sp>
        <p:nvSpPr>
          <p:cNvPr id="16" name="TextBox 15">
            <a:extLst>
              <a:ext uri="{FF2B5EF4-FFF2-40B4-BE49-F238E27FC236}">
                <a16:creationId xmlns:a16="http://schemas.microsoft.com/office/drawing/2014/main" id="{727FDE11-DCCE-47BD-844D-632D4C93FD7E}"/>
              </a:ext>
            </a:extLst>
          </p:cNvPr>
          <p:cNvSpPr txBox="1"/>
          <p:nvPr/>
        </p:nvSpPr>
        <p:spPr>
          <a:xfrm>
            <a:off x="3339244" y="121920"/>
            <a:ext cx="2098375" cy="646331"/>
          </a:xfrm>
          <a:prstGeom prst="rect">
            <a:avLst/>
          </a:prstGeom>
          <a:noFill/>
        </p:spPr>
        <p:txBody>
          <a:bodyPr wrap="square">
            <a:spAutoFit/>
          </a:bodyPr>
          <a:lstStyle/>
          <a:p>
            <a:pPr algn="r" rtl="1"/>
            <a:r>
              <a:rPr lang="en-GB" sz="3600" b="1" dirty="0">
                <a:solidFill>
                  <a:srgbClr val="666666"/>
                </a:solidFill>
                <a:latin typeface="+mj-lt"/>
              </a:rPr>
              <a:t>ألعاب داخلية </a:t>
            </a:r>
          </a:p>
        </p:txBody>
      </p:sp>
      <p:sp>
        <p:nvSpPr>
          <p:cNvPr id="18" name="TextBox 17">
            <a:extLst>
              <a:ext uri="{FF2B5EF4-FFF2-40B4-BE49-F238E27FC236}">
                <a16:creationId xmlns:a16="http://schemas.microsoft.com/office/drawing/2014/main" id="{4767F7AE-BB14-497E-B371-CDCB6E93B5AC}"/>
              </a:ext>
            </a:extLst>
          </p:cNvPr>
          <p:cNvSpPr txBox="1"/>
          <p:nvPr/>
        </p:nvSpPr>
        <p:spPr>
          <a:xfrm>
            <a:off x="246018" y="892650"/>
            <a:ext cx="4325982" cy="2462213"/>
          </a:xfrm>
          <a:prstGeom prst="rect">
            <a:avLst/>
          </a:prstGeom>
          <a:noFill/>
        </p:spPr>
        <p:txBody>
          <a:bodyPr wrap="square">
            <a:spAutoFit/>
          </a:bodyPr>
          <a:lstStyle/>
          <a:p>
            <a:pPr algn="just" rtl="1"/>
            <a:r>
              <a:rPr lang="en-GB" dirty="0"/>
              <a:t>سيرا على منوالها المشهود له، نظمت وحدة سرب جبال الريف حصة صباحية خاصة بالألعاب الداخلية بتنشيط فعال من لدن قادتها الأكفاء؛فبعد الافتتاح بالنشيد الرسمي للكشفية الحسنية؛ ورفع لواء الوطن، علم المغرب احتفالا بالتأهل التاريخي لمنتخبنا الوطني، استفاد أعضاء السرب من مجموعة من الألعاب التي تستهدف عمرهم الفتي، آخدة بعين الاعتبار خصوصياتهم المرحلية من لهو، ومرح، وتركيز، ثم استفادة. هذا كان شعار الحصة الخاصة بالألعاب الداخلية .. وقد شهدت بدورها وكعادتها تفاعلا جميلا مزينا بابتسامات، وضحكات، تبشر طاقم قادة السرب بنجاح مسعاهم.فشكرا جزيلا  لجميع القائدات والقادة على هذه المجهودات الجبارة، وعملهم الدؤوب، من أجل إنجاح هذا العمل، في رحاب سرب الريف.</a:t>
            </a:r>
          </a:p>
        </p:txBody>
      </p:sp>
      <p:pic>
        <p:nvPicPr>
          <p:cNvPr id="21" name="Picture 20">
            <a:extLst>
              <a:ext uri="{FF2B5EF4-FFF2-40B4-BE49-F238E27FC236}">
                <a16:creationId xmlns:a16="http://schemas.microsoft.com/office/drawing/2014/main" id="{B3872AA0-C6E8-4769-B91B-F69DE088B647}"/>
              </a:ext>
            </a:extLst>
          </p:cNvPr>
          <p:cNvPicPr>
            <a:picLocks noChangeAspect="1"/>
          </p:cNvPicPr>
          <p:nvPr/>
        </p:nvPicPr>
        <p:blipFill>
          <a:blip r:embed="rId3"/>
          <a:stretch>
            <a:fillRect/>
          </a:stretch>
        </p:blipFill>
        <p:spPr>
          <a:xfrm>
            <a:off x="5873048" y="767115"/>
            <a:ext cx="2782388" cy="208679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3E3D6872-CC9F-49B4-BFDE-8C25185AE6A3}"/>
              </a:ext>
            </a:extLst>
          </p:cNvPr>
          <p:cNvPicPr>
            <a:picLocks noChangeAspect="1"/>
          </p:cNvPicPr>
          <p:nvPr/>
        </p:nvPicPr>
        <p:blipFill>
          <a:blip r:embed="rId4"/>
          <a:stretch>
            <a:fillRect/>
          </a:stretch>
        </p:blipFill>
        <p:spPr>
          <a:xfrm>
            <a:off x="5739010" y="2952206"/>
            <a:ext cx="2423431" cy="1938744"/>
          </a:xfrm>
          <a:prstGeom prst="round2DiagRect">
            <a:avLst>
              <a:gd name="adj1" fmla="val 0"/>
              <a:gd name="adj2" fmla="val 50000"/>
            </a:avLst>
          </a:prstGeom>
          <a:ln w="88900" cap="sq">
            <a:noFill/>
            <a:miter lim="800000"/>
          </a:ln>
          <a:effectLst>
            <a:outerShdw blurRad="254000" algn="tl" rotWithShape="0">
              <a:srgbClr val="000000">
                <a:alpha val="43000"/>
              </a:srgbClr>
            </a:outerShdw>
          </a:effectLst>
        </p:spPr>
      </p:pic>
      <p:pic>
        <p:nvPicPr>
          <p:cNvPr id="25" name="Picture 24">
            <a:extLst>
              <a:ext uri="{FF2B5EF4-FFF2-40B4-BE49-F238E27FC236}">
                <a16:creationId xmlns:a16="http://schemas.microsoft.com/office/drawing/2014/main" id="{5DB7B64B-BBEC-4E85-8644-1DB75EA40D02}"/>
              </a:ext>
            </a:extLst>
          </p:cNvPr>
          <p:cNvPicPr>
            <a:picLocks noChangeAspect="1"/>
          </p:cNvPicPr>
          <p:nvPr/>
        </p:nvPicPr>
        <p:blipFill>
          <a:blip r:embed="rId5"/>
          <a:stretch>
            <a:fillRect/>
          </a:stretch>
        </p:blipFill>
        <p:spPr>
          <a:xfrm>
            <a:off x="1169191" y="3232943"/>
            <a:ext cx="2235796" cy="1788637"/>
          </a:xfrm>
          <a:prstGeom prst="snip2DiagRect">
            <a:avLst>
              <a:gd name="adj1" fmla="val 17528"/>
              <a:gd name="adj2" fmla="val 19588"/>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306E6C2-BED8-4170-ADBB-29673FA6BEAF}"/>
              </a:ext>
            </a:extLst>
          </p:cNvPr>
          <p:cNvPicPr>
            <a:picLocks noChangeAspect="1"/>
          </p:cNvPicPr>
          <p:nvPr/>
        </p:nvPicPr>
        <p:blipFill>
          <a:blip r:embed="rId6"/>
          <a:stretch>
            <a:fillRect/>
          </a:stretch>
        </p:blipFill>
        <p:spPr>
          <a:xfrm>
            <a:off x="0" y="-228494"/>
            <a:ext cx="1275860" cy="1347158"/>
          </a:xfrm>
          <a:prstGeom prst="rect">
            <a:avLst/>
          </a:prstGeom>
        </p:spPr>
      </p:pic>
      <p:pic>
        <p:nvPicPr>
          <p:cNvPr id="8" name="Picture 7">
            <a:extLst>
              <a:ext uri="{FF2B5EF4-FFF2-40B4-BE49-F238E27FC236}">
                <a16:creationId xmlns:a16="http://schemas.microsoft.com/office/drawing/2014/main" id="{ADF6E3E9-1540-4CB3-A6D6-2F2F9DDAF859}"/>
              </a:ext>
            </a:extLst>
          </p:cNvPr>
          <p:cNvPicPr>
            <a:picLocks noChangeAspect="1"/>
          </p:cNvPicPr>
          <p:nvPr/>
        </p:nvPicPr>
        <p:blipFill>
          <a:blip r:embed="rId7"/>
          <a:stretch>
            <a:fillRect/>
          </a:stretch>
        </p:blipFill>
        <p:spPr>
          <a:xfrm>
            <a:off x="5179630" y="-422768"/>
            <a:ext cx="3542190" cy="19924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7" name="TextBox 6">
            <a:extLst>
              <a:ext uri="{FF2B5EF4-FFF2-40B4-BE49-F238E27FC236}">
                <a16:creationId xmlns:a16="http://schemas.microsoft.com/office/drawing/2014/main" id="{FF22FDB5-0A89-4691-A8E9-67DB4B0D6693}"/>
              </a:ext>
            </a:extLst>
          </p:cNvPr>
          <p:cNvSpPr txBox="1"/>
          <p:nvPr/>
        </p:nvSpPr>
        <p:spPr>
          <a:xfrm>
            <a:off x="1650275" y="62324"/>
            <a:ext cx="5673634" cy="646331"/>
          </a:xfrm>
          <a:prstGeom prst="rect">
            <a:avLst/>
          </a:prstGeom>
          <a:noFill/>
        </p:spPr>
        <p:txBody>
          <a:bodyPr wrap="square">
            <a:spAutoFit/>
          </a:bodyPr>
          <a:lstStyle/>
          <a:p>
            <a:pPr algn="r" rtl="1"/>
            <a:r>
              <a:rPr lang="en-GB" sz="3600" b="1" dirty="0">
                <a:solidFill>
                  <a:srgbClr val="666666"/>
                </a:solidFill>
                <a:latin typeface="+mj-lt"/>
              </a:rPr>
              <a:t>حصة دينية: الوضوء والصلاة</a:t>
            </a:r>
          </a:p>
        </p:txBody>
      </p:sp>
      <p:sp>
        <p:nvSpPr>
          <p:cNvPr id="11" name="TextBox 10">
            <a:extLst>
              <a:ext uri="{FF2B5EF4-FFF2-40B4-BE49-F238E27FC236}">
                <a16:creationId xmlns:a16="http://schemas.microsoft.com/office/drawing/2014/main" id="{6ADA798F-8AF6-4D96-819B-6CBD712F5914}"/>
              </a:ext>
            </a:extLst>
          </p:cNvPr>
          <p:cNvSpPr txBox="1"/>
          <p:nvPr/>
        </p:nvSpPr>
        <p:spPr>
          <a:xfrm>
            <a:off x="2468881" y="921331"/>
            <a:ext cx="4855028" cy="1384995"/>
          </a:xfrm>
          <a:prstGeom prst="rect">
            <a:avLst/>
          </a:prstGeom>
          <a:noFill/>
        </p:spPr>
        <p:txBody>
          <a:bodyPr wrap="square">
            <a:spAutoFit/>
          </a:bodyPr>
          <a:lstStyle/>
          <a:p>
            <a:pPr algn="just" rtl="1"/>
            <a:r>
              <a:rPr lang="en-GB" dirty="0"/>
              <a:t>سعيا منها في إغناء الجانب الديني لدى الأطفال، نظمت وحدة سرب "جبال الريف" حصة خاصة بتعليم الوضوء والصلاة تطبيقا، حيث استهل القائد المشرف عليها بذكر كل من فرائض وسنن الوضوء وبعض من نواقضه، ليتم الجانب النظري بمعاني الصلاة ومكانتها والتذكير بمواقيتها. أما عن طريقة الصلاة، فلا توجد طريقة أفضل من التطبيق، حيث قام أحد القادة بإمامة وحدة السرب في صلاة جماعية، ملخصة لجميع مراحل الصلاة من إقامة وتكبيرة للإحرام، فركوع وسجود وتحية وسلام...</a:t>
            </a:r>
          </a:p>
        </p:txBody>
      </p:sp>
      <p:pic>
        <p:nvPicPr>
          <p:cNvPr id="15" name="Picture 14">
            <a:extLst>
              <a:ext uri="{FF2B5EF4-FFF2-40B4-BE49-F238E27FC236}">
                <a16:creationId xmlns:a16="http://schemas.microsoft.com/office/drawing/2014/main" id="{631F776B-54CC-457D-9C06-714FCCD2BA3D}"/>
              </a:ext>
            </a:extLst>
          </p:cNvPr>
          <p:cNvPicPr>
            <a:picLocks noChangeAspect="1"/>
          </p:cNvPicPr>
          <p:nvPr/>
        </p:nvPicPr>
        <p:blipFill>
          <a:blip r:embed="rId3"/>
          <a:stretch>
            <a:fillRect/>
          </a:stretch>
        </p:blipFill>
        <p:spPr>
          <a:xfrm>
            <a:off x="1650275" y="2837174"/>
            <a:ext cx="2604459" cy="1949275"/>
          </a:xfrm>
          <a:prstGeom prst="snip2DiagRect">
            <a:avLst>
              <a:gd name="adj1" fmla="val 0"/>
              <a:gd name="adj2" fmla="val 17561"/>
            </a:avLst>
          </a:prstGeom>
          <a:solidFill>
            <a:srgbClr val="FFFFFF">
              <a:shade val="85000"/>
            </a:srgbClr>
          </a:solidFill>
          <a:ln w="88900"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EB766924-971F-46AA-839C-D1836E3E08C2}"/>
              </a:ext>
            </a:extLst>
          </p:cNvPr>
          <p:cNvPicPr>
            <a:picLocks noChangeAspect="1"/>
          </p:cNvPicPr>
          <p:nvPr/>
        </p:nvPicPr>
        <p:blipFill>
          <a:blip r:embed="rId3"/>
          <a:stretch>
            <a:fillRect/>
          </a:stretch>
        </p:blipFill>
        <p:spPr>
          <a:xfrm>
            <a:off x="4641668" y="2882062"/>
            <a:ext cx="2508070" cy="1904387"/>
          </a:xfrm>
          <a:prstGeom prst="roundRect">
            <a:avLst>
              <a:gd name="adj" fmla="val 2370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8B7AE5C4-1764-44D5-9236-8CC49F212003}"/>
              </a:ext>
            </a:extLst>
          </p:cNvPr>
          <p:cNvPicPr>
            <a:picLocks noChangeAspect="1"/>
          </p:cNvPicPr>
          <p:nvPr/>
        </p:nvPicPr>
        <p:blipFill>
          <a:blip r:embed="rId4"/>
          <a:stretch>
            <a:fillRect/>
          </a:stretch>
        </p:blipFill>
        <p:spPr>
          <a:xfrm>
            <a:off x="-123081" y="-140797"/>
            <a:ext cx="1275860" cy="13471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aphicFrame>
        <p:nvGraphicFramePr>
          <p:cNvPr id="24" name="Chart 23">
            <a:extLst>
              <a:ext uri="{FF2B5EF4-FFF2-40B4-BE49-F238E27FC236}">
                <a16:creationId xmlns:a16="http://schemas.microsoft.com/office/drawing/2014/main" id="{6ED9CD27-8634-484E-AD3E-B3543F00986B}"/>
              </a:ext>
            </a:extLst>
          </p:cNvPr>
          <p:cNvGraphicFramePr/>
          <p:nvPr>
            <p:extLst>
              <p:ext uri="{D42A27DB-BD31-4B8C-83A1-F6EECF244321}">
                <p14:modId xmlns:p14="http://schemas.microsoft.com/office/powerpoint/2010/main" val="1265639231"/>
              </p:ext>
            </p:extLst>
          </p:nvPr>
        </p:nvGraphicFramePr>
        <p:xfrm>
          <a:off x="4893249" y="1523999"/>
          <a:ext cx="4250751" cy="31767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190D64F2-3FA4-416E-B894-4569A758A901}"/>
              </a:ext>
            </a:extLst>
          </p:cNvPr>
          <p:cNvGraphicFramePr/>
          <p:nvPr>
            <p:extLst>
              <p:ext uri="{D42A27DB-BD31-4B8C-83A1-F6EECF244321}">
                <p14:modId xmlns:p14="http://schemas.microsoft.com/office/powerpoint/2010/main" val="3948853073"/>
              </p:ext>
            </p:extLst>
          </p:nvPr>
        </p:nvGraphicFramePr>
        <p:xfrm>
          <a:off x="0" y="1384917"/>
          <a:ext cx="4429957" cy="3013948"/>
        </p:xfrm>
        <a:graphic>
          <a:graphicData uri="http://schemas.openxmlformats.org/drawingml/2006/chart">
            <c:chart xmlns:c="http://schemas.openxmlformats.org/drawingml/2006/chart" xmlns:r="http://schemas.openxmlformats.org/officeDocument/2006/relationships" r:id="rId4"/>
          </a:graphicData>
        </a:graphic>
      </p:graphicFrame>
      <p:pic>
        <p:nvPicPr>
          <p:cNvPr id="4" name="Picture 3">
            <a:extLst>
              <a:ext uri="{FF2B5EF4-FFF2-40B4-BE49-F238E27FC236}">
                <a16:creationId xmlns:a16="http://schemas.microsoft.com/office/drawing/2014/main" id="{2B957397-EE07-41B3-9692-A8031A2F60A3}"/>
              </a:ext>
            </a:extLst>
          </p:cNvPr>
          <p:cNvPicPr>
            <a:picLocks noChangeAspect="1"/>
          </p:cNvPicPr>
          <p:nvPr/>
        </p:nvPicPr>
        <p:blipFill>
          <a:blip r:embed="rId5"/>
          <a:stretch>
            <a:fillRect/>
          </a:stretch>
        </p:blipFill>
        <p:spPr>
          <a:xfrm>
            <a:off x="-132963" y="-219272"/>
            <a:ext cx="1275860" cy="1347158"/>
          </a:xfrm>
          <a:prstGeom prst="rect">
            <a:avLst/>
          </a:prstGeom>
        </p:spPr>
      </p:pic>
      <p:pic>
        <p:nvPicPr>
          <p:cNvPr id="5" name="Picture 4">
            <a:extLst>
              <a:ext uri="{FF2B5EF4-FFF2-40B4-BE49-F238E27FC236}">
                <a16:creationId xmlns:a16="http://schemas.microsoft.com/office/drawing/2014/main" id="{57E25377-799D-4E4D-A961-AC837E24530C}"/>
              </a:ext>
            </a:extLst>
          </p:cNvPr>
          <p:cNvPicPr>
            <a:picLocks noChangeAspect="1"/>
          </p:cNvPicPr>
          <p:nvPr/>
        </p:nvPicPr>
        <p:blipFill>
          <a:blip r:embed="rId6"/>
          <a:stretch>
            <a:fillRect/>
          </a:stretch>
        </p:blipFill>
        <p:spPr>
          <a:xfrm>
            <a:off x="6065102" y="-284641"/>
            <a:ext cx="3542190" cy="19924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7" name="TextBox 6">
            <a:extLst>
              <a:ext uri="{FF2B5EF4-FFF2-40B4-BE49-F238E27FC236}">
                <a16:creationId xmlns:a16="http://schemas.microsoft.com/office/drawing/2014/main" id="{E5F7A0C0-DE69-4529-96BE-705CEF0765F7}"/>
              </a:ext>
            </a:extLst>
          </p:cNvPr>
          <p:cNvSpPr txBox="1"/>
          <p:nvPr/>
        </p:nvSpPr>
        <p:spPr>
          <a:xfrm>
            <a:off x="2473233" y="207518"/>
            <a:ext cx="3600994" cy="646331"/>
          </a:xfrm>
          <a:prstGeom prst="rect">
            <a:avLst/>
          </a:prstGeom>
          <a:noFill/>
        </p:spPr>
        <p:txBody>
          <a:bodyPr wrap="square">
            <a:spAutoFit/>
          </a:bodyPr>
          <a:lstStyle/>
          <a:p>
            <a:pPr algn="r" rtl="1"/>
            <a:r>
              <a:rPr lang="en-GB" sz="3600" b="1" dirty="0">
                <a:solidFill>
                  <a:srgbClr val="666666"/>
                </a:solidFill>
                <a:latin typeface="+mj-lt"/>
              </a:rPr>
              <a:t>هيكلة وحدة السرب</a:t>
            </a:r>
          </a:p>
        </p:txBody>
      </p:sp>
      <p:sp>
        <p:nvSpPr>
          <p:cNvPr id="16" name="Rectangle: Rounded Corners 15">
            <a:extLst>
              <a:ext uri="{FF2B5EF4-FFF2-40B4-BE49-F238E27FC236}">
                <a16:creationId xmlns:a16="http://schemas.microsoft.com/office/drawing/2014/main" id="{EA458A25-253C-4220-B8F5-BF926146AF93}"/>
              </a:ext>
            </a:extLst>
          </p:cNvPr>
          <p:cNvSpPr/>
          <p:nvPr/>
        </p:nvSpPr>
        <p:spPr>
          <a:xfrm>
            <a:off x="3413760" y="914809"/>
            <a:ext cx="2555964" cy="1166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MA" sz="2800" b="1" i="1" dirty="0">
                <a:solidFill>
                  <a:schemeClr val="tx1"/>
                </a:solidFill>
                <a:effectLst>
                  <a:outerShdw blurRad="38100" dist="38100" dir="2700000" algn="tl">
                    <a:srgbClr val="000000">
                      <a:alpha val="43137"/>
                    </a:srgbClr>
                  </a:outerShdw>
                </a:effectLst>
              </a:rPr>
              <a:t>قائد الوحدة : القائدة خديجة مقبل </a:t>
            </a:r>
            <a:endParaRPr lang="en-GB" sz="2800" b="1" i="1" dirty="0">
              <a:solidFill>
                <a:schemeClr val="tx1"/>
              </a:solidFill>
              <a:effectLst>
                <a:outerShdw blurRad="38100" dist="38100" dir="2700000" algn="tl">
                  <a:srgbClr val="000000">
                    <a:alpha val="43137"/>
                  </a:srgbClr>
                </a:outerShdw>
              </a:effectLst>
            </a:endParaRPr>
          </a:p>
        </p:txBody>
      </p:sp>
      <p:sp>
        <p:nvSpPr>
          <p:cNvPr id="29" name="Rectangle: Rounded Corners 28">
            <a:extLst>
              <a:ext uri="{FF2B5EF4-FFF2-40B4-BE49-F238E27FC236}">
                <a16:creationId xmlns:a16="http://schemas.microsoft.com/office/drawing/2014/main" id="{C7CFBA0F-716A-4E46-8549-FCA1D62471F5}"/>
              </a:ext>
            </a:extLst>
          </p:cNvPr>
          <p:cNvSpPr/>
          <p:nvPr/>
        </p:nvSpPr>
        <p:spPr>
          <a:xfrm>
            <a:off x="2076994" y="2140412"/>
            <a:ext cx="1611085" cy="759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DF51F065-B036-48BC-86E4-41CA4ECE1531}"/>
              </a:ext>
            </a:extLst>
          </p:cNvPr>
          <p:cNvSpPr txBox="1"/>
          <p:nvPr/>
        </p:nvSpPr>
        <p:spPr>
          <a:xfrm>
            <a:off x="2076994" y="2197017"/>
            <a:ext cx="1667691" cy="646331"/>
          </a:xfrm>
          <a:prstGeom prst="rect">
            <a:avLst/>
          </a:prstGeom>
          <a:noFill/>
        </p:spPr>
        <p:txBody>
          <a:bodyPr wrap="square">
            <a:spAutoFit/>
          </a:bodyPr>
          <a:lstStyle/>
          <a:p>
            <a:pPr algn="ctr" rtl="1"/>
            <a:r>
              <a:rPr lang="en-GB" sz="1800" dirty="0">
                <a:solidFill>
                  <a:schemeClr val="tx1"/>
                </a:solidFill>
              </a:rPr>
              <a:t>قائد الأشبال : القائد إبراهيم بنماغة </a:t>
            </a:r>
          </a:p>
        </p:txBody>
      </p:sp>
      <p:sp>
        <p:nvSpPr>
          <p:cNvPr id="34" name="Rectangle: Rounded Corners 33">
            <a:extLst>
              <a:ext uri="{FF2B5EF4-FFF2-40B4-BE49-F238E27FC236}">
                <a16:creationId xmlns:a16="http://schemas.microsoft.com/office/drawing/2014/main" id="{DE73AA07-5CB8-42DB-B8B6-21B5F5949AF3}"/>
              </a:ext>
            </a:extLst>
          </p:cNvPr>
          <p:cNvSpPr/>
          <p:nvPr/>
        </p:nvSpPr>
        <p:spPr>
          <a:xfrm>
            <a:off x="5730241" y="2144766"/>
            <a:ext cx="1611085" cy="759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TextBox 34">
            <a:extLst>
              <a:ext uri="{FF2B5EF4-FFF2-40B4-BE49-F238E27FC236}">
                <a16:creationId xmlns:a16="http://schemas.microsoft.com/office/drawing/2014/main" id="{5E7F66FF-6154-46D5-84C0-E9BB4E5E07C0}"/>
              </a:ext>
            </a:extLst>
          </p:cNvPr>
          <p:cNvSpPr txBox="1"/>
          <p:nvPr/>
        </p:nvSpPr>
        <p:spPr>
          <a:xfrm>
            <a:off x="5673635" y="2197017"/>
            <a:ext cx="1667691" cy="646331"/>
          </a:xfrm>
          <a:prstGeom prst="rect">
            <a:avLst/>
          </a:prstGeom>
          <a:noFill/>
        </p:spPr>
        <p:txBody>
          <a:bodyPr wrap="square">
            <a:spAutoFit/>
          </a:bodyPr>
          <a:lstStyle/>
          <a:p>
            <a:pPr algn="ctr" rtl="1"/>
            <a:r>
              <a:rPr lang="ar-MA" sz="1800" dirty="0">
                <a:solidFill>
                  <a:schemeClr val="tx1"/>
                </a:solidFill>
              </a:rPr>
              <a:t>قائدة الزهرات: القائدة كريمة قنديل</a:t>
            </a:r>
            <a:endParaRPr lang="en-GB" sz="1800" dirty="0">
              <a:solidFill>
                <a:schemeClr val="tx1"/>
              </a:solidFill>
            </a:endParaRPr>
          </a:p>
        </p:txBody>
      </p:sp>
      <p:sp>
        <p:nvSpPr>
          <p:cNvPr id="38" name="Rectangle: Rounded Corners 37">
            <a:extLst>
              <a:ext uri="{FF2B5EF4-FFF2-40B4-BE49-F238E27FC236}">
                <a16:creationId xmlns:a16="http://schemas.microsoft.com/office/drawing/2014/main" id="{35ABFD56-7FFF-4A6E-95BF-E5D844071602}"/>
              </a:ext>
            </a:extLst>
          </p:cNvPr>
          <p:cNvSpPr/>
          <p:nvPr/>
        </p:nvSpPr>
        <p:spPr>
          <a:xfrm>
            <a:off x="1165015" y="3167613"/>
            <a:ext cx="1308218" cy="66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1600" dirty="0">
                <a:solidFill>
                  <a:schemeClr val="tx1"/>
                </a:solidFill>
              </a:rPr>
              <a:t>القائد معاذ الفائق</a:t>
            </a:r>
            <a:endParaRPr lang="en-GB" sz="1600" dirty="0">
              <a:solidFill>
                <a:schemeClr val="tx1"/>
              </a:solidFill>
            </a:endParaRPr>
          </a:p>
        </p:txBody>
      </p:sp>
      <p:sp>
        <p:nvSpPr>
          <p:cNvPr id="42" name="Rectangle: Rounded Corners 41">
            <a:extLst>
              <a:ext uri="{FF2B5EF4-FFF2-40B4-BE49-F238E27FC236}">
                <a16:creationId xmlns:a16="http://schemas.microsoft.com/office/drawing/2014/main" id="{F62B7CC6-7138-430F-B01A-274DA0F43179}"/>
              </a:ext>
            </a:extLst>
          </p:cNvPr>
          <p:cNvSpPr/>
          <p:nvPr/>
        </p:nvSpPr>
        <p:spPr>
          <a:xfrm>
            <a:off x="2944951" y="3167613"/>
            <a:ext cx="1308218" cy="66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1600" dirty="0">
                <a:solidFill>
                  <a:schemeClr val="tx1"/>
                </a:solidFill>
              </a:rPr>
              <a:t>القائد محمد الخزري</a:t>
            </a:r>
            <a:endParaRPr lang="en-GB" sz="1600" dirty="0">
              <a:solidFill>
                <a:schemeClr val="tx1"/>
              </a:solidFill>
            </a:endParaRPr>
          </a:p>
        </p:txBody>
      </p:sp>
      <p:sp>
        <p:nvSpPr>
          <p:cNvPr id="43" name="Rectangle: Rounded Corners 42">
            <a:extLst>
              <a:ext uri="{FF2B5EF4-FFF2-40B4-BE49-F238E27FC236}">
                <a16:creationId xmlns:a16="http://schemas.microsoft.com/office/drawing/2014/main" id="{C010E56E-C172-4BA2-B764-FC157FAA203D}"/>
              </a:ext>
            </a:extLst>
          </p:cNvPr>
          <p:cNvSpPr/>
          <p:nvPr/>
        </p:nvSpPr>
        <p:spPr>
          <a:xfrm>
            <a:off x="5072742" y="3167614"/>
            <a:ext cx="1308218" cy="66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1600" dirty="0">
                <a:solidFill>
                  <a:schemeClr val="tx1"/>
                </a:solidFill>
              </a:rPr>
              <a:t>القائدة إلهام </a:t>
            </a:r>
            <a:endParaRPr lang="en-GB" sz="1600" dirty="0">
              <a:solidFill>
                <a:schemeClr val="tx1"/>
              </a:solidFill>
            </a:endParaRPr>
          </a:p>
        </p:txBody>
      </p:sp>
      <p:sp>
        <p:nvSpPr>
          <p:cNvPr id="44" name="Rectangle: Rounded Corners 43">
            <a:extLst>
              <a:ext uri="{FF2B5EF4-FFF2-40B4-BE49-F238E27FC236}">
                <a16:creationId xmlns:a16="http://schemas.microsoft.com/office/drawing/2014/main" id="{BB655ABD-9658-4DA6-A4F5-C7599FA5BA98}"/>
              </a:ext>
            </a:extLst>
          </p:cNvPr>
          <p:cNvSpPr/>
          <p:nvPr/>
        </p:nvSpPr>
        <p:spPr>
          <a:xfrm>
            <a:off x="6852678" y="3167614"/>
            <a:ext cx="1308218" cy="66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MA" sz="1600" dirty="0">
                <a:solidFill>
                  <a:schemeClr val="tx1"/>
                </a:solidFill>
              </a:rPr>
              <a:t>القائدة الغالية</a:t>
            </a:r>
            <a:endParaRPr lang="en-GB" sz="1600" dirty="0">
              <a:solidFill>
                <a:schemeClr val="tx1"/>
              </a:solidFill>
            </a:endParaRPr>
          </a:p>
        </p:txBody>
      </p:sp>
      <p:pic>
        <p:nvPicPr>
          <p:cNvPr id="12" name="Picture 11">
            <a:extLst>
              <a:ext uri="{FF2B5EF4-FFF2-40B4-BE49-F238E27FC236}">
                <a16:creationId xmlns:a16="http://schemas.microsoft.com/office/drawing/2014/main" id="{B2C06DC8-7231-4053-AB7E-0B9FA1D79A4D}"/>
              </a:ext>
            </a:extLst>
          </p:cNvPr>
          <p:cNvPicPr>
            <a:picLocks noChangeAspect="1"/>
          </p:cNvPicPr>
          <p:nvPr/>
        </p:nvPicPr>
        <p:blipFill>
          <a:blip r:embed="rId3"/>
          <a:stretch>
            <a:fillRect/>
          </a:stretch>
        </p:blipFill>
        <p:spPr>
          <a:xfrm>
            <a:off x="-110845" y="-142896"/>
            <a:ext cx="1275860" cy="1347158"/>
          </a:xfrm>
          <a:prstGeom prst="rect">
            <a:avLst/>
          </a:prstGeom>
        </p:spPr>
      </p:pic>
      <p:pic>
        <p:nvPicPr>
          <p:cNvPr id="13" name="Picture 12">
            <a:extLst>
              <a:ext uri="{FF2B5EF4-FFF2-40B4-BE49-F238E27FC236}">
                <a16:creationId xmlns:a16="http://schemas.microsoft.com/office/drawing/2014/main" id="{822C60BA-4A6B-4C89-B740-DFCA36F158AB}"/>
              </a:ext>
            </a:extLst>
          </p:cNvPr>
          <p:cNvPicPr>
            <a:picLocks noChangeAspect="1"/>
          </p:cNvPicPr>
          <p:nvPr/>
        </p:nvPicPr>
        <p:blipFill>
          <a:blip r:embed="rId4"/>
          <a:stretch>
            <a:fillRect/>
          </a:stretch>
        </p:blipFill>
        <p:spPr>
          <a:xfrm>
            <a:off x="6019061" y="-417806"/>
            <a:ext cx="3542190" cy="19924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inVertical)">
                                      <p:cBhvr>
                                        <p:cTn id="12" dur="500"/>
                                        <p:tgtEl>
                                          <p:spTgt spid="3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arn(inVertical)">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randombar(horizontal)">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heel(1)">
                                      <p:cBhvr>
                                        <p:cTn id="30" dur="2000"/>
                                        <p:tgtEl>
                                          <p:spTgt spid="29"/>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heel(1)">
                                      <p:cBhvr>
                                        <p:cTn id="33" dur="20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circle(in)">
                                      <p:cBhvr>
                                        <p:cTn id="38" dur="20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P spid="33" grpId="0"/>
      <p:bldP spid="34" grpId="0" animBg="1"/>
      <p:bldP spid="35" grpId="0"/>
      <p:bldP spid="38" grpId="0" animBg="1"/>
      <p:bldP spid="42" grpId="0" animBg="1"/>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18" name="TextBox 17">
            <a:extLst>
              <a:ext uri="{FF2B5EF4-FFF2-40B4-BE49-F238E27FC236}">
                <a16:creationId xmlns:a16="http://schemas.microsoft.com/office/drawing/2014/main" id="{6CE66C4A-E5AE-414E-AE25-FB012AD0DF61}"/>
              </a:ext>
            </a:extLst>
          </p:cNvPr>
          <p:cNvSpPr txBox="1"/>
          <p:nvPr/>
        </p:nvSpPr>
        <p:spPr>
          <a:xfrm>
            <a:off x="6262766" y="1307187"/>
            <a:ext cx="2589334" cy="1169551"/>
          </a:xfrm>
          <a:prstGeom prst="rect">
            <a:avLst/>
          </a:prstGeom>
          <a:noFill/>
        </p:spPr>
        <p:txBody>
          <a:bodyPr wrap="square">
            <a:spAutoFit/>
          </a:bodyPr>
          <a:lstStyle/>
          <a:p>
            <a:pPr algn="just" rtl="1"/>
            <a:r>
              <a:rPr lang="en-GB" b="1" dirty="0">
                <a:solidFill>
                  <a:schemeClr val="bg1"/>
                </a:solidFill>
              </a:rPr>
              <a:t> 6أشهر أولى سنركز على مستوى المبتدئ على أساس اكتساب كل شبل وزهرة المعارف والمهاؤات المتعلقة بهذا المستوى، في حين 6أشهر الموالية يكون التكوين موجها  للمستوى الأول</a:t>
            </a:r>
          </a:p>
        </p:txBody>
      </p:sp>
      <p:sp>
        <p:nvSpPr>
          <p:cNvPr id="32" name="TextBox 31">
            <a:extLst>
              <a:ext uri="{FF2B5EF4-FFF2-40B4-BE49-F238E27FC236}">
                <a16:creationId xmlns:a16="http://schemas.microsoft.com/office/drawing/2014/main" id="{208F7C69-73EA-472E-8D72-113D47C71106}"/>
              </a:ext>
            </a:extLst>
          </p:cNvPr>
          <p:cNvSpPr txBox="1"/>
          <p:nvPr/>
        </p:nvSpPr>
        <p:spPr>
          <a:xfrm>
            <a:off x="2746522" y="68753"/>
            <a:ext cx="3650956" cy="523220"/>
          </a:xfrm>
          <a:prstGeom prst="rect">
            <a:avLst/>
          </a:prstGeom>
          <a:noFill/>
        </p:spPr>
        <p:txBody>
          <a:bodyPr wrap="square">
            <a:spAutoFit/>
          </a:bodyPr>
          <a:lstStyle/>
          <a:p>
            <a:pPr algn="r" rtl="1"/>
            <a:r>
              <a:rPr lang="ar-MA" sz="2800" dirty="0">
                <a:solidFill>
                  <a:schemeClr val="bg1"/>
                </a:solidFill>
              </a:rPr>
              <a:t>خطة العمل</a:t>
            </a:r>
            <a:r>
              <a:rPr lang="en-GB" sz="2800" dirty="0"/>
              <a:t> : الأهداف الكبرى</a:t>
            </a:r>
          </a:p>
        </p:txBody>
      </p:sp>
      <p:sp>
        <p:nvSpPr>
          <p:cNvPr id="40" name="TextBox 39">
            <a:extLst>
              <a:ext uri="{FF2B5EF4-FFF2-40B4-BE49-F238E27FC236}">
                <a16:creationId xmlns:a16="http://schemas.microsoft.com/office/drawing/2014/main" id="{14DA9D0D-C8F7-4007-86B9-1FFD22F31D6F}"/>
              </a:ext>
            </a:extLst>
          </p:cNvPr>
          <p:cNvSpPr txBox="1"/>
          <p:nvPr/>
        </p:nvSpPr>
        <p:spPr>
          <a:xfrm>
            <a:off x="993352" y="1402900"/>
            <a:ext cx="2923441" cy="523220"/>
          </a:xfrm>
          <a:prstGeom prst="rect">
            <a:avLst/>
          </a:prstGeom>
          <a:noFill/>
        </p:spPr>
        <p:txBody>
          <a:bodyPr wrap="square">
            <a:spAutoFit/>
          </a:bodyPr>
          <a:lstStyle/>
          <a:p>
            <a:pPr algn="r" rtl="1"/>
            <a:r>
              <a:rPr lang="en-GB" b="1" dirty="0"/>
              <a:t>الحفاظ على هؤلاء الأفراد والعمل على تطويرهم والوقوف على تدربهم خلال مراحل تقدمهم</a:t>
            </a:r>
          </a:p>
        </p:txBody>
      </p:sp>
      <p:sp>
        <p:nvSpPr>
          <p:cNvPr id="50" name="TextBox 49">
            <a:extLst>
              <a:ext uri="{FF2B5EF4-FFF2-40B4-BE49-F238E27FC236}">
                <a16:creationId xmlns:a16="http://schemas.microsoft.com/office/drawing/2014/main" id="{535CA235-4337-4317-884D-EB26F43F7B6D}"/>
              </a:ext>
            </a:extLst>
          </p:cNvPr>
          <p:cNvSpPr txBox="1"/>
          <p:nvPr/>
        </p:nvSpPr>
        <p:spPr>
          <a:xfrm>
            <a:off x="777941" y="2202418"/>
            <a:ext cx="2791557" cy="738664"/>
          </a:xfrm>
          <a:prstGeom prst="rect">
            <a:avLst/>
          </a:prstGeom>
          <a:noFill/>
        </p:spPr>
        <p:txBody>
          <a:bodyPr wrap="square">
            <a:spAutoFit/>
          </a:bodyPr>
          <a:lstStyle/>
          <a:p>
            <a:pPr algn="r" rtl="1"/>
            <a:r>
              <a:rPr lang="en-GB" b="1" dirty="0"/>
              <a:t>تحسين جودة وعطاء كل من الأفراد والقادة وتحسيسهم بأهمية ومسؤولية كل منهم داخل الوحدة</a:t>
            </a:r>
          </a:p>
        </p:txBody>
      </p:sp>
      <p:sp>
        <p:nvSpPr>
          <p:cNvPr id="52" name="TextBox 51">
            <a:extLst>
              <a:ext uri="{FF2B5EF4-FFF2-40B4-BE49-F238E27FC236}">
                <a16:creationId xmlns:a16="http://schemas.microsoft.com/office/drawing/2014/main" id="{7C30F434-D38D-413D-8E7C-FC02F4ABE40E}"/>
              </a:ext>
            </a:extLst>
          </p:cNvPr>
          <p:cNvSpPr txBox="1"/>
          <p:nvPr/>
        </p:nvSpPr>
        <p:spPr>
          <a:xfrm>
            <a:off x="5720711" y="2569564"/>
            <a:ext cx="2800349" cy="523220"/>
          </a:xfrm>
          <a:prstGeom prst="rect">
            <a:avLst/>
          </a:prstGeom>
          <a:noFill/>
        </p:spPr>
        <p:txBody>
          <a:bodyPr wrap="square">
            <a:spAutoFit/>
          </a:bodyPr>
          <a:lstStyle/>
          <a:p>
            <a:pPr algn="r" rtl="1"/>
            <a:r>
              <a:rPr lang="en-GB" b="1" dirty="0">
                <a:solidFill>
                  <a:schemeClr val="bg1"/>
                </a:solidFill>
              </a:rPr>
              <a:t>الوقوف على مواهب وملكات الزهرات والأشبال ومحاولة اسثمارها داخل الحصص</a:t>
            </a:r>
          </a:p>
        </p:txBody>
      </p:sp>
      <p:sp>
        <p:nvSpPr>
          <p:cNvPr id="54" name="TextBox 53">
            <a:extLst>
              <a:ext uri="{FF2B5EF4-FFF2-40B4-BE49-F238E27FC236}">
                <a16:creationId xmlns:a16="http://schemas.microsoft.com/office/drawing/2014/main" id="{2ECF9A63-12DE-4B01-B49D-67F59A52D739}"/>
              </a:ext>
            </a:extLst>
          </p:cNvPr>
          <p:cNvSpPr txBox="1"/>
          <p:nvPr/>
        </p:nvSpPr>
        <p:spPr>
          <a:xfrm>
            <a:off x="5269493" y="3278435"/>
            <a:ext cx="2800349" cy="738664"/>
          </a:xfrm>
          <a:prstGeom prst="rect">
            <a:avLst/>
          </a:prstGeom>
          <a:noFill/>
        </p:spPr>
        <p:txBody>
          <a:bodyPr wrap="square">
            <a:spAutoFit/>
          </a:bodyPr>
          <a:lstStyle/>
          <a:p>
            <a:pPr algn="r" rtl="1"/>
            <a:r>
              <a:rPr lang="en-GB" b="1" dirty="0">
                <a:solidFill>
                  <a:schemeClr val="bg1"/>
                </a:solidFill>
              </a:rPr>
              <a:t>تقوية العلاقة بين قادة السرب والٱباء عن طريق لقاءات وإشراكهم وإطلاعهم بالبرنامج المقدم لأطفالهم</a:t>
            </a:r>
          </a:p>
        </p:txBody>
      </p:sp>
      <p:sp>
        <p:nvSpPr>
          <p:cNvPr id="56" name="TextBox 55">
            <a:extLst>
              <a:ext uri="{FF2B5EF4-FFF2-40B4-BE49-F238E27FC236}">
                <a16:creationId xmlns:a16="http://schemas.microsoft.com/office/drawing/2014/main" id="{24898B11-CCC3-4B3D-89D6-0390AAE2A873}"/>
              </a:ext>
            </a:extLst>
          </p:cNvPr>
          <p:cNvSpPr txBox="1"/>
          <p:nvPr/>
        </p:nvSpPr>
        <p:spPr>
          <a:xfrm>
            <a:off x="1182387" y="3116873"/>
            <a:ext cx="2123341" cy="307777"/>
          </a:xfrm>
          <a:prstGeom prst="rect">
            <a:avLst/>
          </a:prstGeom>
          <a:noFill/>
        </p:spPr>
        <p:txBody>
          <a:bodyPr wrap="square">
            <a:spAutoFit/>
          </a:bodyPr>
          <a:lstStyle/>
          <a:p>
            <a:pPr algn="r" rtl="1"/>
            <a:r>
              <a:rPr lang="en-GB" b="1" dirty="0"/>
              <a:t>خلق بنك وإدارة مستقلين للوحدة</a:t>
            </a:r>
          </a:p>
        </p:txBody>
      </p:sp>
      <p:sp>
        <p:nvSpPr>
          <p:cNvPr id="58" name="TextBox 57">
            <a:extLst>
              <a:ext uri="{FF2B5EF4-FFF2-40B4-BE49-F238E27FC236}">
                <a16:creationId xmlns:a16="http://schemas.microsoft.com/office/drawing/2014/main" id="{694940D0-922A-4E63-8559-9A02450E67BB}"/>
              </a:ext>
            </a:extLst>
          </p:cNvPr>
          <p:cNvSpPr txBox="1"/>
          <p:nvPr/>
        </p:nvSpPr>
        <p:spPr>
          <a:xfrm>
            <a:off x="4854440" y="4139050"/>
            <a:ext cx="2431072" cy="307777"/>
          </a:xfrm>
          <a:prstGeom prst="rect">
            <a:avLst/>
          </a:prstGeom>
          <a:noFill/>
        </p:spPr>
        <p:txBody>
          <a:bodyPr wrap="square">
            <a:spAutoFit/>
          </a:bodyPr>
          <a:lstStyle/>
          <a:p>
            <a:pPr algn="r" rtl="1"/>
            <a:r>
              <a:rPr lang="en-GB" b="1" dirty="0">
                <a:solidFill>
                  <a:schemeClr val="bg1"/>
                </a:solidFill>
              </a:rPr>
              <a:t>العمل على خلق وحدة سرب ثانية</a:t>
            </a:r>
          </a:p>
        </p:txBody>
      </p:sp>
      <p:sp>
        <p:nvSpPr>
          <p:cNvPr id="60" name="TextBox 59">
            <a:extLst>
              <a:ext uri="{FF2B5EF4-FFF2-40B4-BE49-F238E27FC236}">
                <a16:creationId xmlns:a16="http://schemas.microsoft.com/office/drawing/2014/main" id="{2A6FF16F-E217-4A3C-AF22-96F47EF12622}"/>
              </a:ext>
            </a:extLst>
          </p:cNvPr>
          <p:cNvSpPr txBox="1"/>
          <p:nvPr/>
        </p:nvSpPr>
        <p:spPr>
          <a:xfrm>
            <a:off x="-147790" y="3644530"/>
            <a:ext cx="3266341" cy="307777"/>
          </a:xfrm>
          <a:prstGeom prst="rect">
            <a:avLst/>
          </a:prstGeom>
          <a:noFill/>
        </p:spPr>
        <p:txBody>
          <a:bodyPr wrap="square">
            <a:spAutoFit/>
          </a:bodyPr>
          <a:lstStyle/>
          <a:p>
            <a:pPr algn="r" rtl="1"/>
            <a:r>
              <a:rPr lang="en-GB" b="1" dirty="0"/>
              <a:t>إحياء الجانب الكشفي والإهتمام به أكثر والعمل به</a:t>
            </a:r>
          </a:p>
        </p:txBody>
      </p:sp>
      <p:sp>
        <p:nvSpPr>
          <p:cNvPr id="62" name="TextBox 61">
            <a:extLst>
              <a:ext uri="{FF2B5EF4-FFF2-40B4-BE49-F238E27FC236}">
                <a16:creationId xmlns:a16="http://schemas.microsoft.com/office/drawing/2014/main" id="{27E7ADA8-19D2-425E-A084-4CCD3ED8CEA8}"/>
              </a:ext>
            </a:extLst>
          </p:cNvPr>
          <p:cNvSpPr txBox="1"/>
          <p:nvPr/>
        </p:nvSpPr>
        <p:spPr>
          <a:xfrm>
            <a:off x="3447488" y="811853"/>
            <a:ext cx="2504042" cy="461665"/>
          </a:xfrm>
          <a:prstGeom prst="rect">
            <a:avLst/>
          </a:prstGeom>
          <a:noFill/>
        </p:spPr>
        <p:txBody>
          <a:bodyPr wrap="square">
            <a:spAutoFit/>
          </a:bodyPr>
          <a:lstStyle/>
          <a:p>
            <a:pPr algn="r" rtl="1"/>
            <a:r>
              <a:rPr lang="en-GB" sz="2400" dirty="0">
                <a:solidFill>
                  <a:schemeClr val="tx2">
                    <a:lumMod val="60000"/>
                    <a:lumOff val="40000"/>
                  </a:schemeClr>
                </a:solidFill>
              </a:rPr>
              <a:t>على مستوى </a:t>
            </a:r>
            <a:r>
              <a:rPr lang="en-GB" sz="2400" dirty="0">
                <a:solidFill>
                  <a:schemeClr val="tx1">
                    <a:lumMod val="65000"/>
                    <a:lumOff val="35000"/>
                  </a:schemeClr>
                </a:solidFill>
              </a:rPr>
              <a:t>الأفراد</a:t>
            </a:r>
          </a:p>
        </p:txBody>
      </p:sp>
      <p:pic>
        <p:nvPicPr>
          <p:cNvPr id="12" name="Picture 11">
            <a:extLst>
              <a:ext uri="{FF2B5EF4-FFF2-40B4-BE49-F238E27FC236}">
                <a16:creationId xmlns:a16="http://schemas.microsoft.com/office/drawing/2014/main" id="{1FF953BE-7E48-4289-8221-F458A05144B2}"/>
              </a:ext>
            </a:extLst>
          </p:cNvPr>
          <p:cNvPicPr>
            <a:picLocks noChangeAspect="1"/>
          </p:cNvPicPr>
          <p:nvPr/>
        </p:nvPicPr>
        <p:blipFill>
          <a:blip r:embed="rId3"/>
          <a:stretch>
            <a:fillRect/>
          </a:stretch>
        </p:blipFill>
        <p:spPr>
          <a:xfrm>
            <a:off x="-147790" y="-170043"/>
            <a:ext cx="1275860" cy="1347158"/>
          </a:xfrm>
          <a:prstGeom prst="rect">
            <a:avLst/>
          </a:prstGeom>
        </p:spPr>
      </p:pic>
      <p:pic>
        <p:nvPicPr>
          <p:cNvPr id="13" name="Picture 12">
            <a:extLst>
              <a:ext uri="{FF2B5EF4-FFF2-40B4-BE49-F238E27FC236}">
                <a16:creationId xmlns:a16="http://schemas.microsoft.com/office/drawing/2014/main" id="{2B48A7E7-79D4-4756-AC21-01BD80C7E540}"/>
              </a:ext>
            </a:extLst>
          </p:cNvPr>
          <p:cNvPicPr>
            <a:picLocks noChangeAspect="1"/>
          </p:cNvPicPr>
          <p:nvPr/>
        </p:nvPicPr>
        <p:blipFill>
          <a:blip r:embed="rId4"/>
          <a:stretch>
            <a:fillRect/>
          </a:stretch>
        </p:blipFill>
        <p:spPr>
          <a:xfrm>
            <a:off x="6652093" y="-274016"/>
            <a:ext cx="3542190" cy="19924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Monthly Marketing Report by Slidesgo">
  <a:themeElements>
    <a:clrScheme name="Simple Light">
      <a:dk1>
        <a:srgbClr val="000000"/>
      </a:dk1>
      <a:lt1>
        <a:srgbClr val="FFFFFF"/>
      </a:lt1>
      <a:dk2>
        <a:srgbClr val="EFEFEF"/>
      </a:dk2>
      <a:lt2>
        <a:srgbClr val="666666"/>
      </a:lt2>
      <a:accent1>
        <a:srgbClr val="61EBC1"/>
      </a:accent1>
      <a:accent2>
        <a:srgbClr val="61EBC1"/>
      </a:accent2>
      <a:accent3>
        <a:srgbClr val="61EBC1"/>
      </a:accent3>
      <a:accent4>
        <a:srgbClr val="ABABAB"/>
      </a:accent4>
      <a:accent5>
        <a:srgbClr val="666666"/>
      </a:accent5>
      <a:accent6>
        <a:srgbClr val="22222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557</Words>
  <Application>Microsoft Office PowerPoint</Application>
  <PresentationFormat>On-screen Show (16:9)</PresentationFormat>
  <Paragraphs>63</Paragraphs>
  <Slides>13</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Montserrat SemiBold</vt:lpstr>
      <vt:lpstr>Roboto Condensed Light</vt:lpstr>
      <vt:lpstr>Montserrat Black</vt:lpstr>
      <vt:lpstr>Montserrat</vt:lpstr>
      <vt:lpstr>Poppins</vt:lpstr>
      <vt:lpstr>Arial</vt:lpstr>
      <vt:lpstr>Abel</vt:lpstr>
      <vt:lpstr>Montserrat ExtraBold</vt:lpstr>
      <vt:lpstr>Roboto Medium</vt:lpstr>
      <vt:lpstr>Source Sans Pro</vt:lpstr>
      <vt:lpstr>Roboto</vt:lpstr>
      <vt:lpstr>Livvic</vt:lpstr>
      <vt:lpstr>Monthly Marketing Report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IBRAHIM BENMAGHA</cp:lastModifiedBy>
  <cp:revision>51</cp:revision>
  <dcterms:modified xsi:type="dcterms:W3CDTF">2022-12-24T19:55:53Z</dcterms:modified>
</cp:coreProperties>
</file>