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7" r:id="rId1"/>
  </p:sldMasterIdLst>
  <p:notesMasterIdLst>
    <p:notesMasterId r:id="rId17"/>
  </p:notesMasterIdLst>
  <p:sldIdLst>
    <p:sldId id="283" r:id="rId2"/>
    <p:sldId id="257" r:id="rId3"/>
    <p:sldId id="259" r:id="rId4"/>
    <p:sldId id="263" r:id="rId5"/>
    <p:sldId id="264" r:id="rId6"/>
    <p:sldId id="265" r:id="rId7"/>
    <p:sldId id="266" r:id="rId8"/>
    <p:sldId id="267" r:id="rId9"/>
    <p:sldId id="268" r:id="rId10"/>
    <p:sldId id="269" r:id="rId11"/>
    <p:sldId id="271" r:id="rId12"/>
    <p:sldId id="270" r:id="rId13"/>
    <p:sldId id="278" r:id="rId14"/>
    <p:sldId id="279" r:id="rId15"/>
    <p:sldId id="282" r:id="rId16"/>
  </p:sldIdLst>
  <p:sldSz cx="21855113" cy="12293600"/>
  <p:notesSz cx="7559675" cy="10691813"/>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3" d="100"/>
          <a:sy n="73" d="100"/>
        </p:scale>
        <p:origin x="134"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169F3994-2699-4A44-B11D-630EA72E2E80}" type="datetimeFigureOut">
              <a:rPr lang="tr-TR" smtClean="0"/>
              <a:t>8.05.2023</a:t>
            </a:fld>
            <a:endParaRPr lang="tr-TR"/>
          </a:p>
        </p:txBody>
      </p:sp>
      <p:sp>
        <p:nvSpPr>
          <p:cNvPr id="4" name="Slayt Resmi Yer Tutucusu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F5A51DDC-189E-4BFD-A24B-F8983D45AE4C}" type="slidenum">
              <a:rPr lang="tr-TR" smtClean="0"/>
              <a:t>‹#›</a:t>
            </a:fld>
            <a:endParaRPr lang="tr-TR"/>
          </a:p>
        </p:txBody>
      </p:sp>
    </p:spTree>
    <p:extLst>
      <p:ext uri="{BB962C8B-B14F-4D97-AF65-F5344CB8AC3E}">
        <p14:creationId xmlns:p14="http://schemas.microsoft.com/office/powerpoint/2010/main" val="3488164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F5A51DDC-189E-4BFD-A24B-F8983D45AE4C}" type="slidenum">
              <a:rPr lang="tr-TR" smtClean="0"/>
              <a:t>14</a:t>
            </a:fld>
            <a:endParaRPr lang="tr-TR"/>
          </a:p>
        </p:txBody>
      </p:sp>
    </p:spTree>
    <p:extLst>
      <p:ext uri="{BB962C8B-B14F-4D97-AF65-F5344CB8AC3E}">
        <p14:creationId xmlns:p14="http://schemas.microsoft.com/office/powerpoint/2010/main" val="12488600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7" name="Group 6"/>
          <p:cNvGrpSpPr/>
          <p:nvPr/>
        </p:nvGrpSpPr>
        <p:grpSpPr>
          <a:xfrm>
            <a:off x="0" y="-15177"/>
            <a:ext cx="21855113" cy="12308778"/>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2701535" y="4310350"/>
            <a:ext cx="13922840" cy="2951149"/>
          </a:xfrm>
        </p:spPr>
        <p:txBody>
          <a:bodyPr anchor="b">
            <a:noAutofit/>
          </a:bodyPr>
          <a:lstStyle>
            <a:lvl1pPr algn="r">
              <a:defRPr sz="9680">
                <a:solidFill>
                  <a:schemeClr val="accent1"/>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2701535" y="7261494"/>
            <a:ext cx="13922840" cy="1966293"/>
          </a:xfrm>
        </p:spPr>
        <p:txBody>
          <a:bodyPr anchor="t"/>
          <a:lstStyle>
            <a:lvl1pPr marL="0" indent="0" algn="r">
              <a:buNone/>
              <a:defRPr>
                <a:solidFill>
                  <a:schemeClr val="tx1">
                    <a:lumMod val="50000"/>
                    <a:lumOff val="50000"/>
                  </a:schemeClr>
                </a:solidFill>
              </a:defRPr>
            </a:lvl1pPr>
            <a:lvl2pPr marL="819577" indent="0" algn="ctr">
              <a:buNone/>
              <a:defRPr>
                <a:solidFill>
                  <a:schemeClr val="tx1">
                    <a:tint val="75000"/>
                  </a:schemeClr>
                </a:solidFill>
              </a:defRPr>
            </a:lvl2pPr>
            <a:lvl3pPr marL="1639153" indent="0" algn="ctr">
              <a:buNone/>
              <a:defRPr>
                <a:solidFill>
                  <a:schemeClr val="tx1">
                    <a:tint val="75000"/>
                  </a:schemeClr>
                </a:solidFill>
              </a:defRPr>
            </a:lvl3pPr>
            <a:lvl4pPr marL="2458730" indent="0" algn="ctr">
              <a:buNone/>
              <a:defRPr>
                <a:solidFill>
                  <a:schemeClr val="tx1">
                    <a:tint val="75000"/>
                  </a:schemeClr>
                </a:solidFill>
              </a:defRPr>
            </a:lvl4pPr>
            <a:lvl5pPr marL="3278307" indent="0" algn="ctr">
              <a:buNone/>
              <a:defRPr>
                <a:solidFill>
                  <a:schemeClr val="tx1">
                    <a:tint val="75000"/>
                  </a:schemeClr>
                </a:solidFill>
              </a:defRPr>
            </a:lvl5pPr>
            <a:lvl6pPr marL="4097884" indent="0" algn="ctr">
              <a:buNone/>
              <a:defRPr>
                <a:solidFill>
                  <a:schemeClr val="tx1">
                    <a:tint val="75000"/>
                  </a:schemeClr>
                </a:solidFill>
              </a:defRPr>
            </a:lvl6pPr>
            <a:lvl7pPr marL="4917460" indent="0" algn="ctr">
              <a:buNone/>
              <a:defRPr>
                <a:solidFill>
                  <a:schemeClr val="tx1">
                    <a:tint val="75000"/>
                  </a:schemeClr>
                </a:solidFill>
              </a:defRPr>
            </a:lvl7pPr>
            <a:lvl8pPr marL="5737037" indent="0" algn="ctr">
              <a:buNone/>
              <a:defRPr>
                <a:solidFill>
                  <a:schemeClr val="tx1">
                    <a:tint val="75000"/>
                  </a:schemeClr>
                </a:solidFill>
              </a:defRPr>
            </a:lvl8pPr>
            <a:lvl9pPr marL="6556614"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589137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214176" y="1092765"/>
            <a:ext cx="15410199" cy="6101268"/>
          </a:xfrm>
        </p:spPr>
        <p:txBody>
          <a:bodyPr anchor="ctr">
            <a:normAutofit/>
          </a:bodyPr>
          <a:lstStyle>
            <a:lvl1pPr algn="l">
              <a:defRPr sz="7887"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214176" y="8013606"/>
            <a:ext cx="15410199" cy="2816095"/>
          </a:xfrm>
        </p:spPr>
        <p:txBody>
          <a:bodyPr anchor="ctr">
            <a:normAutofit/>
          </a:bodyPr>
          <a:lstStyle>
            <a:lvl1pPr marL="0" indent="0" algn="l">
              <a:buNone/>
              <a:defRPr sz="3227">
                <a:solidFill>
                  <a:schemeClr val="tx1">
                    <a:lumMod val="75000"/>
                    <a:lumOff val="25000"/>
                  </a:schemeClr>
                </a:solidFill>
              </a:defRPr>
            </a:lvl1pPr>
            <a:lvl2pPr marL="819577" indent="0">
              <a:buNone/>
              <a:defRPr sz="3227">
                <a:solidFill>
                  <a:schemeClr val="tx1">
                    <a:tint val="75000"/>
                  </a:schemeClr>
                </a:solidFill>
              </a:defRPr>
            </a:lvl2pPr>
            <a:lvl3pPr marL="1639153" indent="0">
              <a:buNone/>
              <a:defRPr sz="2868">
                <a:solidFill>
                  <a:schemeClr val="tx1">
                    <a:tint val="75000"/>
                  </a:schemeClr>
                </a:solidFill>
              </a:defRPr>
            </a:lvl3pPr>
            <a:lvl4pPr marL="2458730" indent="0">
              <a:buNone/>
              <a:defRPr sz="2510">
                <a:solidFill>
                  <a:schemeClr val="tx1">
                    <a:tint val="75000"/>
                  </a:schemeClr>
                </a:solidFill>
              </a:defRPr>
            </a:lvl4pPr>
            <a:lvl5pPr marL="3278307" indent="0">
              <a:buNone/>
              <a:defRPr sz="2510">
                <a:solidFill>
                  <a:schemeClr val="tx1">
                    <a:tint val="75000"/>
                  </a:schemeClr>
                </a:solidFill>
              </a:defRPr>
            </a:lvl5pPr>
            <a:lvl6pPr marL="4097884" indent="0">
              <a:buNone/>
              <a:defRPr sz="2510">
                <a:solidFill>
                  <a:schemeClr val="tx1">
                    <a:tint val="75000"/>
                  </a:schemeClr>
                </a:solidFill>
              </a:defRPr>
            </a:lvl6pPr>
            <a:lvl7pPr marL="4917460" indent="0">
              <a:buNone/>
              <a:defRPr sz="2510">
                <a:solidFill>
                  <a:schemeClr val="tx1">
                    <a:tint val="75000"/>
                  </a:schemeClr>
                </a:solidFill>
              </a:defRPr>
            </a:lvl7pPr>
            <a:lvl8pPr marL="5737037" indent="0">
              <a:buNone/>
              <a:defRPr sz="2510">
                <a:solidFill>
                  <a:schemeClr val="tx1">
                    <a:tint val="75000"/>
                  </a:schemeClr>
                </a:solidFill>
              </a:defRPr>
            </a:lvl8pPr>
            <a:lvl9pPr marL="6556614" indent="0">
              <a:buNone/>
              <a:defRPr sz="251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B61BEF0D-F0BB-DE4B-95CE-6DB70DBA9567}" type="datetimeFigureOut">
              <a:rPr lang="en-US" dirty="0"/>
              <a:pPr/>
              <a:t>5/8/2023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33489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669489" y="1092765"/>
            <a:ext cx="14509368" cy="5418290"/>
          </a:xfrm>
        </p:spPr>
        <p:txBody>
          <a:bodyPr anchor="ctr">
            <a:normAutofit/>
          </a:bodyPr>
          <a:lstStyle>
            <a:lvl1pPr algn="l">
              <a:defRPr sz="7887"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2448911" y="6511055"/>
            <a:ext cx="12950524" cy="682978"/>
          </a:xfrm>
        </p:spPr>
        <p:txBody>
          <a:bodyPr anchor="ctr">
            <a:noAutofit/>
          </a:bodyPr>
          <a:lstStyle>
            <a:lvl1pPr marL="0" indent="0">
              <a:buFontTx/>
              <a:buNone/>
              <a:defRPr sz="2868">
                <a:solidFill>
                  <a:schemeClr val="tx1">
                    <a:lumMod val="50000"/>
                    <a:lumOff val="50000"/>
                  </a:schemeClr>
                </a:solidFill>
              </a:defRPr>
            </a:lvl1pPr>
            <a:lvl2pPr marL="819577" indent="0">
              <a:buFontTx/>
              <a:buNone/>
              <a:defRPr/>
            </a:lvl2pPr>
            <a:lvl3pPr marL="1639153" indent="0">
              <a:buFontTx/>
              <a:buNone/>
              <a:defRPr/>
            </a:lvl3pPr>
            <a:lvl4pPr marL="2458730" indent="0">
              <a:buFontTx/>
              <a:buNone/>
              <a:defRPr/>
            </a:lvl4pPr>
            <a:lvl5pPr marL="3278307" indent="0">
              <a:buFontTx/>
              <a:buNone/>
              <a:defRPr/>
            </a:lvl5pPr>
          </a:lstStyle>
          <a:p>
            <a:pPr lvl="0"/>
            <a:r>
              <a:rPr lang="tr-TR"/>
              <a:t>Asıl metin stillerini düzenle</a:t>
            </a:r>
          </a:p>
        </p:txBody>
      </p:sp>
      <p:sp>
        <p:nvSpPr>
          <p:cNvPr id="3" name="Text Placeholder 2"/>
          <p:cNvSpPr>
            <a:spLocks noGrp="1"/>
          </p:cNvSpPr>
          <p:nvPr>
            <p:ph type="body" idx="1"/>
          </p:nvPr>
        </p:nvSpPr>
        <p:spPr>
          <a:xfrm>
            <a:off x="1214176" y="8013606"/>
            <a:ext cx="15410199" cy="2816095"/>
          </a:xfrm>
        </p:spPr>
        <p:txBody>
          <a:bodyPr anchor="ctr">
            <a:normAutofit/>
          </a:bodyPr>
          <a:lstStyle>
            <a:lvl1pPr marL="0" indent="0" algn="l">
              <a:buNone/>
              <a:defRPr sz="3227">
                <a:solidFill>
                  <a:schemeClr val="tx1">
                    <a:lumMod val="75000"/>
                    <a:lumOff val="25000"/>
                  </a:schemeClr>
                </a:solidFill>
              </a:defRPr>
            </a:lvl1pPr>
            <a:lvl2pPr marL="819577" indent="0">
              <a:buNone/>
              <a:defRPr sz="3227">
                <a:solidFill>
                  <a:schemeClr val="tx1">
                    <a:tint val="75000"/>
                  </a:schemeClr>
                </a:solidFill>
              </a:defRPr>
            </a:lvl2pPr>
            <a:lvl3pPr marL="1639153" indent="0">
              <a:buNone/>
              <a:defRPr sz="2868">
                <a:solidFill>
                  <a:schemeClr val="tx1">
                    <a:tint val="75000"/>
                  </a:schemeClr>
                </a:solidFill>
              </a:defRPr>
            </a:lvl3pPr>
            <a:lvl4pPr marL="2458730" indent="0">
              <a:buNone/>
              <a:defRPr sz="2510">
                <a:solidFill>
                  <a:schemeClr val="tx1">
                    <a:tint val="75000"/>
                  </a:schemeClr>
                </a:solidFill>
              </a:defRPr>
            </a:lvl4pPr>
            <a:lvl5pPr marL="3278307" indent="0">
              <a:buNone/>
              <a:defRPr sz="2510">
                <a:solidFill>
                  <a:schemeClr val="tx1">
                    <a:tint val="75000"/>
                  </a:schemeClr>
                </a:solidFill>
              </a:defRPr>
            </a:lvl5pPr>
            <a:lvl6pPr marL="4097884" indent="0">
              <a:buNone/>
              <a:defRPr sz="2510">
                <a:solidFill>
                  <a:schemeClr val="tx1">
                    <a:tint val="75000"/>
                  </a:schemeClr>
                </a:solidFill>
              </a:defRPr>
            </a:lvl6pPr>
            <a:lvl7pPr marL="4917460" indent="0">
              <a:buNone/>
              <a:defRPr sz="2510">
                <a:solidFill>
                  <a:schemeClr val="tx1">
                    <a:tint val="75000"/>
                  </a:schemeClr>
                </a:solidFill>
              </a:defRPr>
            </a:lvl7pPr>
            <a:lvl8pPr marL="5737037" indent="0">
              <a:buNone/>
              <a:defRPr sz="2510">
                <a:solidFill>
                  <a:schemeClr val="tx1">
                    <a:tint val="75000"/>
                  </a:schemeClr>
                </a:solidFill>
              </a:defRPr>
            </a:lvl8pPr>
            <a:lvl9pPr marL="6556614" indent="0">
              <a:buNone/>
              <a:defRPr sz="251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B61BEF0D-F0BB-DE4B-95CE-6DB70DBA9567}" type="datetimeFigureOut">
              <a:rPr lang="en-US" dirty="0"/>
              <a:pPr/>
              <a:t>5/8/2023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971344" y="1416826"/>
            <a:ext cx="1092756" cy="1048265"/>
          </a:xfrm>
          <a:prstGeom prst="rect">
            <a:avLst/>
          </a:prstGeom>
        </p:spPr>
        <p:txBody>
          <a:bodyPr vert="horz" lIns="163913" tIns="81957" rIns="163913" bIns="81957" rtlCol="0" anchor="ctr">
            <a:noAutofit/>
          </a:bodyPr>
          <a:lstStyle/>
          <a:p>
            <a:pPr lvl="0"/>
            <a:r>
              <a:rPr lang="en-US" sz="14341"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15941417" y="5174419"/>
            <a:ext cx="1092756" cy="1048265"/>
          </a:xfrm>
          <a:prstGeom prst="rect">
            <a:avLst/>
          </a:prstGeom>
        </p:spPr>
        <p:txBody>
          <a:bodyPr vert="horz" lIns="163913" tIns="81957" rIns="163913" bIns="81957" rtlCol="0" anchor="ctr">
            <a:noAutofit/>
          </a:bodyPr>
          <a:lstStyle/>
          <a:p>
            <a:pPr lvl="0"/>
            <a:r>
              <a:rPr lang="en-US" sz="14341" baseline="0" dirty="0">
                <a:ln w="3175" cmpd="sng">
                  <a:noFill/>
                </a:ln>
                <a:solidFill>
                  <a:schemeClr val="accent1">
                    <a:lumMod val="60000"/>
                    <a:lumOff val="40000"/>
                  </a:schemeClr>
                </a:solidFill>
                <a:latin typeface="Arial"/>
              </a:rPr>
              <a:t>”</a:t>
            </a:r>
            <a:endParaRPr lang="en-US" sz="3227" dirty="0">
              <a:solidFill>
                <a:schemeClr val="accent1">
                  <a:lumMod val="60000"/>
                  <a:lumOff val="40000"/>
                </a:schemeClr>
              </a:solidFill>
              <a:latin typeface="Arial"/>
            </a:endParaRPr>
          </a:p>
        </p:txBody>
      </p:sp>
    </p:spTree>
    <p:extLst>
      <p:ext uri="{BB962C8B-B14F-4D97-AF65-F5344CB8AC3E}">
        <p14:creationId xmlns:p14="http://schemas.microsoft.com/office/powerpoint/2010/main" val="41150249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214176" y="3463268"/>
            <a:ext cx="15410199" cy="4652602"/>
          </a:xfrm>
        </p:spPr>
        <p:txBody>
          <a:bodyPr anchor="b">
            <a:normAutofit/>
          </a:bodyPr>
          <a:lstStyle>
            <a:lvl1pPr algn="l">
              <a:defRPr sz="7887"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214176" y="8115870"/>
            <a:ext cx="15410199" cy="2713831"/>
          </a:xfrm>
        </p:spPr>
        <p:txBody>
          <a:bodyPr anchor="t">
            <a:normAutofit/>
          </a:bodyPr>
          <a:lstStyle>
            <a:lvl1pPr marL="0" indent="0" algn="l">
              <a:buNone/>
              <a:defRPr sz="3227">
                <a:solidFill>
                  <a:schemeClr val="tx1">
                    <a:lumMod val="75000"/>
                    <a:lumOff val="25000"/>
                  </a:schemeClr>
                </a:solidFill>
              </a:defRPr>
            </a:lvl1pPr>
            <a:lvl2pPr marL="819577" indent="0">
              <a:buNone/>
              <a:defRPr sz="3227">
                <a:solidFill>
                  <a:schemeClr val="tx1">
                    <a:tint val="75000"/>
                  </a:schemeClr>
                </a:solidFill>
              </a:defRPr>
            </a:lvl2pPr>
            <a:lvl3pPr marL="1639153" indent="0">
              <a:buNone/>
              <a:defRPr sz="2868">
                <a:solidFill>
                  <a:schemeClr val="tx1">
                    <a:tint val="75000"/>
                  </a:schemeClr>
                </a:solidFill>
              </a:defRPr>
            </a:lvl3pPr>
            <a:lvl4pPr marL="2458730" indent="0">
              <a:buNone/>
              <a:defRPr sz="2510">
                <a:solidFill>
                  <a:schemeClr val="tx1">
                    <a:tint val="75000"/>
                  </a:schemeClr>
                </a:solidFill>
              </a:defRPr>
            </a:lvl4pPr>
            <a:lvl5pPr marL="3278307" indent="0">
              <a:buNone/>
              <a:defRPr sz="2510">
                <a:solidFill>
                  <a:schemeClr val="tx1">
                    <a:tint val="75000"/>
                  </a:schemeClr>
                </a:solidFill>
              </a:defRPr>
            </a:lvl5pPr>
            <a:lvl6pPr marL="4097884" indent="0">
              <a:buNone/>
              <a:defRPr sz="2510">
                <a:solidFill>
                  <a:schemeClr val="tx1">
                    <a:tint val="75000"/>
                  </a:schemeClr>
                </a:solidFill>
              </a:defRPr>
            </a:lvl6pPr>
            <a:lvl7pPr marL="4917460" indent="0">
              <a:buNone/>
              <a:defRPr sz="2510">
                <a:solidFill>
                  <a:schemeClr val="tx1">
                    <a:tint val="75000"/>
                  </a:schemeClr>
                </a:solidFill>
              </a:defRPr>
            </a:lvl7pPr>
            <a:lvl8pPr marL="5737037" indent="0">
              <a:buNone/>
              <a:defRPr sz="2510">
                <a:solidFill>
                  <a:schemeClr val="tx1">
                    <a:tint val="75000"/>
                  </a:schemeClr>
                </a:solidFill>
              </a:defRPr>
            </a:lvl8pPr>
            <a:lvl9pPr marL="6556614" indent="0">
              <a:buNone/>
              <a:defRPr sz="251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B61BEF0D-F0BB-DE4B-95CE-6DB70DBA9567}" type="datetimeFigureOut">
              <a:rPr lang="en-US" dirty="0"/>
              <a:pPr/>
              <a:t>5/8/2023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582170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669489" y="1092765"/>
            <a:ext cx="14509368" cy="5418290"/>
          </a:xfrm>
        </p:spPr>
        <p:txBody>
          <a:bodyPr anchor="ctr">
            <a:normAutofit/>
          </a:bodyPr>
          <a:lstStyle>
            <a:lvl1pPr algn="l">
              <a:defRPr sz="7887"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1214172" y="7194033"/>
            <a:ext cx="15410201" cy="921837"/>
          </a:xfrm>
        </p:spPr>
        <p:txBody>
          <a:bodyPr anchor="b">
            <a:noAutofit/>
          </a:bodyPr>
          <a:lstStyle>
            <a:lvl1pPr marL="0" indent="0">
              <a:buFontTx/>
              <a:buNone/>
              <a:defRPr sz="4302">
                <a:solidFill>
                  <a:schemeClr val="tx1">
                    <a:lumMod val="75000"/>
                    <a:lumOff val="25000"/>
                  </a:schemeClr>
                </a:solidFill>
              </a:defRPr>
            </a:lvl1pPr>
            <a:lvl2pPr marL="819577" indent="0">
              <a:buFontTx/>
              <a:buNone/>
              <a:defRPr/>
            </a:lvl2pPr>
            <a:lvl3pPr marL="1639153" indent="0">
              <a:buFontTx/>
              <a:buNone/>
              <a:defRPr/>
            </a:lvl3pPr>
            <a:lvl4pPr marL="2458730" indent="0">
              <a:buFontTx/>
              <a:buNone/>
              <a:defRPr/>
            </a:lvl4pPr>
            <a:lvl5pPr marL="3278307" indent="0">
              <a:buFontTx/>
              <a:buNone/>
              <a:defRPr/>
            </a:lvl5pPr>
          </a:lstStyle>
          <a:p>
            <a:pPr lvl="0"/>
            <a:r>
              <a:rPr lang="tr-TR"/>
              <a:t>Asıl metin stillerini düzenle</a:t>
            </a:r>
          </a:p>
        </p:txBody>
      </p:sp>
      <p:sp>
        <p:nvSpPr>
          <p:cNvPr id="3" name="Text Placeholder 2"/>
          <p:cNvSpPr>
            <a:spLocks noGrp="1"/>
          </p:cNvSpPr>
          <p:nvPr>
            <p:ph type="body" idx="1"/>
          </p:nvPr>
        </p:nvSpPr>
        <p:spPr>
          <a:xfrm>
            <a:off x="1214176" y="8115870"/>
            <a:ext cx="15410199" cy="2713831"/>
          </a:xfrm>
        </p:spPr>
        <p:txBody>
          <a:bodyPr anchor="t">
            <a:normAutofit/>
          </a:bodyPr>
          <a:lstStyle>
            <a:lvl1pPr marL="0" indent="0" algn="l">
              <a:buNone/>
              <a:defRPr sz="3227">
                <a:solidFill>
                  <a:schemeClr val="tx1">
                    <a:lumMod val="50000"/>
                    <a:lumOff val="50000"/>
                  </a:schemeClr>
                </a:solidFill>
              </a:defRPr>
            </a:lvl1pPr>
            <a:lvl2pPr marL="819577" indent="0">
              <a:buNone/>
              <a:defRPr sz="3227">
                <a:solidFill>
                  <a:schemeClr val="tx1">
                    <a:tint val="75000"/>
                  </a:schemeClr>
                </a:solidFill>
              </a:defRPr>
            </a:lvl2pPr>
            <a:lvl3pPr marL="1639153" indent="0">
              <a:buNone/>
              <a:defRPr sz="2868">
                <a:solidFill>
                  <a:schemeClr val="tx1">
                    <a:tint val="75000"/>
                  </a:schemeClr>
                </a:solidFill>
              </a:defRPr>
            </a:lvl3pPr>
            <a:lvl4pPr marL="2458730" indent="0">
              <a:buNone/>
              <a:defRPr sz="2510">
                <a:solidFill>
                  <a:schemeClr val="tx1">
                    <a:tint val="75000"/>
                  </a:schemeClr>
                </a:solidFill>
              </a:defRPr>
            </a:lvl4pPr>
            <a:lvl5pPr marL="3278307" indent="0">
              <a:buNone/>
              <a:defRPr sz="2510">
                <a:solidFill>
                  <a:schemeClr val="tx1">
                    <a:tint val="75000"/>
                  </a:schemeClr>
                </a:solidFill>
              </a:defRPr>
            </a:lvl5pPr>
            <a:lvl6pPr marL="4097884" indent="0">
              <a:buNone/>
              <a:defRPr sz="2510">
                <a:solidFill>
                  <a:schemeClr val="tx1">
                    <a:tint val="75000"/>
                  </a:schemeClr>
                </a:solidFill>
              </a:defRPr>
            </a:lvl6pPr>
            <a:lvl7pPr marL="4917460" indent="0">
              <a:buNone/>
              <a:defRPr sz="2510">
                <a:solidFill>
                  <a:schemeClr val="tx1">
                    <a:tint val="75000"/>
                  </a:schemeClr>
                </a:solidFill>
              </a:defRPr>
            </a:lvl7pPr>
            <a:lvl8pPr marL="5737037" indent="0">
              <a:buNone/>
              <a:defRPr sz="2510">
                <a:solidFill>
                  <a:schemeClr val="tx1">
                    <a:tint val="75000"/>
                  </a:schemeClr>
                </a:solidFill>
              </a:defRPr>
            </a:lvl8pPr>
            <a:lvl9pPr marL="6556614" indent="0">
              <a:buNone/>
              <a:defRPr sz="251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B61BEF0D-F0BB-DE4B-95CE-6DB70DBA9567}" type="datetimeFigureOut">
              <a:rPr lang="en-US" dirty="0"/>
              <a:pPr/>
              <a:t>5/8/2023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971344" y="1416826"/>
            <a:ext cx="1092756" cy="1048265"/>
          </a:xfrm>
          <a:prstGeom prst="rect">
            <a:avLst/>
          </a:prstGeom>
        </p:spPr>
        <p:txBody>
          <a:bodyPr vert="horz" lIns="163913" tIns="81957" rIns="163913" bIns="81957" rtlCol="0" anchor="ctr">
            <a:noAutofit/>
          </a:bodyPr>
          <a:lstStyle/>
          <a:p>
            <a:pPr lvl="0"/>
            <a:r>
              <a:rPr lang="en-US" sz="14341"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15941417" y="5174419"/>
            <a:ext cx="1092756" cy="1048265"/>
          </a:xfrm>
          <a:prstGeom prst="rect">
            <a:avLst/>
          </a:prstGeom>
        </p:spPr>
        <p:txBody>
          <a:bodyPr vert="horz" lIns="163913" tIns="81957" rIns="163913" bIns="81957" rtlCol="0" anchor="ctr">
            <a:noAutofit/>
          </a:bodyPr>
          <a:lstStyle/>
          <a:p>
            <a:pPr lvl="0"/>
            <a:r>
              <a:rPr lang="en-US" sz="14341"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244062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1229349" y="1092765"/>
            <a:ext cx="15395025" cy="5418290"/>
          </a:xfrm>
        </p:spPr>
        <p:txBody>
          <a:bodyPr anchor="ctr">
            <a:normAutofit/>
          </a:bodyPr>
          <a:lstStyle>
            <a:lvl1pPr algn="l">
              <a:defRPr sz="7887"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1214172" y="7194033"/>
            <a:ext cx="15410201" cy="921837"/>
          </a:xfrm>
        </p:spPr>
        <p:txBody>
          <a:bodyPr anchor="b">
            <a:noAutofit/>
          </a:bodyPr>
          <a:lstStyle>
            <a:lvl1pPr marL="0" indent="0">
              <a:buFontTx/>
              <a:buNone/>
              <a:defRPr sz="4302">
                <a:solidFill>
                  <a:schemeClr val="accent1"/>
                </a:solidFill>
              </a:defRPr>
            </a:lvl1pPr>
            <a:lvl2pPr marL="819577" indent="0">
              <a:buFontTx/>
              <a:buNone/>
              <a:defRPr/>
            </a:lvl2pPr>
            <a:lvl3pPr marL="1639153" indent="0">
              <a:buFontTx/>
              <a:buNone/>
              <a:defRPr/>
            </a:lvl3pPr>
            <a:lvl4pPr marL="2458730" indent="0">
              <a:buFontTx/>
              <a:buNone/>
              <a:defRPr/>
            </a:lvl4pPr>
            <a:lvl5pPr marL="3278307" indent="0">
              <a:buFontTx/>
              <a:buNone/>
              <a:defRPr/>
            </a:lvl5pPr>
          </a:lstStyle>
          <a:p>
            <a:pPr lvl="0"/>
            <a:r>
              <a:rPr lang="tr-TR"/>
              <a:t>Asıl metin stillerini düzenle</a:t>
            </a:r>
          </a:p>
        </p:txBody>
      </p:sp>
      <p:sp>
        <p:nvSpPr>
          <p:cNvPr id="3" name="Text Placeholder 2"/>
          <p:cNvSpPr>
            <a:spLocks noGrp="1"/>
          </p:cNvSpPr>
          <p:nvPr>
            <p:ph type="body" idx="1"/>
          </p:nvPr>
        </p:nvSpPr>
        <p:spPr>
          <a:xfrm>
            <a:off x="1214176" y="8115870"/>
            <a:ext cx="15410199" cy="2713831"/>
          </a:xfrm>
        </p:spPr>
        <p:txBody>
          <a:bodyPr anchor="t">
            <a:normAutofit/>
          </a:bodyPr>
          <a:lstStyle>
            <a:lvl1pPr marL="0" indent="0" algn="l">
              <a:buNone/>
              <a:defRPr sz="3227">
                <a:solidFill>
                  <a:schemeClr val="tx1">
                    <a:lumMod val="50000"/>
                    <a:lumOff val="50000"/>
                  </a:schemeClr>
                </a:solidFill>
              </a:defRPr>
            </a:lvl1pPr>
            <a:lvl2pPr marL="819577" indent="0">
              <a:buNone/>
              <a:defRPr sz="3227">
                <a:solidFill>
                  <a:schemeClr val="tx1">
                    <a:tint val="75000"/>
                  </a:schemeClr>
                </a:solidFill>
              </a:defRPr>
            </a:lvl2pPr>
            <a:lvl3pPr marL="1639153" indent="0">
              <a:buNone/>
              <a:defRPr sz="2868">
                <a:solidFill>
                  <a:schemeClr val="tx1">
                    <a:tint val="75000"/>
                  </a:schemeClr>
                </a:solidFill>
              </a:defRPr>
            </a:lvl3pPr>
            <a:lvl4pPr marL="2458730" indent="0">
              <a:buNone/>
              <a:defRPr sz="2510">
                <a:solidFill>
                  <a:schemeClr val="tx1">
                    <a:tint val="75000"/>
                  </a:schemeClr>
                </a:solidFill>
              </a:defRPr>
            </a:lvl4pPr>
            <a:lvl5pPr marL="3278307" indent="0">
              <a:buNone/>
              <a:defRPr sz="2510">
                <a:solidFill>
                  <a:schemeClr val="tx1">
                    <a:tint val="75000"/>
                  </a:schemeClr>
                </a:solidFill>
              </a:defRPr>
            </a:lvl5pPr>
            <a:lvl6pPr marL="4097884" indent="0">
              <a:buNone/>
              <a:defRPr sz="2510">
                <a:solidFill>
                  <a:schemeClr val="tx1">
                    <a:tint val="75000"/>
                  </a:schemeClr>
                </a:solidFill>
              </a:defRPr>
            </a:lvl6pPr>
            <a:lvl7pPr marL="4917460" indent="0">
              <a:buNone/>
              <a:defRPr sz="2510">
                <a:solidFill>
                  <a:schemeClr val="tx1">
                    <a:tint val="75000"/>
                  </a:schemeClr>
                </a:solidFill>
              </a:defRPr>
            </a:lvl7pPr>
            <a:lvl8pPr marL="5737037" indent="0">
              <a:buNone/>
              <a:defRPr sz="2510">
                <a:solidFill>
                  <a:schemeClr val="tx1">
                    <a:tint val="75000"/>
                  </a:schemeClr>
                </a:solidFill>
              </a:defRPr>
            </a:lvl8pPr>
            <a:lvl9pPr marL="6556614" indent="0">
              <a:buNone/>
              <a:defRPr sz="251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B61BEF0D-F0BB-DE4B-95CE-6DB70DBA9567}" type="datetimeFigureOut">
              <a:rPr lang="en-US" dirty="0"/>
              <a:pPr/>
              <a:t>5/8/2023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702980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36147106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4282677" y="1092764"/>
            <a:ext cx="2338854" cy="9413712"/>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214176" y="1092765"/>
            <a:ext cx="12655871" cy="9413710"/>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179070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56" name="PlaceHolder 1"/>
          <p:cNvSpPr>
            <a:spLocks noGrp="1"/>
          </p:cNvSpPr>
          <p:nvPr>
            <p:ph type="title"/>
          </p:nvPr>
        </p:nvSpPr>
        <p:spPr>
          <a:xfrm>
            <a:off x="1092600" y="490320"/>
            <a:ext cx="19669320" cy="2052360"/>
          </a:xfrm>
          <a:prstGeom prst="rect">
            <a:avLst/>
          </a:prstGeom>
        </p:spPr>
        <p:txBody>
          <a:bodyPr lIns="0" tIns="0" rIns="0" bIns="0" anchor="ctr"/>
          <a:lstStyle/>
          <a:p>
            <a:pPr algn="ctr"/>
            <a:endParaRPr lang="en-US" sz="4400" b="0" strike="noStrike" spc="-1">
              <a:latin typeface="Arial"/>
            </a:endParaRPr>
          </a:p>
        </p:txBody>
      </p:sp>
      <p:sp>
        <p:nvSpPr>
          <p:cNvPr id="57" name="PlaceHolder 2"/>
          <p:cNvSpPr>
            <a:spLocks noGrp="1"/>
          </p:cNvSpPr>
          <p:nvPr>
            <p:ph type="subTitle"/>
          </p:nvPr>
        </p:nvSpPr>
        <p:spPr>
          <a:xfrm>
            <a:off x="1092600" y="2876400"/>
            <a:ext cx="19669320" cy="7129800"/>
          </a:xfrm>
          <a:prstGeom prst="rect">
            <a:avLst/>
          </a:prstGeom>
        </p:spPr>
        <p:txBody>
          <a:bodyPr lIns="0" tIns="0" rIns="0" bIns="0" anchor="ctr"/>
          <a:lstStyle/>
          <a:p>
            <a:pPr algn="ctr"/>
            <a:endParaRPr lang="en-US" sz="3200" b="0" strike="noStrike" spc="-1">
              <a:latin typeface="Arial"/>
            </a:endParaRPr>
          </a:p>
        </p:txBody>
      </p:sp>
    </p:spTree>
    <p:extLst>
      <p:ext uri="{BB962C8B-B14F-4D97-AF65-F5344CB8AC3E}">
        <p14:creationId xmlns:p14="http://schemas.microsoft.com/office/powerpoint/2010/main" val="2029245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6453"/>
            </a:lvl1p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08446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214176" y="4841555"/>
            <a:ext cx="15410199" cy="3274316"/>
          </a:xfrm>
        </p:spPr>
        <p:txBody>
          <a:bodyPr anchor="b"/>
          <a:lstStyle>
            <a:lvl1pPr algn="l">
              <a:defRPr sz="717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214176" y="8115870"/>
            <a:ext cx="15410199" cy="1542347"/>
          </a:xfrm>
        </p:spPr>
        <p:txBody>
          <a:bodyPr anchor="t"/>
          <a:lstStyle>
            <a:lvl1pPr marL="0" indent="0" algn="l">
              <a:buNone/>
              <a:defRPr sz="3585">
                <a:solidFill>
                  <a:schemeClr val="tx1">
                    <a:lumMod val="50000"/>
                    <a:lumOff val="50000"/>
                  </a:schemeClr>
                </a:solidFill>
              </a:defRPr>
            </a:lvl1pPr>
            <a:lvl2pPr marL="819577" indent="0">
              <a:buNone/>
              <a:defRPr sz="3227">
                <a:solidFill>
                  <a:schemeClr val="tx1">
                    <a:tint val="75000"/>
                  </a:schemeClr>
                </a:solidFill>
              </a:defRPr>
            </a:lvl2pPr>
            <a:lvl3pPr marL="1639153" indent="0">
              <a:buNone/>
              <a:defRPr sz="2868">
                <a:solidFill>
                  <a:schemeClr val="tx1">
                    <a:tint val="75000"/>
                  </a:schemeClr>
                </a:solidFill>
              </a:defRPr>
            </a:lvl3pPr>
            <a:lvl4pPr marL="2458730" indent="0">
              <a:buNone/>
              <a:defRPr sz="2510">
                <a:solidFill>
                  <a:schemeClr val="tx1">
                    <a:tint val="75000"/>
                  </a:schemeClr>
                </a:solidFill>
              </a:defRPr>
            </a:lvl4pPr>
            <a:lvl5pPr marL="3278307" indent="0">
              <a:buNone/>
              <a:defRPr sz="2510">
                <a:solidFill>
                  <a:schemeClr val="tx1">
                    <a:tint val="75000"/>
                  </a:schemeClr>
                </a:solidFill>
              </a:defRPr>
            </a:lvl5pPr>
            <a:lvl6pPr marL="4097884" indent="0">
              <a:buNone/>
              <a:defRPr sz="2510">
                <a:solidFill>
                  <a:schemeClr val="tx1">
                    <a:tint val="75000"/>
                  </a:schemeClr>
                </a:solidFill>
              </a:defRPr>
            </a:lvl6pPr>
            <a:lvl7pPr marL="4917460" indent="0">
              <a:buNone/>
              <a:defRPr sz="2510">
                <a:solidFill>
                  <a:schemeClr val="tx1">
                    <a:tint val="75000"/>
                  </a:schemeClr>
                </a:solidFill>
              </a:defRPr>
            </a:lvl7pPr>
            <a:lvl8pPr marL="5737037" indent="0">
              <a:buNone/>
              <a:defRPr sz="2510">
                <a:solidFill>
                  <a:schemeClr val="tx1">
                    <a:tint val="75000"/>
                  </a:schemeClr>
                </a:solidFill>
              </a:defRPr>
            </a:lvl8pPr>
            <a:lvl9pPr marL="6556614" indent="0">
              <a:buNone/>
              <a:defRPr sz="251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B61BEF0D-F0BB-DE4B-95CE-6DB70DBA9567}" type="datetimeFigureOut">
              <a:rPr lang="en-US" dirty="0"/>
              <a:pPr/>
              <a:t>5/8/2023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85579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214175" y="3873056"/>
            <a:ext cx="7500210" cy="6956643"/>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9124169" y="3873057"/>
            <a:ext cx="7500208" cy="6956645"/>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164947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211327" y="3873762"/>
            <a:ext cx="7503056" cy="1033003"/>
          </a:xfrm>
        </p:spPr>
        <p:txBody>
          <a:bodyPr anchor="b">
            <a:noAutofit/>
          </a:bodyPr>
          <a:lstStyle>
            <a:lvl1pPr marL="0" indent="0">
              <a:buNone/>
              <a:defRPr sz="4302" b="0"/>
            </a:lvl1pPr>
            <a:lvl2pPr marL="819577" indent="0">
              <a:buNone/>
              <a:defRPr sz="3585" b="1"/>
            </a:lvl2pPr>
            <a:lvl3pPr marL="1639153" indent="0">
              <a:buNone/>
              <a:defRPr sz="3227" b="1"/>
            </a:lvl3pPr>
            <a:lvl4pPr marL="2458730" indent="0">
              <a:buNone/>
              <a:defRPr sz="2868" b="1"/>
            </a:lvl4pPr>
            <a:lvl5pPr marL="3278307" indent="0">
              <a:buNone/>
              <a:defRPr sz="2868" b="1"/>
            </a:lvl5pPr>
            <a:lvl6pPr marL="4097884" indent="0">
              <a:buNone/>
              <a:defRPr sz="2868" b="1"/>
            </a:lvl6pPr>
            <a:lvl7pPr marL="4917460" indent="0">
              <a:buNone/>
              <a:defRPr sz="2868" b="1"/>
            </a:lvl7pPr>
            <a:lvl8pPr marL="5737037" indent="0">
              <a:buNone/>
              <a:defRPr sz="2868" b="1"/>
            </a:lvl8pPr>
            <a:lvl9pPr marL="6556614" indent="0">
              <a:buNone/>
              <a:defRPr sz="2868" b="1"/>
            </a:lvl9pPr>
          </a:lstStyle>
          <a:p>
            <a:pPr lvl="0"/>
            <a:r>
              <a:rPr lang="tr-TR"/>
              <a:t>Asıl metin stillerini düzenle</a:t>
            </a:r>
          </a:p>
        </p:txBody>
      </p:sp>
      <p:sp>
        <p:nvSpPr>
          <p:cNvPr id="4" name="Content Placeholder 3"/>
          <p:cNvSpPr>
            <a:spLocks noGrp="1"/>
          </p:cNvSpPr>
          <p:nvPr>
            <p:ph sz="half" idx="2"/>
          </p:nvPr>
        </p:nvSpPr>
        <p:spPr>
          <a:xfrm>
            <a:off x="1211327" y="4906766"/>
            <a:ext cx="7503056" cy="5922936"/>
          </a:xfrm>
        </p:spPr>
        <p:txBody>
          <a:bodyPr>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9121324" y="3873762"/>
            <a:ext cx="7503047" cy="1033003"/>
          </a:xfrm>
        </p:spPr>
        <p:txBody>
          <a:bodyPr anchor="b">
            <a:noAutofit/>
          </a:bodyPr>
          <a:lstStyle>
            <a:lvl1pPr marL="0" indent="0">
              <a:buNone/>
              <a:defRPr sz="4302" b="0"/>
            </a:lvl1pPr>
            <a:lvl2pPr marL="819577" indent="0">
              <a:buNone/>
              <a:defRPr sz="3585" b="1"/>
            </a:lvl2pPr>
            <a:lvl3pPr marL="1639153" indent="0">
              <a:buNone/>
              <a:defRPr sz="3227" b="1"/>
            </a:lvl3pPr>
            <a:lvl4pPr marL="2458730" indent="0">
              <a:buNone/>
              <a:defRPr sz="2868" b="1"/>
            </a:lvl4pPr>
            <a:lvl5pPr marL="3278307" indent="0">
              <a:buNone/>
              <a:defRPr sz="2868" b="1"/>
            </a:lvl5pPr>
            <a:lvl6pPr marL="4097884" indent="0">
              <a:buNone/>
              <a:defRPr sz="2868" b="1"/>
            </a:lvl6pPr>
            <a:lvl7pPr marL="4917460" indent="0">
              <a:buNone/>
              <a:defRPr sz="2868" b="1"/>
            </a:lvl7pPr>
            <a:lvl8pPr marL="5737037" indent="0">
              <a:buNone/>
              <a:defRPr sz="2868" b="1"/>
            </a:lvl8pPr>
            <a:lvl9pPr marL="6556614" indent="0">
              <a:buNone/>
              <a:defRPr sz="2868" b="1"/>
            </a:lvl9pPr>
          </a:lstStyle>
          <a:p>
            <a:pPr lvl="0"/>
            <a:r>
              <a:rPr lang="tr-TR"/>
              <a:t>Asıl metin stillerini düzenle</a:t>
            </a:r>
          </a:p>
        </p:txBody>
      </p:sp>
      <p:sp>
        <p:nvSpPr>
          <p:cNvPr id="6" name="Content Placeholder 5"/>
          <p:cNvSpPr>
            <a:spLocks noGrp="1"/>
          </p:cNvSpPr>
          <p:nvPr>
            <p:ph sz="quarter" idx="4"/>
          </p:nvPr>
        </p:nvSpPr>
        <p:spPr>
          <a:xfrm>
            <a:off x="9121327" y="4906766"/>
            <a:ext cx="7503046" cy="5922936"/>
          </a:xfrm>
        </p:spPr>
        <p:txBody>
          <a:bodyPr>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3561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a:xfrm>
            <a:off x="1214174" y="1092765"/>
            <a:ext cx="15410199" cy="2367656"/>
          </a:xfrm>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20117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33826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214174" y="2686386"/>
            <a:ext cx="6909543" cy="2291769"/>
          </a:xfrm>
        </p:spPr>
        <p:txBody>
          <a:bodyPr anchor="b">
            <a:normAutofit/>
          </a:bodyPr>
          <a:lstStyle>
            <a:lvl1pPr>
              <a:defRPr sz="3585"/>
            </a:lvl1pPr>
          </a:lstStyle>
          <a:p>
            <a:r>
              <a:rPr lang="tr-TR"/>
              <a:t>Asıl başlık stilini düzenlemek için tıklayın</a:t>
            </a:r>
            <a:endParaRPr lang="en-US" dirty="0"/>
          </a:p>
        </p:txBody>
      </p:sp>
      <p:sp>
        <p:nvSpPr>
          <p:cNvPr id="3" name="Content Placeholder 2"/>
          <p:cNvSpPr>
            <a:spLocks noGrp="1"/>
          </p:cNvSpPr>
          <p:nvPr>
            <p:ph idx="1"/>
          </p:nvPr>
        </p:nvSpPr>
        <p:spPr>
          <a:xfrm>
            <a:off x="8533499" y="923050"/>
            <a:ext cx="8090875" cy="9906650"/>
          </a:xfrm>
        </p:spPr>
        <p:txBody>
          <a:bodyPr>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214174" y="4978154"/>
            <a:ext cx="6909543" cy="4632864"/>
          </a:xfrm>
        </p:spPr>
        <p:txBody>
          <a:bodyPr>
            <a:normAutofit/>
          </a:bodyPr>
          <a:lstStyle>
            <a:lvl1pPr marL="0" indent="0">
              <a:buNone/>
              <a:defRPr sz="2510"/>
            </a:lvl1pPr>
            <a:lvl2pPr marL="819331" indent="0">
              <a:buNone/>
              <a:defRPr sz="2510"/>
            </a:lvl2pPr>
            <a:lvl3pPr marL="1638662" indent="0">
              <a:buNone/>
              <a:defRPr sz="2151"/>
            </a:lvl3pPr>
            <a:lvl4pPr marL="2457993" indent="0">
              <a:buNone/>
              <a:defRPr sz="1793"/>
            </a:lvl4pPr>
            <a:lvl5pPr marL="3277323" indent="0">
              <a:buNone/>
              <a:defRPr sz="1793"/>
            </a:lvl5pPr>
            <a:lvl6pPr marL="4096654" indent="0">
              <a:buNone/>
              <a:defRPr sz="1793"/>
            </a:lvl6pPr>
            <a:lvl7pPr marL="4915985" indent="0">
              <a:buNone/>
              <a:defRPr sz="1793"/>
            </a:lvl7pPr>
            <a:lvl8pPr marL="5735316" indent="0">
              <a:buNone/>
              <a:defRPr sz="1793"/>
            </a:lvl8pPr>
            <a:lvl9pPr marL="6554647" indent="0">
              <a:buNone/>
              <a:defRPr sz="1793"/>
            </a:lvl9pPr>
          </a:lstStyle>
          <a:p>
            <a:pPr lvl="0"/>
            <a:r>
              <a:rPr lang="tr-TR"/>
              <a:t>Asıl metin stillerini düzenle</a:t>
            </a:r>
          </a:p>
        </p:txBody>
      </p:sp>
      <p:sp>
        <p:nvSpPr>
          <p:cNvPr id="5" name="Date Placeholder 4"/>
          <p:cNvSpPr>
            <a:spLocks noGrp="1"/>
          </p:cNvSpPr>
          <p:nvPr>
            <p:ph type="dt" sz="half" idx="10"/>
          </p:nvPr>
        </p:nvSpPr>
        <p:spPr/>
        <p:txBody>
          <a:bodyPr/>
          <a:lstStyle/>
          <a:p>
            <a:fld id="{42A54C80-263E-416B-A8E0-580EDEADCBDC}" type="datetimeFigureOut">
              <a:rPr lang="en-US" dirty="0"/>
              <a:t>5/8/2023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813239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214175" y="8605520"/>
            <a:ext cx="15410198" cy="1015930"/>
          </a:xfrm>
        </p:spPr>
        <p:txBody>
          <a:bodyPr anchor="b">
            <a:normAutofit/>
          </a:bodyPr>
          <a:lstStyle>
            <a:lvl1pPr algn="l">
              <a:defRPr sz="4302"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214174" y="1092764"/>
            <a:ext cx="15410199" cy="6893806"/>
          </a:xfrm>
        </p:spPr>
        <p:txBody>
          <a:bodyPr anchor="t">
            <a:normAutofit/>
          </a:bodyPr>
          <a:lstStyle>
            <a:lvl1pPr marL="0" indent="0" algn="ctr">
              <a:buNone/>
              <a:defRPr sz="2868"/>
            </a:lvl1pPr>
            <a:lvl2pPr marL="819577" indent="0">
              <a:buNone/>
              <a:defRPr sz="2868"/>
            </a:lvl2pPr>
            <a:lvl3pPr marL="1639153" indent="0">
              <a:buNone/>
              <a:defRPr sz="2868"/>
            </a:lvl3pPr>
            <a:lvl4pPr marL="2458730" indent="0">
              <a:buNone/>
              <a:defRPr sz="2868"/>
            </a:lvl4pPr>
            <a:lvl5pPr marL="3278307" indent="0">
              <a:buNone/>
              <a:defRPr sz="2868"/>
            </a:lvl5pPr>
            <a:lvl6pPr marL="4097884" indent="0">
              <a:buNone/>
              <a:defRPr sz="2868"/>
            </a:lvl6pPr>
            <a:lvl7pPr marL="4917460" indent="0">
              <a:buNone/>
              <a:defRPr sz="2868"/>
            </a:lvl7pPr>
            <a:lvl8pPr marL="5737037" indent="0">
              <a:buNone/>
              <a:defRPr sz="2868"/>
            </a:lvl8pPr>
            <a:lvl9pPr marL="6556614" indent="0">
              <a:buNone/>
              <a:defRPr sz="2868"/>
            </a:lvl9pPr>
          </a:lstStyle>
          <a:p>
            <a:r>
              <a:rPr lang="tr-TR"/>
              <a:t>Resim eklemek için simgeye tıklayın</a:t>
            </a:r>
            <a:endParaRPr lang="en-US" dirty="0"/>
          </a:p>
        </p:txBody>
      </p:sp>
      <p:sp>
        <p:nvSpPr>
          <p:cNvPr id="4" name="Text Placeholder 3"/>
          <p:cNvSpPr>
            <a:spLocks noGrp="1"/>
          </p:cNvSpPr>
          <p:nvPr>
            <p:ph type="body" sz="half" idx="2"/>
          </p:nvPr>
        </p:nvSpPr>
        <p:spPr>
          <a:xfrm>
            <a:off x="1214175" y="9621451"/>
            <a:ext cx="15410198" cy="1208250"/>
          </a:xfrm>
        </p:spPr>
        <p:txBody>
          <a:bodyPr>
            <a:normAutofit/>
          </a:bodyPr>
          <a:lstStyle>
            <a:lvl1pPr marL="0" indent="0">
              <a:buNone/>
              <a:defRPr sz="2151"/>
            </a:lvl1pPr>
            <a:lvl2pPr marL="819577" indent="0">
              <a:buNone/>
              <a:defRPr sz="2151"/>
            </a:lvl2pPr>
            <a:lvl3pPr marL="1639153" indent="0">
              <a:buNone/>
              <a:defRPr sz="1793"/>
            </a:lvl3pPr>
            <a:lvl4pPr marL="2458730" indent="0">
              <a:buNone/>
              <a:defRPr sz="1613"/>
            </a:lvl4pPr>
            <a:lvl5pPr marL="3278307" indent="0">
              <a:buNone/>
              <a:defRPr sz="1613"/>
            </a:lvl5pPr>
            <a:lvl6pPr marL="4097884" indent="0">
              <a:buNone/>
              <a:defRPr sz="1613"/>
            </a:lvl6pPr>
            <a:lvl7pPr marL="4917460" indent="0">
              <a:buNone/>
              <a:defRPr sz="1613"/>
            </a:lvl7pPr>
            <a:lvl8pPr marL="5737037" indent="0">
              <a:buNone/>
              <a:defRPr sz="1613"/>
            </a:lvl8pPr>
            <a:lvl9pPr marL="6556614" indent="0">
              <a:buNone/>
              <a:defRPr sz="1613"/>
            </a:lvl9pPr>
          </a:lstStyle>
          <a:p>
            <a:pPr lvl="0"/>
            <a:r>
              <a:rPr lang="tr-TR"/>
              <a:t>Asıl metin stillerini düzenle</a:t>
            </a:r>
          </a:p>
        </p:txBody>
      </p:sp>
      <p:sp>
        <p:nvSpPr>
          <p:cNvPr id="5" name="Date Placeholder 4"/>
          <p:cNvSpPr>
            <a:spLocks noGrp="1"/>
          </p:cNvSpPr>
          <p:nvPr>
            <p:ph type="dt" sz="half" idx="10"/>
          </p:nvPr>
        </p:nvSpPr>
        <p:spPr/>
        <p:txBody>
          <a:bodyPr/>
          <a:lstStyle/>
          <a:p>
            <a:fld id="{B61BEF0D-F0BB-DE4B-95CE-6DB70DBA9567}" type="datetimeFigureOut">
              <a:rPr lang="en-US" dirty="0"/>
              <a:pPr/>
              <a:t>5/8/2023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67122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15177"/>
            <a:ext cx="21855113" cy="12308778"/>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1214174" y="1092765"/>
            <a:ext cx="15410199" cy="2367656"/>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214174" y="3873057"/>
            <a:ext cx="15410199" cy="6956645"/>
          </a:xfrm>
          <a:prstGeom prst="rect">
            <a:avLst/>
          </a:prstGeom>
        </p:spPr>
        <p:txBody>
          <a:bodyPr vert="horz" lIns="91440" tIns="45720" rIns="91440" bIns="45720" rtlCol="0">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2915765" y="10829702"/>
            <a:ext cx="1634722" cy="654520"/>
          </a:xfrm>
          <a:prstGeom prst="rect">
            <a:avLst/>
          </a:prstGeom>
        </p:spPr>
        <p:txBody>
          <a:bodyPr vert="horz" lIns="91440" tIns="45720" rIns="91440" bIns="45720" rtlCol="0" anchor="ctr"/>
          <a:lstStyle>
            <a:lvl1pPr algn="r">
              <a:defRPr sz="1613">
                <a:solidFill>
                  <a:schemeClr val="tx1">
                    <a:tint val="75000"/>
                  </a:schemeClr>
                </a:solidFill>
              </a:defRPr>
            </a:lvl1pPr>
          </a:lstStyle>
          <a:p>
            <a:fld id="{B61BEF0D-F0BB-DE4B-95CE-6DB70DBA9567}" type="datetimeFigureOut">
              <a:rPr lang="en-US" dirty="0"/>
              <a:pPr/>
              <a:t>5/8/2023</a:t>
            </a:fld>
            <a:endParaRPr lang="en-US" dirty="0"/>
          </a:p>
        </p:txBody>
      </p:sp>
      <p:sp>
        <p:nvSpPr>
          <p:cNvPr id="5" name="Footer Placeholder 4"/>
          <p:cNvSpPr>
            <a:spLocks noGrp="1"/>
          </p:cNvSpPr>
          <p:nvPr>
            <p:ph type="ftr" sz="quarter" idx="3"/>
          </p:nvPr>
        </p:nvSpPr>
        <p:spPr>
          <a:xfrm>
            <a:off x="1214174" y="10829702"/>
            <a:ext cx="11288962" cy="654520"/>
          </a:xfrm>
          <a:prstGeom prst="rect">
            <a:avLst/>
          </a:prstGeom>
        </p:spPr>
        <p:txBody>
          <a:bodyPr vert="horz" lIns="91440" tIns="45720" rIns="91440" bIns="45720" rtlCol="0" anchor="ctr"/>
          <a:lstStyle>
            <a:lvl1pPr algn="l">
              <a:defRPr sz="1613">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5399436" y="10829702"/>
            <a:ext cx="1224939" cy="654520"/>
          </a:xfrm>
          <a:prstGeom prst="rect">
            <a:avLst/>
          </a:prstGeom>
        </p:spPr>
        <p:txBody>
          <a:bodyPr vert="horz" lIns="91440" tIns="45720" rIns="91440" bIns="45720" rtlCol="0" anchor="ctr"/>
          <a:lstStyle>
            <a:lvl1pPr algn="r">
              <a:defRPr sz="1613">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21403145"/>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l" defTabSz="819577" rtl="0" eaLnBrk="1" latinLnBrk="0" hangingPunct="1">
        <a:spcBef>
          <a:spcPct val="0"/>
        </a:spcBef>
        <a:buNone/>
        <a:defRPr sz="6453"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614683" indent="-614683" algn="l" defTabSz="819577" rtl="0" eaLnBrk="1" latinLnBrk="0" hangingPunct="1">
        <a:spcBef>
          <a:spcPts val="1793"/>
        </a:spcBef>
        <a:spcAft>
          <a:spcPts val="0"/>
        </a:spcAft>
        <a:buClr>
          <a:schemeClr val="accent1"/>
        </a:buClr>
        <a:buSzPct val="80000"/>
        <a:buFont typeface="Wingdings 3" charset="2"/>
        <a:buChar char=""/>
        <a:defRPr sz="3227" kern="1200">
          <a:solidFill>
            <a:schemeClr val="tx1">
              <a:lumMod val="75000"/>
              <a:lumOff val="25000"/>
            </a:schemeClr>
          </a:solidFill>
          <a:latin typeface="+mn-lt"/>
          <a:ea typeface="+mn-ea"/>
          <a:cs typeface="+mn-cs"/>
        </a:defRPr>
      </a:lvl1pPr>
      <a:lvl2pPr marL="1331812" indent="-512235" algn="l" defTabSz="819577" rtl="0" eaLnBrk="1" latinLnBrk="0" hangingPunct="1">
        <a:spcBef>
          <a:spcPts val="1793"/>
        </a:spcBef>
        <a:spcAft>
          <a:spcPts val="0"/>
        </a:spcAft>
        <a:buClr>
          <a:schemeClr val="accent1"/>
        </a:buClr>
        <a:buSzPct val="80000"/>
        <a:buFont typeface="Wingdings 3" charset="2"/>
        <a:buChar char=""/>
        <a:defRPr sz="2868" kern="1200">
          <a:solidFill>
            <a:schemeClr val="tx1">
              <a:lumMod val="75000"/>
              <a:lumOff val="25000"/>
            </a:schemeClr>
          </a:solidFill>
          <a:latin typeface="+mn-lt"/>
          <a:ea typeface="+mn-ea"/>
          <a:cs typeface="+mn-cs"/>
        </a:defRPr>
      </a:lvl2pPr>
      <a:lvl3pPr marL="2048942" indent="-409788" algn="l" defTabSz="819577" rtl="0" eaLnBrk="1" latinLnBrk="0" hangingPunct="1">
        <a:spcBef>
          <a:spcPts val="1793"/>
        </a:spcBef>
        <a:spcAft>
          <a:spcPts val="0"/>
        </a:spcAft>
        <a:buClr>
          <a:schemeClr val="accent1"/>
        </a:buClr>
        <a:buSzPct val="80000"/>
        <a:buFont typeface="Wingdings 3" charset="2"/>
        <a:buChar char=""/>
        <a:defRPr sz="2510" kern="1200">
          <a:solidFill>
            <a:schemeClr val="tx1">
              <a:lumMod val="75000"/>
              <a:lumOff val="25000"/>
            </a:schemeClr>
          </a:solidFill>
          <a:latin typeface="+mn-lt"/>
          <a:ea typeface="+mn-ea"/>
          <a:cs typeface="+mn-cs"/>
        </a:defRPr>
      </a:lvl3pPr>
      <a:lvl4pPr marL="2868519" indent="-409788" algn="l" defTabSz="819577" rtl="0" eaLnBrk="1" latinLnBrk="0" hangingPunct="1">
        <a:spcBef>
          <a:spcPts val="1793"/>
        </a:spcBef>
        <a:spcAft>
          <a:spcPts val="0"/>
        </a:spcAft>
        <a:buClr>
          <a:schemeClr val="accent1"/>
        </a:buClr>
        <a:buSzPct val="80000"/>
        <a:buFont typeface="Wingdings 3" charset="2"/>
        <a:buChar char=""/>
        <a:defRPr sz="2151" kern="1200">
          <a:solidFill>
            <a:schemeClr val="tx1">
              <a:lumMod val="75000"/>
              <a:lumOff val="25000"/>
            </a:schemeClr>
          </a:solidFill>
          <a:latin typeface="+mn-lt"/>
          <a:ea typeface="+mn-ea"/>
          <a:cs typeface="+mn-cs"/>
        </a:defRPr>
      </a:lvl4pPr>
      <a:lvl5pPr marL="3688095" indent="-409788" algn="l" defTabSz="819577" rtl="0" eaLnBrk="1" latinLnBrk="0" hangingPunct="1">
        <a:spcBef>
          <a:spcPts val="1793"/>
        </a:spcBef>
        <a:spcAft>
          <a:spcPts val="0"/>
        </a:spcAft>
        <a:buClr>
          <a:schemeClr val="accent1"/>
        </a:buClr>
        <a:buSzPct val="80000"/>
        <a:buFont typeface="Wingdings 3" charset="2"/>
        <a:buChar char=""/>
        <a:defRPr sz="2151" kern="1200">
          <a:solidFill>
            <a:schemeClr val="tx1">
              <a:lumMod val="75000"/>
              <a:lumOff val="25000"/>
            </a:schemeClr>
          </a:solidFill>
          <a:latin typeface="+mn-lt"/>
          <a:ea typeface="+mn-ea"/>
          <a:cs typeface="+mn-cs"/>
        </a:defRPr>
      </a:lvl5pPr>
      <a:lvl6pPr marL="4507672" indent="-409788" algn="l" defTabSz="819577" rtl="0" eaLnBrk="1" latinLnBrk="0" hangingPunct="1">
        <a:spcBef>
          <a:spcPts val="1793"/>
        </a:spcBef>
        <a:spcAft>
          <a:spcPts val="0"/>
        </a:spcAft>
        <a:buClr>
          <a:schemeClr val="accent1"/>
        </a:buClr>
        <a:buSzPct val="80000"/>
        <a:buFont typeface="Wingdings 3" charset="2"/>
        <a:buChar char=""/>
        <a:defRPr sz="2151" kern="1200">
          <a:solidFill>
            <a:schemeClr val="tx1">
              <a:lumMod val="75000"/>
              <a:lumOff val="25000"/>
            </a:schemeClr>
          </a:solidFill>
          <a:latin typeface="+mn-lt"/>
          <a:ea typeface="+mn-ea"/>
          <a:cs typeface="+mn-cs"/>
        </a:defRPr>
      </a:lvl6pPr>
      <a:lvl7pPr marL="5327249" indent="-409788" algn="l" defTabSz="819577" rtl="0" eaLnBrk="1" latinLnBrk="0" hangingPunct="1">
        <a:spcBef>
          <a:spcPts val="1793"/>
        </a:spcBef>
        <a:spcAft>
          <a:spcPts val="0"/>
        </a:spcAft>
        <a:buClr>
          <a:schemeClr val="accent1"/>
        </a:buClr>
        <a:buSzPct val="80000"/>
        <a:buFont typeface="Wingdings 3" charset="2"/>
        <a:buChar char=""/>
        <a:defRPr sz="2151" kern="1200">
          <a:solidFill>
            <a:schemeClr val="tx1">
              <a:lumMod val="75000"/>
              <a:lumOff val="25000"/>
            </a:schemeClr>
          </a:solidFill>
          <a:latin typeface="+mn-lt"/>
          <a:ea typeface="+mn-ea"/>
          <a:cs typeface="+mn-cs"/>
        </a:defRPr>
      </a:lvl7pPr>
      <a:lvl8pPr marL="6146825" indent="-409788" algn="l" defTabSz="819577" rtl="0" eaLnBrk="1" latinLnBrk="0" hangingPunct="1">
        <a:spcBef>
          <a:spcPts val="1793"/>
        </a:spcBef>
        <a:spcAft>
          <a:spcPts val="0"/>
        </a:spcAft>
        <a:buClr>
          <a:schemeClr val="accent1"/>
        </a:buClr>
        <a:buSzPct val="80000"/>
        <a:buFont typeface="Wingdings 3" charset="2"/>
        <a:buChar char=""/>
        <a:defRPr sz="2151" kern="1200">
          <a:solidFill>
            <a:schemeClr val="tx1">
              <a:lumMod val="75000"/>
              <a:lumOff val="25000"/>
            </a:schemeClr>
          </a:solidFill>
          <a:latin typeface="+mn-lt"/>
          <a:ea typeface="+mn-ea"/>
          <a:cs typeface="+mn-cs"/>
        </a:defRPr>
      </a:lvl8pPr>
      <a:lvl9pPr marL="6966402" indent="-409788" algn="l" defTabSz="819577" rtl="0" eaLnBrk="1" latinLnBrk="0" hangingPunct="1">
        <a:spcBef>
          <a:spcPts val="1793"/>
        </a:spcBef>
        <a:spcAft>
          <a:spcPts val="0"/>
        </a:spcAft>
        <a:buClr>
          <a:schemeClr val="accent1"/>
        </a:buClr>
        <a:buSzPct val="80000"/>
        <a:buFont typeface="Wingdings 3" charset="2"/>
        <a:buChar char=""/>
        <a:defRPr sz="2151" kern="1200">
          <a:solidFill>
            <a:schemeClr val="tx1">
              <a:lumMod val="75000"/>
              <a:lumOff val="25000"/>
            </a:schemeClr>
          </a:solidFill>
          <a:latin typeface="+mn-lt"/>
          <a:ea typeface="+mn-ea"/>
          <a:cs typeface="+mn-cs"/>
        </a:defRPr>
      </a:lvl9pPr>
    </p:bodyStyle>
    <p:otherStyle>
      <a:defPPr>
        <a:defRPr lang="en-US"/>
      </a:defPPr>
      <a:lvl1pPr marL="0" algn="l" defTabSz="819577" rtl="0" eaLnBrk="1" latinLnBrk="0" hangingPunct="1">
        <a:defRPr sz="3227" kern="1200">
          <a:solidFill>
            <a:schemeClr val="tx1"/>
          </a:solidFill>
          <a:latin typeface="+mn-lt"/>
          <a:ea typeface="+mn-ea"/>
          <a:cs typeface="+mn-cs"/>
        </a:defRPr>
      </a:lvl1pPr>
      <a:lvl2pPr marL="819577" algn="l" defTabSz="819577" rtl="0" eaLnBrk="1" latinLnBrk="0" hangingPunct="1">
        <a:defRPr sz="3227" kern="1200">
          <a:solidFill>
            <a:schemeClr val="tx1"/>
          </a:solidFill>
          <a:latin typeface="+mn-lt"/>
          <a:ea typeface="+mn-ea"/>
          <a:cs typeface="+mn-cs"/>
        </a:defRPr>
      </a:lvl2pPr>
      <a:lvl3pPr marL="1639153" algn="l" defTabSz="819577" rtl="0" eaLnBrk="1" latinLnBrk="0" hangingPunct="1">
        <a:defRPr sz="3227" kern="1200">
          <a:solidFill>
            <a:schemeClr val="tx1"/>
          </a:solidFill>
          <a:latin typeface="+mn-lt"/>
          <a:ea typeface="+mn-ea"/>
          <a:cs typeface="+mn-cs"/>
        </a:defRPr>
      </a:lvl3pPr>
      <a:lvl4pPr marL="2458730" algn="l" defTabSz="819577" rtl="0" eaLnBrk="1" latinLnBrk="0" hangingPunct="1">
        <a:defRPr sz="3227" kern="1200">
          <a:solidFill>
            <a:schemeClr val="tx1"/>
          </a:solidFill>
          <a:latin typeface="+mn-lt"/>
          <a:ea typeface="+mn-ea"/>
          <a:cs typeface="+mn-cs"/>
        </a:defRPr>
      </a:lvl4pPr>
      <a:lvl5pPr marL="3278307" algn="l" defTabSz="819577" rtl="0" eaLnBrk="1" latinLnBrk="0" hangingPunct="1">
        <a:defRPr sz="3227" kern="1200">
          <a:solidFill>
            <a:schemeClr val="tx1"/>
          </a:solidFill>
          <a:latin typeface="+mn-lt"/>
          <a:ea typeface="+mn-ea"/>
          <a:cs typeface="+mn-cs"/>
        </a:defRPr>
      </a:lvl5pPr>
      <a:lvl6pPr marL="4097884" algn="l" defTabSz="819577" rtl="0" eaLnBrk="1" latinLnBrk="0" hangingPunct="1">
        <a:defRPr sz="3227" kern="1200">
          <a:solidFill>
            <a:schemeClr val="tx1"/>
          </a:solidFill>
          <a:latin typeface="+mn-lt"/>
          <a:ea typeface="+mn-ea"/>
          <a:cs typeface="+mn-cs"/>
        </a:defRPr>
      </a:lvl6pPr>
      <a:lvl7pPr marL="4917460" algn="l" defTabSz="819577" rtl="0" eaLnBrk="1" latinLnBrk="0" hangingPunct="1">
        <a:defRPr sz="3227" kern="1200">
          <a:solidFill>
            <a:schemeClr val="tx1"/>
          </a:solidFill>
          <a:latin typeface="+mn-lt"/>
          <a:ea typeface="+mn-ea"/>
          <a:cs typeface="+mn-cs"/>
        </a:defRPr>
      </a:lvl7pPr>
      <a:lvl8pPr marL="5737037" algn="l" defTabSz="819577" rtl="0" eaLnBrk="1" latinLnBrk="0" hangingPunct="1">
        <a:defRPr sz="3227" kern="1200">
          <a:solidFill>
            <a:schemeClr val="tx1"/>
          </a:solidFill>
          <a:latin typeface="+mn-lt"/>
          <a:ea typeface="+mn-ea"/>
          <a:cs typeface="+mn-cs"/>
        </a:defRPr>
      </a:lvl8pPr>
      <a:lvl9pPr marL="6556614" algn="l" defTabSz="819577" rtl="0" eaLnBrk="1" latinLnBrk="0" hangingPunct="1">
        <a:defRPr sz="322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17">
            <a:extLst>
              <a:ext uri="{FF2B5EF4-FFF2-40B4-BE49-F238E27FC236}">
                <a16:creationId xmlns:a16="http://schemas.microsoft.com/office/drawing/2014/main" id="{01F3178A-72F2-4F9F-93AA-4BE89B0298A4}"/>
              </a:ext>
            </a:extLst>
          </p:cNvPr>
          <p:cNvPicPr/>
          <p:nvPr/>
        </p:nvPicPr>
        <p:blipFill>
          <a:blip r:embed="rId2"/>
          <a:stretch/>
        </p:blipFill>
        <p:spPr>
          <a:xfrm>
            <a:off x="18443139" y="1092765"/>
            <a:ext cx="2197800" cy="2197800"/>
          </a:xfrm>
          <a:prstGeom prst="rect">
            <a:avLst/>
          </a:prstGeom>
          <a:ln>
            <a:noFill/>
          </a:ln>
        </p:spPr>
      </p:pic>
      <p:sp>
        <p:nvSpPr>
          <p:cNvPr id="5" name="Unvan 4">
            <a:extLst>
              <a:ext uri="{FF2B5EF4-FFF2-40B4-BE49-F238E27FC236}">
                <a16:creationId xmlns:a16="http://schemas.microsoft.com/office/drawing/2014/main" id="{3C05B2CD-A71E-4930-BA41-4FA40BA1C5AD}"/>
              </a:ext>
            </a:extLst>
          </p:cNvPr>
          <p:cNvSpPr>
            <a:spLocks noGrp="1"/>
          </p:cNvSpPr>
          <p:nvPr>
            <p:ph type="title"/>
          </p:nvPr>
        </p:nvSpPr>
        <p:spPr>
          <a:xfrm>
            <a:off x="1214174" y="1092765"/>
            <a:ext cx="19397926" cy="2367656"/>
          </a:xfrm>
        </p:spPr>
        <p:txBody>
          <a:bodyPr/>
          <a:lstStyle/>
          <a:p>
            <a:pPr algn="ctr"/>
            <a:r>
              <a:rPr lang="tr-TR" dirty="0"/>
              <a:t>VERİ MADENCİLİĞİ PROJE SUNUMU</a:t>
            </a:r>
          </a:p>
        </p:txBody>
      </p:sp>
      <p:sp>
        <p:nvSpPr>
          <p:cNvPr id="7" name="İçerik Yer Tutucusu 6">
            <a:extLst>
              <a:ext uri="{FF2B5EF4-FFF2-40B4-BE49-F238E27FC236}">
                <a16:creationId xmlns:a16="http://schemas.microsoft.com/office/drawing/2014/main" id="{E3D526C7-1780-4501-91D2-D8056D22EBD7}"/>
              </a:ext>
            </a:extLst>
          </p:cNvPr>
          <p:cNvSpPr>
            <a:spLocks noGrp="1"/>
          </p:cNvSpPr>
          <p:nvPr>
            <p:ph idx="1"/>
          </p:nvPr>
        </p:nvSpPr>
        <p:spPr>
          <a:xfrm>
            <a:off x="1214174" y="3873057"/>
            <a:ext cx="19397926" cy="6956645"/>
          </a:xfrm>
        </p:spPr>
        <p:txBody>
          <a:bodyPr/>
          <a:lstStyle/>
          <a:p>
            <a:pPr algn="ctr"/>
            <a:endParaRPr lang="tr-TR" dirty="0"/>
          </a:p>
          <a:p>
            <a:pPr algn="ctr"/>
            <a:r>
              <a:rPr lang="tr-TR" b="1" dirty="0">
                <a:latin typeface="Arial Black" panose="020B0A04020102020204" pitchFamily="34" charset="0"/>
              </a:rPr>
              <a:t>EĞİTMEN : İRFAN YILDIRIM</a:t>
            </a:r>
          </a:p>
          <a:p>
            <a:pPr algn="ctr"/>
            <a:endParaRPr lang="tr-TR" dirty="0"/>
          </a:p>
          <a:p>
            <a:pPr algn="ctr"/>
            <a:r>
              <a:rPr lang="tr-TR" dirty="0">
                <a:latin typeface="Arial Black" panose="020B0A04020102020204" pitchFamily="34" charset="0"/>
              </a:rPr>
              <a:t>PROJENİN ADI : ANİME ÖNERİ SİSTEMİ</a:t>
            </a:r>
          </a:p>
          <a:p>
            <a:pPr algn="ctr"/>
            <a:endParaRPr lang="tr-TR" dirty="0">
              <a:latin typeface="Arial Black" panose="020B0A04020102020204" pitchFamily="34" charset="0"/>
            </a:endParaRPr>
          </a:p>
          <a:p>
            <a:pPr algn="ctr"/>
            <a:r>
              <a:rPr lang="tr-TR" dirty="0">
                <a:latin typeface="Arial Black" panose="020B0A04020102020204" pitchFamily="34" charset="0"/>
              </a:rPr>
              <a:t>HAZIRLAYANLAR : </a:t>
            </a:r>
          </a:p>
          <a:p>
            <a:pPr algn="ctr"/>
            <a:r>
              <a:rPr lang="tr-TR" dirty="0">
                <a:latin typeface="Arial Black" panose="020B0A04020102020204" pitchFamily="34" charset="0"/>
              </a:rPr>
              <a:t>FURKAN DOĞAN – 180303026</a:t>
            </a:r>
          </a:p>
          <a:p>
            <a:pPr algn="ctr"/>
            <a:endParaRPr lang="tr-TR" dirty="0"/>
          </a:p>
          <a:p>
            <a:pPr algn="ctr"/>
            <a:endParaRPr lang="tr-TR" dirty="0"/>
          </a:p>
        </p:txBody>
      </p:sp>
      <p:pic>
        <p:nvPicPr>
          <p:cNvPr id="8" name="Resim 17">
            <a:extLst>
              <a:ext uri="{FF2B5EF4-FFF2-40B4-BE49-F238E27FC236}">
                <a16:creationId xmlns:a16="http://schemas.microsoft.com/office/drawing/2014/main" id="{7D56E3CD-7B73-42B6-ACB4-9FA5A4B74B6C}"/>
              </a:ext>
            </a:extLst>
          </p:cNvPr>
          <p:cNvPicPr/>
          <p:nvPr/>
        </p:nvPicPr>
        <p:blipFill>
          <a:blip r:embed="rId2"/>
          <a:stretch/>
        </p:blipFill>
        <p:spPr>
          <a:xfrm>
            <a:off x="890390" y="1092765"/>
            <a:ext cx="2197800" cy="2197800"/>
          </a:xfrm>
          <a:prstGeom prst="rect">
            <a:avLst/>
          </a:prstGeom>
          <a:ln>
            <a:noFill/>
          </a:ln>
        </p:spPr>
      </p:pic>
    </p:spTree>
    <p:extLst>
      <p:ext uri="{BB962C8B-B14F-4D97-AF65-F5344CB8AC3E}">
        <p14:creationId xmlns:p14="http://schemas.microsoft.com/office/powerpoint/2010/main" val="809554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76" name="CustomShape 1"/>
          <p:cNvSpPr/>
          <p:nvPr/>
        </p:nvSpPr>
        <p:spPr>
          <a:xfrm>
            <a:off x="1502640" y="2298240"/>
            <a:ext cx="17627400" cy="3790800"/>
          </a:xfrm>
          <a:prstGeom prst="rect">
            <a:avLst/>
          </a:prstGeom>
          <a:noFill/>
          <a:ln>
            <a:noFill/>
          </a:ln>
        </p:spPr>
        <p:style>
          <a:lnRef idx="0">
            <a:scrgbClr r="0" g="0" b="0"/>
          </a:lnRef>
          <a:fillRef idx="0">
            <a:scrgbClr r="0" g="0" b="0"/>
          </a:fillRef>
          <a:effectRef idx="0">
            <a:scrgbClr r="0" g="0" b="0"/>
          </a:effectRef>
          <a:fontRef idx="minor"/>
        </p:style>
      </p:sp>
      <p:pic>
        <p:nvPicPr>
          <p:cNvPr id="3" name="Resim 2">
            <a:extLst>
              <a:ext uri="{FF2B5EF4-FFF2-40B4-BE49-F238E27FC236}">
                <a16:creationId xmlns:a16="http://schemas.microsoft.com/office/drawing/2014/main" id="{D738FEC2-5292-4A05-B6A2-92927B8FF5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84" y="0"/>
            <a:ext cx="21888479" cy="11023600"/>
          </a:xfrm>
          <a:prstGeom prst="rect">
            <a:avLst/>
          </a:prstGeom>
        </p:spPr>
      </p:pic>
      <p:sp>
        <p:nvSpPr>
          <p:cNvPr id="4" name="Unvan 3">
            <a:extLst>
              <a:ext uri="{FF2B5EF4-FFF2-40B4-BE49-F238E27FC236}">
                <a16:creationId xmlns:a16="http://schemas.microsoft.com/office/drawing/2014/main" id="{3022CC1B-428E-4E5A-B928-68862A4DA993}"/>
              </a:ext>
            </a:extLst>
          </p:cNvPr>
          <p:cNvSpPr>
            <a:spLocks noGrp="1"/>
          </p:cNvSpPr>
          <p:nvPr>
            <p:ph type="ctrTitle"/>
          </p:nvPr>
        </p:nvSpPr>
        <p:spPr>
          <a:xfrm>
            <a:off x="1333500" y="11023600"/>
            <a:ext cx="19291300" cy="1270001"/>
          </a:xfrm>
        </p:spPr>
        <p:txBody>
          <a:bodyPr/>
          <a:lstStyle/>
          <a:p>
            <a:pPr algn="ctr"/>
            <a:r>
              <a:rPr lang="tr-TR" sz="8000" dirty="0">
                <a:solidFill>
                  <a:srgbClr val="00B0F0"/>
                </a:solidFill>
                <a:latin typeface="Arial Black" panose="020B0A04020102020204" pitchFamily="34" charset="0"/>
              </a:rPr>
              <a:t>Anime Öneri Sistemi Nasıl Çalışır</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CustomShape 1"/>
          <p:cNvSpPr/>
          <p:nvPr/>
        </p:nvSpPr>
        <p:spPr>
          <a:xfrm>
            <a:off x="1440000" y="576000"/>
            <a:ext cx="8474040" cy="797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1" strike="noStrike" spc="-1">
                <a:solidFill>
                  <a:srgbClr val="FFFFFF"/>
                </a:solidFill>
                <a:latin typeface="Calibri"/>
                <a:ea typeface="Noto Sans CJK SC"/>
              </a:rPr>
              <a:t>Veri Setimizi Tanıyalım</a:t>
            </a:r>
            <a:endParaRPr lang="en-US" sz="4800" b="0" strike="noStrike" spc="-1">
              <a:latin typeface="Arial"/>
            </a:endParaRPr>
          </a:p>
        </p:txBody>
      </p:sp>
      <p:sp>
        <p:nvSpPr>
          <p:cNvPr id="284" name="CustomShape 2"/>
          <p:cNvSpPr/>
          <p:nvPr/>
        </p:nvSpPr>
        <p:spPr>
          <a:xfrm>
            <a:off x="288000" y="1993900"/>
            <a:ext cx="10100600" cy="94523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tr-TR" sz="2700" b="1" strike="noStrike" spc="-1" dirty="0">
                <a:solidFill>
                  <a:srgbClr val="000000"/>
                </a:solidFill>
                <a:latin typeface="Arial"/>
                <a:ea typeface="DejaVu Sans"/>
              </a:rPr>
              <a:t>My anime </a:t>
            </a:r>
            <a:r>
              <a:rPr lang="tr-TR" sz="2700" b="1" strike="noStrike" spc="-1" dirty="0" err="1">
                <a:solidFill>
                  <a:srgbClr val="000000"/>
                </a:solidFill>
                <a:latin typeface="Arial"/>
                <a:ea typeface="DejaVu Sans"/>
              </a:rPr>
              <a:t>list</a:t>
            </a:r>
            <a:r>
              <a:rPr lang="tr-TR" sz="2700" b="1" strike="noStrike" spc="-1" dirty="0">
                <a:solidFill>
                  <a:srgbClr val="000000"/>
                </a:solidFill>
                <a:latin typeface="Arial"/>
                <a:ea typeface="DejaVu Sans"/>
              </a:rPr>
              <a:t> kullanıcılarının oylamasına göre </a:t>
            </a:r>
            <a:r>
              <a:rPr lang="en-US" sz="2700" b="1" strike="noStrike" spc="-1" dirty="0" err="1">
                <a:solidFill>
                  <a:srgbClr val="000000"/>
                </a:solidFill>
                <a:latin typeface="Arial"/>
                <a:ea typeface="DejaVu Sans"/>
              </a:rPr>
              <a:t>en</a:t>
            </a:r>
            <a:r>
              <a:rPr lang="en-US" sz="2700" b="1" strike="noStrike" spc="-1" dirty="0">
                <a:solidFill>
                  <a:srgbClr val="000000"/>
                </a:solidFill>
                <a:latin typeface="Arial"/>
                <a:ea typeface="DejaVu Sans"/>
              </a:rPr>
              <a:t> </a:t>
            </a:r>
            <a:r>
              <a:rPr lang="en-US" sz="2700" b="1" strike="noStrike" spc="-1" dirty="0" err="1">
                <a:solidFill>
                  <a:srgbClr val="000000"/>
                </a:solidFill>
                <a:latin typeface="Arial"/>
                <a:ea typeface="DejaVu Sans"/>
              </a:rPr>
              <a:t>iyi</a:t>
            </a:r>
            <a:r>
              <a:rPr lang="en-US" sz="2700" b="1" strike="noStrike" spc="-1" dirty="0">
                <a:solidFill>
                  <a:srgbClr val="000000"/>
                </a:solidFill>
                <a:latin typeface="Arial"/>
                <a:ea typeface="DejaVu Sans"/>
              </a:rPr>
              <a:t> </a:t>
            </a:r>
            <a:r>
              <a:rPr lang="tr-TR" sz="2700" b="1" spc="-1" dirty="0">
                <a:solidFill>
                  <a:srgbClr val="000000"/>
                </a:solidFill>
                <a:latin typeface="Arial"/>
                <a:ea typeface="DejaVu Sans"/>
              </a:rPr>
              <a:t>5</a:t>
            </a:r>
            <a:r>
              <a:rPr lang="en-US" sz="2700" b="1" strike="noStrike" spc="-1" dirty="0">
                <a:solidFill>
                  <a:srgbClr val="000000"/>
                </a:solidFill>
                <a:latin typeface="Arial"/>
                <a:ea typeface="DejaVu Sans"/>
              </a:rPr>
              <a:t> Anime</a:t>
            </a:r>
            <a:endParaRPr lang="en-US" sz="2700" b="1" strike="noStrike" spc="-1" dirty="0">
              <a:latin typeface="Arial"/>
            </a:endParaRPr>
          </a:p>
        </p:txBody>
      </p:sp>
      <p:sp>
        <p:nvSpPr>
          <p:cNvPr id="286" name="CustomShape 3"/>
          <p:cNvSpPr/>
          <p:nvPr/>
        </p:nvSpPr>
        <p:spPr>
          <a:xfrm>
            <a:off x="2736000" y="3387240"/>
            <a:ext cx="4966200" cy="354960"/>
          </a:xfrm>
          <a:prstGeom prst="rect">
            <a:avLst/>
          </a:prstGeom>
          <a:solidFill>
            <a:srgbClr val="FFFFFF"/>
          </a:solidFill>
          <a:ln>
            <a:solidFill>
              <a:srgbClr val="FFFFFF"/>
            </a:solidFill>
          </a:ln>
        </p:spPr>
        <p:style>
          <a:lnRef idx="0">
            <a:scrgbClr r="0" g="0" b="0"/>
          </a:lnRef>
          <a:fillRef idx="0">
            <a:scrgbClr r="0" g="0" b="0"/>
          </a:fillRef>
          <a:effectRef idx="0">
            <a:scrgbClr r="0" g="0" b="0"/>
          </a:effectRef>
          <a:fontRef idx="minor"/>
        </p:style>
      </p:sp>
      <p:sp>
        <p:nvSpPr>
          <p:cNvPr id="287" name="CustomShape 4"/>
          <p:cNvSpPr/>
          <p:nvPr/>
        </p:nvSpPr>
        <p:spPr>
          <a:xfrm>
            <a:off x="216000" y="5331240"/>
            <a:ext cx="285480" cy="2730960"/>
          </a:xfrm>
          <a:prstGeom prst="rect">
            <a:avLst/>
          </a:prstGeom>
          <a:solidFill>
            <a:srgbClr val="FFFFFF"/>
          </a:solidFill>
          <a:ln>
            <a:solidFill>
              <a:srgbClr val="FFFFFF"/>
            </a:solidFill>
          </a:ln>
        </p:spPr>
        <p:style>
          <a:lnRef idx="0">
            <a:scrgbClr r="0" g="0" b="0"/>
          </a:lnRef>
          <a:fillRef idx="0">
            <a:scrgbClr r="0" g="0" b="0"/>
          </a:fillRef>
          <a:effectRef idx="0">
            <a:scrgbClr r="0" g="0" b="0"/>
          </a:effectRef>
          <a:fontRef idx="minor"/>
        </p:style>
      </p:sp>
      <p:sp>
        <p:nvSpPr>
          <p:cNvPr id="290" name="CustomShape 7"/>
          <p:cNvSpPr/>
          <p:nvPr/>
        </p:nvSpPr>
        <p:spPr>
          <a:xfrm>
            <a:off x="12235320" y="6480360"/>
            <a:ext cx="3674880" cy="1869840"/>
          </a:xfrm>
          <a:prstGeom prst="rect">
            <a:avLst/>
          </a:prstGeom>
          <a:noFill/>
          <a:ln>
            <a:noFill/>
          </a:ln>
        </p:spPr>
        <p:style>
          <a:lnRef idx="0">
            <a:scrgbClr r="0" g="0" b="0"/>
          </a:lnRef>
          <a:fillRef idx="0">
            <a:scrgbClr r="0" g="0" b="0"/>
          </a:fillRef>
          <a:effectRef idx="0">
            <a:scrgbClr r="0" g="0" b="0"/>
          </a:effectRef>
          <a:fontRef idx="minor"/>
        </p:style>
      </p:sp>
      <p:sp>
        <p:nvSpPr>
          <p:cNvPr id="2" name="Dikdörtgen 1">
            <a:extLst>
              <a:ext uri="{FF2B5EF4-FFF2-40B4-BE49-F238E27FC236}">
                <a16:creationId xmlns:a16="http://schemas.microsoft.com/office/drawing/2014/main" id="{70A8D292-FAB2-4E78-86AB-0230009F5F5C}"/>
              </a:ext>
            </a:extLst>
          </p:cNvPr>
          <p:cNvSpPr/>
          <p:nvPr/>
        </p:nvSpPr>
        <p:spPr>
          <a:xfrm>
            <a:off x="10929938" y="4531381"/>
            <a:ext cx="10925175" cy="5632311"/>
          </a:xfrm>
          <a:prstGeom prst="rect">
            <a:avLst/>
          </a:prstGeom>
        </p:spPr>
        <p:txBody>
          <a:bodyPr>
            <a:spAutoFit/>
          </a:bodyPr>
          <a:lstStyle/>
          <a:p>
            <a:pPr>
              <a:lnSpc>
                <a:spcPct val="100000"/>
              </a:lnSpc>
            </a:pPr>
            <a:r>
              <a:rPr lang="en-US" sz="2400" b="1" spc="-1" dirty="0">
                <a:solidFill>
                  <a:srgbClr val="000000"/>
                </a:solidFill>
                <a:latin typeface="Arial Black" panose="020B0A04020102020204" pitchFamily="34" charset="0"/>
                <a:ea typeface="DejaVu Sans"/>
              </a:rPr>
              <a:t>anime.csv </a:t>
            </a:r>
            <a:r>
              <a:rPr lang="en-US" sz="2400" b="1" spc="-1" dirty="0" err="1">
                <a:solidFill>
                  <a:srgbClr val="000000"/>
                </a:solidFill>
                <a:latin typeface="Arial Black" panose="020B0A04020102020204" pitchFamily="34" charset="0"/>
                <a:ea typeface="DejaVu Sans"/>
              </a:rPr>
              <a:t>veri</a:t>
            </a:r>
            <a:r>
              <a:rPr lang="en-US" sz="2400" b="1" spc="-1" dirty="0">
                <a:solidFill>
                  <a:srgbClr val="000000"/>
                </a:solidFill>
                <a:latin typeface="Arial Black" panose="020B0A04020102020204" pitchFamily="34" charset="0"/>
                <a:ea typeface="DejaVu Sans"/>
              </a:rPr>
              <a:t> </a:t>
            </a:r>
            <a:r>
              <a:rPr lang="en-US" sz="2400" b="1" spc="-1" dirty="0" err="1">
                <a:solidFill>
                  <a:srgbClr val="000000"/>
                </a:solidFill>
                <a:latin typeface="Arial Black" panose="020B0A04020102020204" pitchFamily="34" charset="0"/>
                <a:ea typeface="DejaVu Sans"/>
              </a:rPr>
              <a:t>seti</a:t>
            </a:r>
            <a:endParaRPr lang="tr-TR" sz="2400" b="1" spc="-1" dirty="0">
              <a:solidFill>
                <a:srgbClr val="000000"/>
              </a:solidFill>
              <a:latin typeface="Arial Black" panose="020B0A04020102020204" pitchFamily="34" charset="0"/>
              <a:ea typeface="DejaVu Sans"/>
            </a:endParaRPr>
          </a:p>
          <a:p>
            <a:pPr>
              <a:lnSpc>
                <a:spcPct val="100000"/>
              </a:lnSpc>
            </a:pPr>
            <a:endParaRPr lang="en-US" sz="2400" spc="-1" dirty="0">
              <a:latin typeface="Arial Black" panose="020B0A04020102020204" pitchFamily="34" charset="0"/>
            </a:endParaRPr>
          </a:p>
          <a:p>
            <a:pPr>
              <a:lnSpc>
                <a:spcPct val="100000"/>
              </a:lnSpc>
            </a:pPr>
            <a:r>
              <a:rPr lang="en-US" sz="2400" b="1" spc="-1" dirty="0" err="1">
                <a:solidFill>
                  <a:srgbClr val="000000"/>
                </a:solidFill>
                <a:latin typeface="Arial Black" panose="020B0A04020102020204" pitchFamily="34" charset="0"/>
                <a:ea typeface="DejaVu Sans"/>
              </a:rPr>
              <a:t>anime_id</a:t>
            </a:r>
            <a:r>
              <a:rPr lang="en-US" sz="2400" b="1" spc="-1" dirty="0">
                <a:solidFill>
                  <a:srgbClr val="000000"/>
                </a:solidFill>
                <a:latin typeface="Arial Black" panose="020B0A04020102020204" pitchFamily="34" charset="0"/>
                <a:ea typeface="DejaVu Sans"/>
              </a:rPr>
              <a:t> </a:t>
            </a:r>
            <a:r>
              <a:rPr lang="en-US" sz="2400" spc="-1" dirty="0">
                <a:solidFill>
                  <a:srgbClr val="000000"/>
                </a:solidFill>
                <a:latin typeface="Arial"/>
                <a:ea typeface="DejaVu Sans"/>
              </a:rPr>
              <a:t>: </a:t>
            </a:r>
            <a:r>
              <a:rPr lang="en-US" sz="2400" spc="-1" dirty="0" err="1">
                <a:solidFill>
                  <a:srgbClr val="000000"/>
                </a:solidFill>
                <a:latin typeface="Arial"/>
                <a:ea typeface="DejaVu Sans"/>
              </a:rPr>
              <a:t>myanimelist.net'in</a:t>
            </a:r>
            <a:r>
              <a:rPr lang="en-US" sz="2400" spc="-1" dirty="0">
                <a:solidFill>
                  <a:srgbClr val="000000"/>
                </a:solidFill>
                <a:latin typeface="Arial"/>
                <a:ea typeface="DejaVu Sans"/>
              </a:rPr>
              <a:t> </a:t>
            </a:r>
            <a:r>
              <a:rPr lang="en-US" sz="2400" spc="-1" dirty="0" err="1">
                <a:solidFill>
                  <a:srgbClr val="000000"/>
                </a:solidFill>
                <a:latin typeface="Arial"/>
                <a:ea typeface="DejaVu Sans"/>
              </a:rPr>
              <a:t>bir</a:t>
            </a:r>
            <a:r>
              <a:rPr lang="en-US" sz="2400" spc="-1" dirty="0">
                <a:solidFill>
                  <a:srgbClr val="000000"/>
                </a:solidFill>
                <a:latin typeface="Arial"/>
                <a:ea typeface="DejaVu Sans"/>
              </a:rPr>
              <a:t> </a:t>
            </a:r>
            <a:r>
              <a:rPr lang="en-US" sz="2400" spc="-1" dirty="0" err="1">
                <a:solidFill>
                  <a:srgbClr val="000000"/>
                </a:solidFill>
                <a:latin typeface="Arial"/>
                <a:ea typeface="DejaVu Sans"/>
              </a:rPr>
              <a:t>animeyi</a:t>
            </a:r>
            <a:r>
              <a:rPr lang="en-US" sz="2400" spc="-1" dirty="0">
                <a:solidFill>
                  <a:srgbClr val="000000"/>
                </a:solidFill>
                <a:latin typeface="Arial"/>
                <a:ea typeface="DejaVu Sans"/>
              </a:rPr>
              <a:t> </a:t>
            </a:r>
            <a:r>
              <a:rPr lang="en-US" sz="2400" spc="-1" dirty="0" err="1">
                <a:solidFill>
                  <a:srgbClr val="000000"/>
                </a:solidFill>
                <a:latin typeface="Arial"/>
                <a:ea typeface="DejaVu Sans"/>
              </a:rPr>
              <a:t>tanımlayan</a:t>
            </a:r>
            <a:r>
              <a:rPr lang="en-US" sz="2400" spc="-1" dirty="0">
                <a:solidFill>
                  <a:srgbClr val="000000"/>
                </a:solidFill>
                <a:latin typeface="Arial"/>
                <a:ea typeface="DejaVu Sans"/>
              </a:rPr>
              <a:t> </a:t>
            </a:r>
            <a:r>
              <a:rPr lang="en-US" sz="2400" spc="-1" dirty="0" err="1">
                <a:solidFill>
                  <a:srgbClr val="000000"/>
                </a:solidFill>
                <a:latin typeface="Arial"/>
                <a:ea typeface="DejaVu Sans"/>
              </a:rPr>
              <a:t>benzersiz</a:t>
            </a:r>
            <a:r>
              <a:rPr lang="en-US" sz="2400" spc="-1" dirty="0">
                <a:solidFill>
                  <a:srgbClr val="000000"/>
                </a:solidFill>
                <a:latin typeface="Arial"/>
                <a:ea typeface="DejaVu Sans"/>
              </a:rPr>
              <a:t> </a:t>
            </a:r>
            <a:r>
              <a:rPr lang="en-US" sz="2400" spc="-1" dirty="0" err="1">
                <a:solidFill>
                  <a:srgbClr val="000000"/>
                </a:solidFill>
                <a:latin typeface="Arial"/>
                <a:ea typeface="DejaVu Sans"/>
              </a:rPr>
              <a:t>kimliği</a:t>
            </a:r>
            <a:r>
              <a:rPr lang="en-US" sz="2400" spc="-1" dirty="0">
                <a:solidFill>
                  <a:srgbClr val="000000"/>
                </a:solidFill>
                <a:latin typeface="Arial"/>
                <a:ea typeface="DejaVu Sans"/>
              </a:rPr>
              <a:t>.</a:t>
            </a:r>
            <a:endParaRPr lang="en-US" sz="2400" spc="-1" dirty="0">
              <a:latin typeface="Arial"/>
            </a:endParaRPr>
          </a:p>
          <a:p>
            <a:pPr>
              <a:lnSpc>
                <a:spcPct val="100000"/>
              </a:lnSpc>
            </a:pPr>
            <a:endParaRPr lang="en-US" sz="2400" spc="-1" dirty="0">
              <a:latin typeface="Arial"/>
            </a:endParaRPr>
          </a:p>
          <a:p>
            <a:pPr>
              <a:lnSpc>
                <a:spcPct val="100000"/>
              </a:lnSpc>
            </a:pPr>
            <a:r>
              <a:rPr lang="en-US" sz="2400" b="1" spc="-1" dirty="0">
                <a:solidFill>
                  <a:srgbClr val="000000"/>
                </a:solidFill>
                <a:latin typeface="Arial Black" panose="020B0A04020102020204" pitchFamily="34" charset="0"/>
                <a:ea typeface="DejaVu Sans"/>
              </a:rPr>
              <a:t>name</a:t>
            </a:r>
            <a:r>
              <a:rPr lang="en-US" sz="2400" b="1" spc="-1" dirty="0">
                <a:solidFill>
                  <a:srgbClr val="000000"/>
                </a:solidFill>
                <a:latin typeface="Arial"/>
                <a:ea typeface="DejaVu Sans"/>
              </a:rPr>
              <a:t> </a:t>
            </a:r>
            <a:r>
              <a:rPr lang="en-US" sz="2400" spc="-1" dirty="0">
                <a:solidFill>
                  <a:srgbClr val="000000"/>
                </a:solidFill>
                <a:latin typeface="Arial"/>
                <a:ea typeface="DejaVu Sans"/>
              </a:rPr>
              <a:t>: </a:t>
            </a:r>
            <a:r>
              <a:rPr lang="en-US" sz="2400" spc="-1" dirty="0" err="1">
                <a:solidFill>
                  <a:srgbClr val="000000"/>
                </a:solidFill>
                <a:latin typeface="Arial"/>
                <a:ea typeface="DejaVu Sans"/>
              </a:rPr>
              <a:t>Animenin</a:t>
            </a:r>
            <a:r>
              <a:rPr lang="en-US" sz="2400" spc="-1" dirty="0">
                <a:solidFill>
                  <a:srgbClr val="000000"/>
                </a:solidFill>
                <a:latin typeface="Arial"/>
                <a:ea typeface="DejaVu Sans"/>
              </a:rPr>
              <a:t> tam </a:t>
            </a:r>
            <a:r>
              <a:rPr lang="en-US" sz="2400" spc="-1" dirty="0" err="1">
                <a:solidFill>
                  <a:srgbClr val="000000"/>
                </a:solidFill>
                <a:latin typeface="Arial"/>
                <a:ea typeface="DejaVu Sans"/>
              </a:rPr>
              <a:t>adı</a:t>
            </a:r>
            <a:r>
              <a:rPr lang="en-US" sz="2400" spc="-1" dirty="0">
                <a:solidFill>
                  <a:srgbClr val="000000"/>
                </a:solidFill>
                <a:latin typeface="Arial"/>
                <a:ea typeface="DejaVu Sans"/>
              </a:rPr>
              <a:t>.</a:t>
            </a:r>
            <a:endParaRPr lang="en-US" sz="2400" spc="-1" dirty="0">
              <a:latin typeface="Arial"/>
            </a:endParaRPr>
          </a:p>
          <a:p>
            <a:pPr>
              <a:lnSpc>
                <a:spcPct val="100000"/>
              </a:lnSpc>
            </a:pPr>
            <a:endParaRPr lang="en-US" sz="2400" spc="-1" dirty="0">
              <a:latin typeface="Arial"/>
            </a:endParaRPr>
          </a:p>
          <a:p>
            <a:pPr>
              <a:lnSpc>
                <a:spcPct val="100000"/>
              </a:lnSpc>
            </a:pPr>
            <a:r>
              <a:rPr lang="en-US" sz="2400" b="1" spc="-1" dirty="0">
                <a:solidFill>
                  <a:srgbClr val="000000"/>
                </a:solidFill>
                <a:latin typeface="Arial Black" panose="020B0A04020102020204" pitchFamily="34" charset="0"/>
                <a:ea typeface="DejaVu Sans"/>
              </a:rPr>
              <a:t>genre </a:t>
            </a:r>
            <a:r>
              <a:rPr lang="en-US" sz="2400" spc="-1" dirty="0">
                <a:solidFill>
                  <a:srgbClr val="000000"/>
                </a:solidFill>
                <a:latin typeface="Arial"/>
                <a:ea typeface="DejaVu Sans"/>
              </a:rPr>
              <a:t>: </a:t>
            </a:r>
            <a:r>
              <a:rPr lang="en-US" sz="2400" spc="-1" dirty="0" err="1">
                <a:solidFill>
                  <a:srgbClr val="000000"/>
                </a:solidFill>
                <a:latin typeface="Arial"/>
                <a:ea typeface="DejaVu Sans"/>
              </a:rPr>
              <a:t>Seçilen</a:t>
            </a:r>
            <a:r>
              <a:rPr lang="en-US" sz="2400" spc="-1" dirty="0">
                <a:solidFill>
                  <a:srgbClr val="000000"/>
                </a:solidFill>
                <a:latin typeface="Arial"/>
                <a:ea typeface="DejaVu Sans"/>
              </a:rPr>
              <a:t> anime </a:t>
            </a:r>
            <a:r>
              <a:rPr lang="en-US" sz="2400" spc="-1" dirty="0" err="1">
                <a:solidFill>
                  <a:srgbClr val="000000"/>
                </a:solidFill>
                <a:latin typeface="Arial"/>
                <a:ea typeface="DejaVu Sans"/>
              </a:rPr>
              <a:t>için</a:t>
            </a:r>
            <a:r>
              <a:rPr lang="en-US" sz="2400" spc="-1" dirty="0">
                <a:solidFill>
                  <a:srgbClr val="000000"/>
                </a:solidFill>
                <a:latin typeface="Arial"/>
                <a:ea typeface="DejaVu Sans"/>
              </a:rPr>
              <a:t> </a:t>
            </a:r>
            <a:r>
              <a:rPr lang="en-US" sz="2400" spc="-1" dirty="0" err="1">
                <a:solidFill>
                  <a:srgbClr val="000000"/>
                </a:solidFill>
                <a:latin typeface="Arial"/>
                <a:ea typeface="DejaVu Sans"/>
              </a:rPr>
              <a:t>virgülle</a:t>
            </a:r>
            <a:r>
              <a:rPr lang="en-US" sz="2400" spc="-1" dirty="0">
                <a:solidFill>
                  <a:srgbClr val="000000"/>
                </a:solidFill>
                <a:latin typeface="Arial"/>
                <a:ea typeface="DejaVu Sans"/>
              </a:rPr>
              <a:t> </a:t>
            </a:r>
            <a:r>
              <a:rPr lang="en-US" sz="2400" spc="-1" dirty="0" err="1">
                <a:solidFill>
                  <a:srgbClr val="000000"/>
                </a:solidFill>
                <a:latin typeface="Arial"/>
                <a:ea typeface="DejaVu Sans"/>
              </a:rPr>
              <a:t>ayrılmış</a:t>
            </a:r>
            <a:r>
              <a:rPr lang="en-US" sz="2400" spc="-1" dirty="0">
                <a:solidFill>
                  <a:srgbClr val="000000"/>
                </a:solidFill>
                <a:latin typeface="Arial"/>
                <a:ea typeface="DejaVu Sans"/>
              </a:rPr>
              <a:t> </a:t>
            </a:r>
            <a:r>
              <a:rPr lang="en-US" sz="2400" spc="-1" dirty="0" err="1">
                <a:solidFill>
                  <a:srgbClr val="000000"/>
                </a:solidFill>
                <a:latin typeface="Arial"/>
                <a:ea typeface="DejaVu Sans"/>
              </a:rPr>
              <a:t>tür</a:t>
            </a:r>
            <a:r>
              <a:rPr lang="en-US" sz="2400" spc="-1" dirty="0">
                <a:solidFill>
                  <a:srgbClr val="000000"/>
                </a:solidFill>
                <a:latin typeface="Arial"/>
                <a:ea typeface="DejaVu Sans"/>
              </a:rPr>
              <a:t> </a:t>
            </a:r>
            <a:r>
              <a:rPr lang="en-US" sz="2400" spc="-1" dirty="0" err="1">
                <a:solidFill>
                  <a:srgbClr val="000000"/>
                </a:solidFill>
                <a:latin typeface="Arial"/>
                <a:ea typeface="DejaVu Sans"/>
              </a:rPr>
              <a:t>listesi</a:t>
            </a:r>
            <a:r>
              <a:rPr lang="en-US" sz="2400" spc="-1" dirty="0">
                <a:solidFill>
                  <a:srgbClr val="000000"/>
                </a:solidFill>
                <a:latin typeface="Arial"/>
                <a:ea typeface="DejaVu Sans"/>
              </a:rPr>
              <a:t>.</a:t>
            </a:r>
            <a:endParaRPr lang="en-US" sz="2400" spc="-1" dirty="0">
              <a:latin typeface="Arial"/>
            </a:endParaRPr>
          </a:p>
          <a:p>
            <a:pPr>
              <a:lnSpc>
                <a:spcPct val="100000"/>
              </a:lnSpc>
            </a:pPr>
            <a:endParaRPr lang="en-US" sz="2400" spc="-1" dirty="0">
              <a:latin typeface="Arial"/>
            </a:endParaRPr>
          </a:p>
          <a:p>
            <a:pPr>
              <a:lnSpc>
                <a:spcPct val="100000"/>
              </a:lnSpc>
            </a:pPr>
            <a:r>
              <a:rPr lang="en-US" sz="2400" b="1" spc="-1" dirty="0">
                <a:solidFill>
                  <a:srgbClr val="000000"/>
                </a:solidFill>
                <a:latin typeface="Arial Black" panose="020B0A04020102020204" pitchFamily="34" charset="0"/>
                <a:ea typeface="DejaVu Sans"/>
              </a:rPr>
              <a:t>type</a:t>
            </a:r>
            <a:r>
              <a:rPr lang="en-US" sz="2400" spc="-1" dirty="0">
                <a:solidFill>
                  <a:srgbClr val="000000"/>
                </a:solidFill>
                <a:latin typeface="Arial"/>
                <a:ea typeface="DejaVu Sans"/>
              </a:rPr>
              <a:t> :  Movie, TV, OVA, </a:t>
            </a:r>
            <a:r>
              <a:rPr lang="tr-TR" sz="2400" spc="-1" dirty="0">
                <a:solidFill>
                  <a:srgbClr val="000000"/>
                </a:solidFill>
                <a:latin typeface="Arial"/>
                <a:ea typeface="DejaVu Sans"/>
              </a:rPr>
              <a:t>ONA ,</a:t>
            </a:r>
            <a:r>
              <a:rPr lang="en-US" sz="2400" spc="-1" dirty="0">
                <a:solidFill>
                  <a:srgbClr val="000000"/>
                </a:solidFill>
                <a:latin typeface="Arial"/>
                <a:ea typeface="DejaVu Sans"/>
              </a:rPr>
              <a:t>vb.</a:t>
            </a:r>
            <a:endParaRPr lang="en-US" sz="2400" spc="-1" dirty="0">
              <a:latin typeface="Arial"/>
            </a:endParaRPr>
          </a:p>
          <a:p>
            <a:pPr>
              <a:lnSpc>
                <a:spcPct val="100000"/>
              </a:lnSpc>
            </a:pPr>
            <a:endParaRPr lang="en-US" sz="2400" spc="-1" dirty="0">
              <a:latin typeface="Arial"/>
            </a:endParaRPr>
          </a:p>
          <a:p>
            <a:pPr>
              <a:lnSpc>
                <a:spcPct val="100000"/>
              </a:lnSpc>
            </a:pPr>
            <a:r>
              <a:rPr lang="en-US" sz="2400" b="1" spc="-1" dirty="0">
                <a:solidFill>
                  <a:srgbClr val="000000"/>
                </a:solidFill>
                <a:latin typeface="Arial Black" panose="020B0A04020102020204" pitchFamily="34" charset="0"/>
                <a:ea typeface="DejaVu Sans"/>
              </a:rPr>
              <a:t>epi</a:t>
            </a:r>
            <a:r>
              <a:rPr lang="tr-TR" sz="2400" b="1" spc="-1" dirty="0" err="1">
                <a:solidFill>
                  <a:srgbClr val="000000"/>
                </a:solidFill>
                <a:latin typeface="Arial Black" panose="020B0A04020102020204" pitchFamily="34" charset="0"/>
                <a:ea typeface="DejaVu Sans"/>
              </a:rPr>
              <a:t>sodes</a:t>
            </a:r>
            <a:r>
              <a:rPr lang="en-US" sz="2400" spc="-1" dirty="0">
                <a:solidFill>
                  <a:srgbClr val="000000"/>
                </a:solidFill>
                <a:latin typeface="Arial Black" panose="020B0A04020102020204" pitchFamily="34" charset="0"/>
                <a:ea typeface="DejaVu Sans"/>
              </a:rPr>
              <a:t> </a:t>
            </a:r>
            <a:r>
              <a:rPr lang="en-US" sz="2400" spc="-1" dirty="0">
                <a:solidFill>
                  <a:srgbClr val="000000"/>
                </a:solidFill>
                <a:latin typeface="Arial"/>
                <a:ea typeface="DejaVu Sans"/>
              </a:rPr>
              <a:t>: </a:t>
            </a:r>
            <a:r>
              <a:rPr lang="en-US" sz="2400" spc="-1" dirty="0" err="1">
                <a:solidFill>
                  <a:srgbClr val="000000"/>
                </a:solidFill>
                <a:latin typeface="Arial"/>
                <a:ea typeface="DejaVu Sans"/>
              </a:rPr>
              <a:t>Animenin</a:t>
            </a:r>
            <a:r>
              <a:rPr lang="en-US" sz="2400" spc="-1" dirty="0">
                <a:solidFill>
                  <a:srgbClr val="000000"/>
                </a:solidFill>
                <a:latin typeface="Arial"/>
                <a:ea typeface="DejaVu Sans"/>
              </a:rPr>
              <a:t> </a:t>
            </a:r>
            <a:r>
              <a:rPr lang="en-US" sz="2400" spc="-1" dirty="0" err="1">
                <a:solidFill>
                  <a:srgbClr val="000000"/>
                </a:solidFill>
                <a:latin typeface="Arial"/>
                <a:ea typeface="DejaVu Sans"/>
              </a:rPr>
              <a:t>bölüm</a:t>
            </a:r>
            <a:r>
              <a:rPr lang="en-US" sz="2400" spc="-1" dirty="0">
                <a:solidFill>
                  <a:srgbClr val="000000"/>
                </a:solidFill>
                <a:latin typeface="Arial"/>
                <a:ea typeface="DejaVu Sans"/>
              </a:rPr>
              <a:t> </a:t>
            </a:r>
            <a:r>
              <a:rPr lang="en-US" sz="2400" spc="-1" dirty="0" err="1">
                <a:solidFill>
                  <a:srgbClr val="000000"/>
                </a:solidFill>
                <a:latin typeface="Arial"/>
                <a:ea typeface="DejaVu Sans"/>
              </a:rPr>
              <a:t>sayısı</a:t>
            </a:r>
            <a:r>
              <a:rPr lang="en-US" sz="2400" spc="-1" dirty="0">
                <a:solidFill>
                  <a:srgbClr val="000000"/>
                </a:solidFill>
                <a:latin typeface="Arial"/>
                <a:ea typeface="DejaVu Sans"/>
              </a:rPr>
              <a:t>. (1 </a:t>
            </a:r>
            <a:r>
              <a:rPr lang="en-US" sz="2400" spc="-1" dirty="0" err="1">
                <a:solidFill>
                  <a:srgbClr val="000000"/>
                </a:solidFill>
                <a:latin typeface="Arial"/>
                <a:ea typeface="DejaVu Sans"/>
              </a:rPr>
              <a:t>ise</a:t>
            </a:r>
            <a:r>
              <a:rPr lang="en-US" sz="2400" spc="-1" dirty="0">
                <a:solidFill>
                  <a:srgbClr val="000000"/>
                </a:solidFill>
                <a:latin typeface="Arial"/>
                <a:ea typeface="DejaVu Sans"/>
              </a:rPr>
              <a:t> </a:t>
            </a:r>
            <a:r>
              <a:rPr lang="en-US" sz="2400" spc="-1" dirty="0" err="1">
                <a:solidFill>
                  <a:srgbClr val="000000"/>
                </a:solidFill>
                <a:latin typeface="Arial"/>
                <a:ea typeface="DejaVu Sans"/>
              </a:rPr>
              <a:t>Sinema</a:t>
            </a:r>
            <a:r>
              <a:rPr lang="en-US" sz="2400" spc="-1" dirty="0">
                <a:solidFill>
                  <a:srgbClr val="000000"/>
                </a:solidFill>
                <a:latin typeface="Arial"/>
                <a:ea typeface="DejaVu Sans"/>
              </a:rPr>
              <a:t>).</a:t>
            </a:r>
            <a:endParaRPr lang="en-US" sz="2400" spc="-1" dirty="0">
              <a:latin typeface="Arial"/>
            </a:endParaRPr>
          </a:p>
          <a:p>
            <a:pPr>
              <a:lnSpc>
                <a:spcPct val="100000"/>
              </a:lnSpc>
            </a:pPr>
            <a:endParaRPr lang="en-US" sz="2400" spc="-1" dirty="0">
              <a:latin typeface="Arial"/>
            </a:endParaRPr>
          </a:p>
          <a:p>
            <a:pPr>
              <a:lnSpc>
                <a:spcPct val="100000"/>
              </a:lnSpc>
            </a:pPr>
            <a:r>
              <a:rPr lang="en-US" sz="2400" b="1" spc="-1" dirty="0">
                <a:solidFill>
                  <a:srgbClr val="000000"/>
                </a:solidFill>
                <a:latin typeface="Arial Black" panose="020B0A04020102020204" pitchFamily="34" charset="0"/>
                <a:ea typeface="DejaVu Sans"/>
              </a:rPr>
              <a:t>rating</a:t>
            </a:r>
            <a:r>
              <a:rPr lang="en-US" sz="2400" b="1" spc="-1" dirty="0">
                <a:solidFill>
                  <a:srgbClr val="000000"/>
                </a:solidFill>
                <a:latin typeface="Arial"/>
                <a:ea typeface="DejaVu Sans"/>
              </a:rPr>
              <a:t>  : </a:t>
            </a:r>
            <a:r>
              <a:rPr lang="en-US" sz="2400" spc="-1" dirty="0" err="1">
                <a:solidFill>
                  <a:srgbClr val="000000"/>
                </a:solidFill>
                <a:latin typeface="Arial"/>
                <a:ea typeface="DejaVu Sans"/>
              </a:rPr>
              <a:t>Seçilen</a:t>
            </a:r>
            <a:r>
              <a:rPr lang="en-US" sz="2400" spc="-1" dirty="0">
                <a:solidFill>
                  <a:srgbClr val="000000"/>
                </a:solidFill>
                <a:latin typeface="Arial"/>
                <a:ea typeface="DejaVu Sans"/>
              </a:rPr>
              <a:t> anime </a:t>
            </a:r>
            <a:r>
              <a:rPr lang="en-US" sz="2400" spc="-1" dirty="0" err="1">
                <a:solidFill>
                  <a:srgbClr val="000000"/>
                </a:solidFill>
                <a:latin typeface="Arial"/>
                <a:ea typeface="DejaVu Sans"/>
              </a:rPr>
              <a:t>için</a:t>
            </a:r>
            <a:r>
              <a:rPr lang="en-US" sz="2400" spc="-1" dirty="0">
                <a:solidFill>
                  <a:srgbClr val="000000"/>
                </a:solidFill>
                <a:latin typeface="Arial"/>
                <a:ea typeface="DejaVu Sans"/>
              </a:rPr>
              <a:t> 10 </a:t>
            </a:r>
            <a:r>
              <a:rPr lang="en-US" sz="2400" spc="-1" dirty="0" err="1">
                <a:solidFill>
                  <a:srgbClr val="000000"/>
                </a:solidFill>
                <a:latin typeface="Arial"/>
                <a:ea typeface="DejaVu Sans"/>
              </a:rPr>
              <a:t>üzerinden</a:t>
            </a:r>
            <a:r>
              <a:rPr lang="en-US" sz="2400" spc="-1" dirty="0">
                <a:solidFill>
                  <a:srgbClr val="000000"/>
                </a:solidFill>
                <a:latin typeface="Arial"/>
                <a:ea typeface="DejaVu Sans"/>
              </a:rPr>
              <a:t> </a:t>
            </a:r>
            <a:r>
              <a:rPr lang="en-US" sz="2400" spc="-1" dirty="0" err="1">
                <a:solidFill>
                  <a:srgbClr val="000000"/>
                </a:solidFill>
                <a:latin typeface="Arial"/>
                <a:ea typeface="DejaVu Sans"/>
              </a:rPr>
              <a:t>ortalama</a:t>
            </a:r>
            <a:r>
              <a:rPr lang="en-US" sz="2400" spc="-1" dirty="0">
                <a:solidFill>
                  <a:srgbClr val="000000"/>
                </a:solidFill>
                <a:latin typeface="Arial"/>
                <a:ea typeface="DejaVu Sans"/>
              </a:rPr>
              <a:t> </a:t>
            </a:r>
            <a:r>
              <a:rPr lang="en-US" sz="2400" spc="-1" dirty="0" err="1">
                <a:solidFill>
                  <a:srgbClr val="000000"/>
                </a:solidFill>
                <a:latin typeface="Arial"/>
                <a:ea typeface="DejaVu Sans"/>
              </a:rPr>
              <a:t>derecelendirme</a:t>
            </a:r>
            <a:r>
              <a:rPr lang="en-US" sz="2400" spc="-1" dirty="0">
                <a:solidFill>
                  <a:srgbClr val="000000"/>
                </a:solidFill>
                <a:latin typeface="Arial"/>
                <a:ea typeface="DejaVu Sans"/>
              </a:rPr>
              <a:t>.</a:t>
            </a:r>
            <a:endParaRPr lang="en-US" sz="2400" spc="-1" dirty="0">
              <a:latin typeface="Arial"/>
            </a:endParaRPr>
          </a:p>
          <a:p>
            <a:pPr>
              <a:lnSpc>
                <a:spcPct val="100000"/>
              </a:lnSpc>
            </a:pPr>
            <a:endParaRPr lang="en-US" sz="2400" spc="-1" dirty="0">
              <a:latin typeface="Arial"/>
            </a:endParaRPr>
          </a:p>
          <a:p>
            <a:pPr>
              <a:lnSpc>
                <a:spcPct val="100000"/>
              </a:lnSpc>
            </a:pPr>
            <a:r>
              <a:rPr lang="en-US" sz="2400" b="1" spc="-1" dirty="0">
                <a:solidFill>
                  <a:srgbClr val="000000"/>
                </a:solidFill>
                <a:latin typeface="Arial Black" panose="020B0A04020102020204" pitchFamily="34" charset="0"/>
                <a:ea typeface="DejaVu Sans"/>
              </a:rPr>
              <a:t>members</a:t>
            </a:r>
            <a:r>
              <a:rPr lang="en-US" sz="2400" spc="-1" dirty="0">
                <a:solidFill>
                  <a:srgbClr val="000000"/>
                </a:solidFill>
                <a:latin typeface="Arial Black" panose="020B0A04020102020204" pitchFamily="34" charset="0"/>
                <a:ea typeface="DejaVu Sans"/>
              </a:rPr>
              <a:t> </a:t>
            </a:r>
            <a:r>
              <a:rPr lang="en-US" sz="2400" spc="-1" dirty="0">
                <a:solidFill>
                  <a:srgbClr val="000000"/>
                </a:solidFill>
                <a:latin typeface="Arial"/>
                <a:ea typeface="DejaVu Sans"/>
              </a:rPr>
              <a:t>: </a:t>
            </a:r>
            <a:r>
              <a:rPr lang="en-US" sz="2400" spc="-1" dirty="0" err="1">
                <a:solidFill>
                  <a:srgbClr val="000000"/>
                </a:solidFill>
                <a:latin typeface="Arial"/>
                <a:ea typeface="DejaVu Sans"/>
              </a:rPr>
              <a:t>Seçilen</a:t>
            </a:r>
            <a:r>
              <a:rPr lang="en-US" sz="2400" spc="-1" dirty="0">
                <a:solidFill>
                  <a:srgbClr val="000000"/>
                </a:solidFill>
                <a:latin typeface="Arial"/>
                <a:ea typeface="DejaVu Sans"/>
              </a:rPr>
              <a:t> </a:t>
            </a:r>
            <a:r>
              <a:rPr lang="en-US" sz="2400" spc="-1" dirty="0" err="1">
                <a:solidFill>
                  <a:srgbClr val="000000"/>
                </a:solidFill>
                <a:latin typeface="Arial"/>
                <a:ea typeface="DejaVu Sans"/>
              </a:rPr>
              <a:t>animenin</a:t>
            </a:r>
            <a:r>
              <a:rPr lang="en-US" sz="2400" spc="-1" dirty="0">
                <a:solidFill>
                  <a:srgbClr val="000000"/>
                </a:solidFill>
                <a:latin typeface="Arial"/>
                <a:ea typeface="DejaVu Sans"/>
              </a:rPr>
              <a:t> "</a:t>
            </a:r>
            <a:r>
              <a:rPr lang="en-US" sz="2400" spc="-1" dirty="0" err="1">
                <a:solidFill>
                  <a:srgbClr val="000000"/>
                </a:solidFill>
                <a:latin typeface="Arial"/>
                <a:ea typeface="DejaVu Sans"/>
              </a:rPr>
              <a:t>grubunda</a:t>
            </a:r>
            <a:r>
              <a:rPr lang="en-US" sz="2400" spc="-1" dirty="0">
                <a:solidFill>
                  <a:srgbClr val="000000"/>
                </a:solidFill>
                <a:latin typeface="Arial"/>
                <a:ea typeface="DejaVu Sans"/>
              </a:rPr>
              <a:t>" </a:t>
            </a:r>
            <a:r>
              <a:rPr lang="en-US" sz="2400" spc="-1" dirty="0" err="1">
                <a:solidFill>
                  <a:srgbClr val="000000"/>
                </a:solidFill>
                <a:latin typeface="Arial"/>
                <a:ea typeface="DejaVu Sans"/>
              </a:rPr>
              <a:t>bulunan</a:t>
            </a:r>
            <a:r>
              <a:rPr lang="en-US" sz="2400" spc="-1" dirty="0">
                <a:solidFill>
                  <a:srgbClr val="000000"/>
                </a:solidFill>
                <a:latin typeface="Arial"/>
                <a:ea typeface="DejaVu Sans"/>
              </a:rPr>
              <a:t> </a:t>
            </a:r>
            <a:r>
              <a:rPr lang="en-US" sz="2400" spc="-1" dirty="0" err="1">
                <a:solidFill>
                  <a:srgbClr val="000000"/>
                </a:solidFill>
                <a:latin typeface="Arial"/>
                <a:ea typeface="DejaVu Sans"/>
              </a:rPr>
              <a:t>topluluk</a:t>
            </a:r>
            <a:r>
              <a:rPr lang="en-US" sz="2400" spc="-1" dirty="0">
                <a:solidFill>
                  <a:srgbClr val="000000"/>
                </a:solidFill>
                <a:latin typeface="Arial"/>
                <a:ea typeface="DejaVu Sans"/>
              </a:rPr>
              <a:t> </a:t>
            </a:r>
            <a:r>
              <a:rPr lang="en-US" sz="2400" spc="-1" dirty="0" err="1">
                <a:solidFill>
                  <a:srgbClr val="000000"/>
                </a:solidFill>
                <a:latin typeface="Arial"/>
                <a:ea typeface="DejaVu Sans"/>
              </a:rPr>
              <a:t>üyelerinin</a:t>
            </a:r>
            <a:r>
              <a:rPr lang="en-US" sz="2400" spc="-1" dirty="0">
                <a:solidFill>
                  <a:srgbClr val="000000"/>
                </a:solidFill>
                <a:latin typeface="Arial"/>
                <a:ea typeface="DejaVu Sans"/>
              </a:rPr>
              <a:t> </a:t>
            </a:r>
            <a:r>
              <a:rPr lang="en-US" sz="2400" spc="-1" dirty="0" err="1">
                <a:solidFill>
                  <a:srgbClr val="000000"/>
                </a:solidFill>
                <a:latin typeface="Arial"/>
                <a:ea typeface="DejaVu Sans"/>
              </a:rPr>
              <a:t>sayısı</a:t>
            </a:r>
            <a:r>
              <a:rPr lang="en-US" spc="-1" dirty="0">
                <a:solidFill>
                  <a:srgbClr val="000000"/>
                </a:solidFill>
                <a:latin typeface="Arial"/>
                <a:ea typeface="DejaVu Sans"/>
              </a:rPr>
              <a:t>.</a:t>
            </a:r>
            <a:endParaRPr lang="en-US" spc="-1" dirty="0">
              <a:latin typeface="Arial"/>
            </a:endParaRPr>
          </a:p>
        </p:txBody>
      </p:sp>
      <p:sp>
        <p:nvSpPr>
          <p:cNvPr id="17" name="Dikdörtgen 16">
            <a:extLst>
              <a:ext uri="{FF2B5EF4-FFF2-40B4-BE49-F238E27FC236}">
                <a16:creationId xmlns:a16="http://schemas.microsoft.com/office/drawing/2014/main" id="{C2C635EB-1DFF-43AA-99BE-3D4A5756CA1B}"/>
              </a:ext>
            </a:extLst>
          </p:cNvPr>
          <p:cNvSpPr/>
          <p:nvPr/>
        </p:nvSpPr>
        <p:spPr>
          <a:xfrm>
            <a:off x="10925175" y="3854273"/>
            <a:ext cx="10925175" cy="677108"/>
          </a:xfrm>
          <a:prstGeom prst="rect">
            <a:avLst/>
          </a:prstGeom>
        </p:spPr>
        <p:txBody>
          <a:bodyPr>
            <a:spAutoFit/>
          </a:bodyPr>
          <a:lstStyle/>
          <a:p>
            <a:pPr>
              <a:lnSpc>
                <a:spcPct val="100000"/>
              </a:lnSpc>
            </a:pPr>
            <a:r>
              <a:rPr lang="tr-TR" sz="3800" spc="-1" dirty="0">
                <a:latin typeface="Arial"/>
              </a:rPr>
              <a:t>Kullandığımız Veri Setindeki Değişkenler</a:t>
            </a:r>
            <a:endParaRPr lang="en-US" sz="3800" spc="-1" dirty="0">
              <a:latin typeface="Arial"/>
            </a:endParaRPr>
          </a:p>
        </p:txBody>
      </p:sp>
      <p:pic>
        <p:nvPicPr>
          <p:cNvPr id="8" name="Resim 7">
            <a:extLst>
              <a:ext uri="{FF2B5EF4-FFF2-40B4-BE49-F238E27FC236}">
                <a16:creationId xmlns:a16="http://schemas.microsoft.com/office/drawing/2014/main" id="{50FFA957-361A-4DE8-AE31-3B0DFF7D0D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480" y="3457676"/>
            <a:ext cx="7402778" cy="6526531"/>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CustomShape 1"/>
          <p:cNvSpPr/>
          <p:nvPr/>
        </p:nvSpPr>
        <p:spPr>
          <a:xfrm>
            <a:off x="1440000" y="576000"/>
            <a:ext cx="8474040" cy="797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1" strike="noStrike" spc="-1">
                <a:solidFill>
                  <a:srgbClr val="FFFFFF"/>
                </a:solidFill>
                <a:latin typeface="Calibri"/>
                <a:ea typeface="Noto Sans CJK SC"/>
              </a:rPr>
              <a:t>Veri Setimizi Tanıyalım</a:t>
            </a:r>
            <a:endParaRPr lang="en-US" sz="4800" b="0" strike="noStrike" spc="-1">
              <a:latin typeface="Arial"/>
            </a:endParaRPr>
          </a:p>
        </p:txBody>
      </p:sp>
      <p:sp>
        <p:nvSpPr>
          <p:cNvPr id="281" name="CustomShape 2"/>
          <p:cNvSpPr/>
          <p:nvPr/>
        </p:nvSpPr>
        <p:spPr>
          <a:xfrm>
            <a:off x="1440000" y="7412285"/>
            <a:ext cx="8132100" cy="190951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tr-TR" sz="3300" spc="-1" dirty="0">
                <a:latin typeface="Arial"/>
              </a:rPr>
              <a:t>Yandaki tabloda ise gürültüye neden olan verileri düzenleyerek onları veri setimizde yeniden kazandırdık</a:t>
            </a:r>
            <a:r>
              <a:rPr lang="tr-TR" sz="2300" spc="-1" dirty="0">
                <a:latin typeface="Arial"/>
              </a:rPr>
              <a:t>.</a:t>
            </a:r>
            <a:endParaRPr lang="en-US" sz="2300" b="0" strike="noStrike" spc="-1" dirty="0">
              <a:latin typeface="Arial"/>
            </a:endParaRPr>
          </a:p>
        </p:txBody>
      </p:sp>
      <p:pic>
        <p:nvPicPr>
          <p:cNvPr id="3" name="Resim 2">
            <a:extLst>
              <a:ext uri="{FF2B5EF4-FFF2-40B4-BE49-F238E27FC236}">
                <a16:creationId xmlns:a16="http://schemas.microsoft.com/office/drawing/2014/main" id="{012FC029-AA4E-4CEC-BB3C-3FE4A57EE6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538" y="316540"/>
            <a:ext cx="11309060" cy="4564776"/>
          </a:xfrm>
          <a:prstGeom prst="rect">
            <a:avLst/>
          </a:prstGeom>
        </p:spPr>
      </p:pic>
      <p:pic>
        <p:nvPicPr>
          <p:cNvPr id="5" name="Resim 4">
            <a:extLst>
              <a:ext uri="{FF2B5EF4-FFF2-40B4-BE49-F238E27FC236}">
                <a16:creationId xmlns:a16="http://schemas.microsoft.com/office/drawing/2014/main" id="{75B99E1D-5D95-4C06-984F-40B1B59161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34597" y="4842264"/>
            <a:ext cx="10094977" cy="7134796"/>
          </a:xfrm>
          <a:prstGeom prst="rect">
            <a:avLst/>
          </a:prstGeom>
        </p:spPr>
      </p:pic>
      <p:sp>
        <p:nvSpPr>
          <p:cNvPr id="7" name="Metin Yer Tutucusu 6">
            <a:extLst>
              <a:ext uri="{FF2B5EF4-FFF2-40B4-BE49-F238E27FC236}">
                <a16:creationId xmlns:a16="http://schemas.microsoft.com/office/drawing/2014/main" id="{274C6F70-D9A8-4217-8C49-A1E12D4E33F5}"/>
              </a:ext>
            </a:extLst>
          </p:cNvPr>
          <p:cNvSpPr>
            <a:spLocks noGrp="1"/>
          </p:cNvSpPr>
          <p:nvPr>
            <p:ph type="body" idx="1"/>
          </p:nvPr>
        </p:nvSpPr>
        <p:spPr>
          <a:xfrm>
            <a:off x="13392013" y="1183260"/>
            <a:ext cx="6184900" cy="1943100"/>
          </a:xfrm>
        </p:spPr>
        <p:txBody>
          <a:bodyPr>
            <a:normAutofit lnSpcReduction="10000"/>
          </a:bodyPr>
          <a:lstStyle/>
          <a:p>
            <a:r>
              <a:rPr lang="tr-TR" dirty="0"/>
              <a:t>Yanda gördüğünüzde gürültüye neden olan veriler olduğu için çıkan sonucumuzda hatalara sebep olabiliyordu.</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 name="CustomShape 1"/>
          <p:cNvSpPr/>
          <p:nvPr/>
        </p:nvSpPr>
        <p:spPr>
          <a:xfrm>
            <a:off x="1502640" y="20160"/>
            <a:ext cx="17627400" cy="1938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800" b="1" strike="noStrike" spc="-1" dirty="0" err="1">
                <a:solidFill>
                  <a:srgbClr val="FFFFFF"/>
                </a:solidFill>
                <a:latin typeface="Calibri"/>
                <a:ea typeface="DejaVu Sans"/>
              </a:rPr>
              <a:t>Madencilik</a:t>
            </a:r>
            <a:endParaRPr lang="en-US" sz="4800" b="0" strike="noStrike" spc="-1" dirty="0">
              <a:latin typeface="Arial"/>
            </a:endParaRPr>
          </a:p>
        </p:txBody>
      </p:sp>
      <p:sp>
        <p:nvSpPr>
          <p:cNvPr id="326" name="CustomShape 2"/>
          <p:cNvSpPr/>
          <p:nvPr/>
        </p:nvSpPr>
        <p:spPr>
          <a:xfrm>
            <a:off x="1052856" y="2663085"/>
            <a:ext cx="20115720" cy="2778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457200" algn="just">
              <a:lnSpc>
                <a:spcPct val="100000"/>
              </a:lnSpc>
              <a:buFont typeface="Arial" panose="020B0604020202020204" pitchFamily="34" charset="0"/>
              <a:buChar char="•"/>
            </a:pPr>
            <a:r>
              <a:rPr lang="tr-TR" sz="2700" dirty="0">
                <a:latin typeface="Arial" panose="020B0604020202020204" pitchFamily="34" charset="0"/>
                <a:cs typeface="Arial" panose="020B0604020202020204" pitchFamily="34" charset="0"/>
              </a:rPr>
              <a:t>KD </a:t>
            </a:r>
            <a:r>
              <a:rPr lang="tr-TR" sz="2700" dirty="0" err="1">
                <a:latin typeface="Arial" panose="020B0604020202020204" pitchFamily="34" charset="0"/>
                <a:cs typeface="Arial" panose="020B0604020202020204" pitchFamily="34" charset="0"/>
              </a:rPr>
              <a:t>Tree</a:t>
            </a:r>
            <a:r>
              <a:rPr lang="tr-TR" sz="2700" dirty="0">
                <a:latin typeface="Arial" panose="020B0604020202020204" pitchFamily="34" charset="0"/>
                <a:cs typeface="Arial" panose="020B0604020202020204" pitchFamily="34" charset="0"/>
              </a:rPr>
              <a:t> (K-</a:t>
            </a:r>
            <a:r>
              <a:rPr lang="tr-TR" sz="2700" dirty="0" err="1">
                <a:latin typeface="Arial" panose="020B0604020202020204" pitchFamily="34" charset="0"/>
                <a:cs typeface="Arial" panose="020B0604020202020204" pitchFamily="34" charset="0"/>
              </a:rPr>
              <a:t>Dimensional</a:t>
            </a:r>
            <a:r>
              <a:rPr lang="tr-TR" sz="2700" dirty="0">
                <a:latin typeface="Arial" panose="020B0604020202020204" pitchFamily="34" charset="0"/>
                <a:cs typeface="Arial" panose="020B0604020202020204" pitchFamily="34" charset="0"/>
              </a:rPr>
              <a:t> </a:t>
            </a:r>
            <a:r>
              <a:rPr lang="tr-TR" sz="2700" dirty="0" err="1">
                <a:latin typeface="Arial" panose="020B0604020202020204" pitchFamily="34" charset="0"/>
                <a:cs typeface="Arial" panose="020B0604020202020204" pitchFamily="34" charset="0"/>
              </a:rPr>
              <a:t>Tree</a:t>
            </a:r>
            <a:r>
              <a:rPr lang="tr-TR" sz="2700" dirty="0">
                <a:latin typeface="Arial" panose="020B0604020202020204" pitchFamily="34" charset="0"/>
                <a:cs typeface="Arial" panose="020B0604020202020204" pitchFamily="34" charset="0"/>
              </a:rPr>
              <a:t>) bir veri yapısıdır ve veri kümelerinde hızlı arama yapmayı hedefler. KD </a:t>
            </a:r>
            <a:r>
              <a:rPr lang="tr-TR" sz="2700" dirty="0" err="1">
                <a:latin typeface="Arial" panose="020B0604020202020204" pitchFamily="34" charset="0"/>
                <a:cs typeface="Arial" panose="020B0604020202020204" pitchFamily="34" charset="0"/>
              </a:rPr>
              <a:t>Tree</a:t>
            </a:r>
            <a:r>
              <a:rPr lang="tr-TR" sz="2700" dirty="0">
                <a:latin typeface="Arial" panose="020B0604020202020204" pitchFamily="34" charset="0"/>
                <a:cs typeface="Arial" panose="020B0604020202020204" pitchFamily="34" charset="0"/>
              </a:rPr>
              <a:t>, veri kümesini belirli bir düzende organize etmeyi amaçlar ve veri kümesinde arama yaparken bu düzeni kullanır. Bu sayede, arama işlemi için gereken adım sayısı azaltılır ve arama işlemi hızlanır. </a:t>
            </a:r>
          </a:p>
          <a:p>
            <a:pPr algn="just">
              <a:lnSpc>
                <a:spcPct val="100000"/>
              </a:lnSpc>
            </a:pPr>
            <a:endParaRPr lang="tr-TR" sz="2700" b="0" strike="noStrike" spc="-1" dirty="0">
              <a:solidFill>
                <a:srgbClr val="000000"/>
              </a:solidFill>
              <a:latin typeface="Arial" panose="020B0604020202020204" pitchFamily="34" charset="0"/>
              <a:ea typeface="DejaVu Sans"/>
              <a:cs typeface="Arial" panose="020B0604020202020204" pitchFamily="34" charset="0"/>
            </a:endParaRPr>
          </a:p>
          <a:p>
            <a:pPr marL="457200" indent="-457200" algn="just">
              <a:lnSpc>
                <a:spcPct val="100000"/>
              </a:lnSpc>
              <a:buFont typeface="Arial" panose="020B0604020202020204" pitchFamily="34" charset="0"/>
              <a:buChar char="•"/>
            </a:pPr>
            <a:r>
              <a:rPr lang="tr-TR" sz="2700" dirty="0">
                <a:latin typeface="Arial" panose="020B0604020202020204" pitchFamily="34" charset="0"/>
                <a:cs typeface="Arial" panose="020B0604020202020204" pitchFamily="34" charset="0"/>
              </a:rPr>
              <a:t>KD </a:t>
            </a:r>
            <a:r>
              <a:rPr lang="tr-TR" sz="2700" dirty="0" err="1">
                <a:latin typeface="Arial" panose="020B0604020202020204" pitchFamily="34" charset="0"/>
                <a:cs typeface="Arial" panose="020B0604020202020204" pitchFamily="34" charset="0"/>
              </a:rPr>
              <a:t>Tree</a:t>
            </a:r>
            <a:r>
              <a:rPr lang="tr-TR" sz="2700" dirty="0">
                <a:latin typeface="Arial" panose="020B0604020202020204" pitchFamily="34" charset="0"/>
                <a:cs typeface="Arial" panose="020B0604020202020204" pitchFamily="34" charset="0"/>
              </a:rPr>
              <a:t>, veri kümesini düzenlemek için veri kümesinde yer alan özellikleri (sütunlar) kullanır. Özellikler arasındaki mesafeleri kullanarak, veri kümesi belirli bir düzende organize edilir. Bu düzen, veri kümesinde arama yaparken kullanılır ve veri kümesinde arama yaparken gereken adım sayısı azaltılır.</a:t>
            </a:r>
            <a:endParaRPr lang="tr-TR" sz="2700" spc="-1" dirty="0">
              <a:solidFill>
                <a:srgbClr val="000000"/>
              </a:solidFill>
              <a:latin typeface="Arial" panose="020B0604020202020204" pitchFamily="34" charset="0"/>
              <a:ea typeface="DejaVu Sans"/>
              <a:cs typeface="Arial" panose="020B0604020202020204" pitchFamily="34" charset="0"/>
            </a:endParaRPr>
          </a:p>
          <a:p>
            <a:pPr algn="just">
              <a:lnSpc>
                <a:spcPct val="100000"/>
              </a:lnSpc>
            </a:pPr>
            <a:endParaRPr lang="tr-TR" sz="2700" b="0" strike="noStrike" spc="-1" dirty="0">
              <a:solidFill>
                <a:srgbClr val="000000"/>
              </a:solidFill>
              <a:latin typeface="Arial" panose="020B0604020202020204" pitchFamily="34" charset="0"/>
              <a:ea typeface="DejaVu Sans"/>
              <a:cs typeface="Arial" panose="020B0604020202020204" pitchFamily="34" charset="0"/>
            </a:endParaRPr>
          </a:p>
          <a:p>
            <a:pPr algn="just">
              <a:lnSpc>
                <a:spcPct val="100000"/>
              </a:lnSpc>
            </a:pPr>
            <a:endParaRPr lang="tr-TR" sz="2700" spc="-1" dirty="0">
              <a:solidFill>
                <a:srgbClr val="000000"/>
              </a:solidFill>
              <a:latin typeface="Arial" panose="020B0604020202020204" pitchFamily="34" charset="0"/>
              <a:ea typeface="DejaVu Sans"/>
              <a:cs typeface="Arial" panose="020B0604020202020204" pitchFamily="34" charset="0"/>
            </a:endParaRPr>
          </a:p>
          <a:p>
            <a:pPr marL="457200" indent="-457200" algn="just">
              <a:lnSpc>
                <a:spcPct val="100000"/>
              </a:lnSpc>
              <a:buFont typeface="Arial" panose="020B0604020202020204" pitchFamily="34" charset="0"/>
              <a:buChar char="•"/>
            </a:pPr>
            <a:r>
              <a:rPr lang="en-US" sz="2700" b="0" strike="noStrike" spc="-1" dirty="0" err="1">
                <a:solidFill>
                  <a:srgbClr val="000000"/>
                </a:solidFill>
                <a:latin typeface="Arial"/>
                <a:ea typeface="DejaVu Sans"/>
              </a:rPr>
              <a:t>Parametre</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olarak</a:t>
            </a:r>
            <a:r>
              <a:rPr lang="en-US" sz="2700" b="0" strike="noStrike" spc="-1" dirty="0">
                <a:solidFill>
                  <a:srgbClr val="000000"/>
                </a:solidFill>
                <a:latin typeface="Arial"/>
                <a:ea typeface="DejaVu Sans"/>
              </a:rPr>
              <a:t> k=</a:t>
            </a:r>
            <a:r>
              <a:rPr lang="tr-TR" sz="2700" b="0" strike="noStrike" spc="-1" dirty="0">
                <a:solidFill>
                  <a:srgbClr val="000000"/>
                </a:solidFill>
                <a:latin typeface="Arial"/>
                <a:ea typeface="DejaVu Sans"/>
              </a:rPr>
              <a:t>5</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çünkü</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bir</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örneğin</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kendisine</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olan</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mesafesi</a:t>
            </a:r>
            <a:r>
              <a:rPr lang="en-US" sz="2700" b="0" strike="noStrike" spc="-1" dirty="0">
                <a:solidFill>
                  <a:srgbClr val="000000"/>
                </a:solidFill>
                <a:latin typeface="Arial"/>
                <a:ea typeface="DejaVu Sans"/>
              </a:rPr>
              <a:t> 0 </a:t>
            </a:r>
            <a:r>
              <a:rPr lang="en-US" sz="2700" b="0" strike="noStrike" spc="-1" dirty="0" err="1">
                <a:solidFill>
                  <a:srgbClr val="000000"/>
                </a:solidFill>
                <a:latin typeface="Arial"/>
                <a:ea typeface="DejaVu Sans"/>
              </a:rPr>
              <a:t>olduğundan</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KNN'nin</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döndürdüğü</a:t>
            </a:r>
            <a:r>
              <a:rPr lang="en-US" sz="2700" b="0" strike="noStrike" spc="-1" dirty="0">
                <a:solidFill>
                  <a:srgbClr val="000000"/>
                </a:solidFill>
                <a:latin typeface="Arial"/>
                <a:ea typeface="DejaVu Sans"/>
              </a:rPr>
              <a:t> ilk </a:t>
            </a:r>
            <a:r>
              <a:rPr lang="en-US" sz="2700" b="0" strike="noStrike" spc="-1" dirty="0" err="1">
                <a:solidFill>
                  <a:srgbClr val="000000"/>
                </a:solidFill>
                <a:latin typeface="Arial"/>
                <a:ea typeface="DejaVu Sans"/>
              </a:rPr>
              <a:t>komşu</a:t>
            </a:r>
            <a:r>
              <a:rPr lang="en-US" sz="2700" b="0" strike="noStrike" spc="-1" dirty="0">
                <a:solidFill>
                  <a:srgbClr val="000000"/>
                </a:solidFill>
                <a:latin typeface="Arial"/>
                <a:ea typeface="DejaVu Sans"/>
              </a:rPr>
              <a:t> her zaman </a:t>
            </a:r>
            <a:r>
              <a:rPr lang="en-US" sz="2700" b="0" strike="noStrike" spc="-1" dirty="0" err="1">
                <a:solidFill>
                  <a:srgbClr val="000000"/>
                </a:solidFill>
                <a:latin typeface="Arial"/>
                <a:ea typeface="DejaVu Sans"/>
              </a:rPr>
              <a:t>kendisidir</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ve</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bunu</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kullanamayız</a:t>
            </a:r>
            <a:r>
              <a:rPr lang="en-US" sz="2700" b="0" strike="noStrike" spc="-1" dirty="0">
                <a:solidFill>
                  <a:srgbClr val="000000"/>
                </a:solidFill>
                <a:latin typeface="Arial"/>
                <a:ea typeface="DejaVu Sans"/>
              </a:rPr>
              <a:t>.</a:t>
            </a:r>
            <a:endParaRPr lang="en-US" sz="2700" b="0" strike="noStrike" spc="-1" dirty="0">
              <a:latin typeface="Arial"/>
            </a:endParaRPr>
          </a:p>
        </p:txBody>
      </p:sp>
      <p:sp>
        <p:nvSpPr>
          <p:cNvPr id="2" name="Unvan 1">
            <a:extLst>
              <a:ext uri="{FF2B5EF4-FFF2-40B4-BE49-F238E27FC236}">
                <a16:creationId xmlns:a16="http://schemas.microsoft.com/office/drawing/2014/main" id="{1ECC9ADC-B66A-4298-944B-C628378A50E5}"/>
              </a:ext>
            </a:extLst>
          </p:cNvPr>
          <p:cNvSpPr>
            <a:spLocks noGrp="1"/>
          </p:cNvSpPr>
          <p:nvPr>
            <p:ph type="ctrTitle"/>
          </p:nvPr>
        </p:nvSpPr>
        <p:spPr>
          <a:xfrm>
            <a:off x="2015734" y="483185"/>
            <a:ext cx="18189965" cy="1985695"/>
          </a:xfrm>
        </p:spPr>
        <p:txBody>
          <a:bodyPr/>
          <a:lstStyle/>
          <a:p>
            <a:pPr algn="ctr"/>
            <a:r>
              <a:rPr lang="en-US" sz="9600" b="1" spc="-1" dirty="0">
                <a:solidFill>
                  <a:schemeClr val="accent2">
                    <a:lumMod val="75000"/>
                  </a:schemeClr>
                </a:solidFill>
                <a:latin typeface="Arial"/>
                <a:ea typeface="DejaVu Sans"/>
              </a:rPr>
              <a:t>KNN </a:t>
            </a:r>
            <a:r>
              <a:rPr lang="en-US" sz="9600" b="1" spc="-1" dirty="0" err="1">
                <a:solidFill>
                  <a:schemeClr val="accent2">
                    <a:lumMod val="75000"/>
                  </a:schemeClr>
                </a:solidFill>
                <a:latin typeface="Arial"/>
                <a:ea typeface="DejaVu Sans"/>
              </a:rPr>
              <a:t>Modeli</a:t>
            </a:r>
            <a:endParaRPr lang="tr-TR" dirty="0">
              <a:solidFill>
                <a:schemeClr val="accent2">
                  <a:lumMod val="75000"/>
                </a:schemeClr>
              </a:solidFill>
            </a:endParaRPr>
          </a:p>
        </p:txBody>
      </p:sp>
      <p:pic>
        <p:nvPicPr>
          <p:cNvPr id="5" name="Resim 4">
            <a:extLst>
              <a:ext uri="{FF2B5EF4-FFF2-40B4-BE49-F238E27FC236}">
                <a16:creationId xmlns:a16="http://schemas.microsoft.com/office/drawing/2014/main" id="{E4751788-6289-4822-A0D2-33CE63D081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5966" y="7844544"/>
            <a:ext cx="12354333" cy="3571942"/>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CustomShape 1"/>
          <p:cNvSpPr/>
          <p:nvPr/>
        </p:nvSpPr>
        <p:spPr>
          <a:xfrm>
            <a:off x="1502640" y="20160"/>
            <a:ext cx="17627400" cy="1938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800" b="1" strike="noStrike" spc="-1">
                <a:solidFill>
                  <a:srgbClr val="FFFFFF"/>
                </a:solidFill>
                <a:latin typeface="Calibri"/>
                <a:ea typeface="DejaVu Sans"/>
              </a:rPr>
              <a:t>Madencilik</a:t>
            </a:r>
            <a:endParaRPr lang="en-US" sz="4800" b="0" strike="noStrike" spc="-1">
              <a:latin typeface="Arial"/>
            </a:endParaRPr>
          </a:p>
        </p:txBody>
      </p:sp>
      <p:pic>
        <p:nvPicPr>
          <p:cNvPr id="2" name="Resim 1">
            <a:extLst>
              <a:ext uri="{FF2B5EF4-FFF2-40B4-BE49-F238E27FC236}">
                <a16:creationId xmlns:a16="http://schemas.microsoft.com/office/drawing/2014/main" id="{D4F30830-5627-4EF0-AA23-ED5503F0F36A}"/>
              </a:ext>
            </a:extLst>
          </p:cNvPr>
          <p:cNvPicPr>
            <a:picLocks noChangeAspect="1"/>
          </p:cNvPicPr>
          <p:nvPr/>
        </p:nvPicPr>
        <p:blipFill>
          <a:blip r:embed="rId3"/>
          <a:stretch>
            <a:fillRect/>
          </a:stretch>
        </p:blipFill>
        <p:spPr>
          <a:xfrm>
            <a:off x="4400124" y="4470400"/>
            <a:ext cx="11832432" cy="6829357"/>
          </a:xfrm>
          <a:prstGeom prst="rect">
            <a:avLst/>
          </a:prstGeom>
        </p:spPr>
      </p:pic>
      <p:sp>
        <p:nvSpPr>
          <p:cNvPr id="4" name="İçerik Yer Tutucusu 3">
            <a:extLst>
              <a:ext uri="{FF2B5EF4-FFF2-40B4-BE49-F238E27FC236}">
                <a16:creationId xmlns:a16="http://schemas.microsoft.com/office/drawing/2014/main" id="{A53DE2A4-189E-419B-BFF3-E8AAA28C6986}"/>
              </a:ext>
            </a:extLst>
          </p:cNvPr>
          <p:cNvSpPr>
            <a:spLocks noGrp="1"/>
          </p:cNvSpPr>
          <p:nvPr>
            <p:ph idx="1"/>
          </p:nvPr>
        </p:nvSpPr>
        <p:spPr>
          <a:xfrm>
            <a:off x="1912674" y="2668477"/>
            <a:ext cx="17627400" cy="6956645"/>
          </a:xfrm>
        </p:spPr>
        <p:txBody>
          <a:bodyPr>
            <a:normAutofit/>
          </a:bodyPr>
          <a:lstStyle/>
          <a:p>
            <a:r>
              <a:rPr lang="tr-TR" sz="2700" dirty="0">
                <a:latin typeface="Arial" panose="020B0604020202020204" pitchFamily="34" charset="0"/>
                <a:cs typeface="Arial" panose="020B0604020202020204" pitchFamily="34" charset="0"/>
              </a:rPr>
              <a:t>Sonuç olarak , aşağıda görüldüğü üzere bizim girdiğimiz bir </a:t>
            </a:r>
            <a:r>
              <a:rPr lang="tr-TR" sz="2700" dirty="0" err="1">
                <a:latin typeface="Arial" panose="020B0604020202020204" pitchFamily="34" charset="0"/>
                <a:cs typeface="Arial" panose="020B0604020202020204" pitchFamily="34" charset="0"/>
              </a:rPr>
              <a:t>animenin</a:t>
            </a:r>
            <a:r>
              <a:rPr lang="tr-TR" sz="2700" dirty="0">
                <a:latin typeface="Arial" panose="020B0604020202020204" pitchFamily="34" charset="0"/>
                <a:cs typeface="Arial" panose="020B0604020202020204" pitchFamily="34" charset="0"/>
              </a:rPr>
              <a:t> benzerlerini listeleyen ve çıktı ekranında görünmesini sağlayan görüntü bulunmaktadır. Ayrıca bu benzer </a:t>
            </a:r>
            <a:r>
              <a:rPr lang="tr-TR" sz="2700" dirty="0" err="1">
                <a:latin typeface="Arial" panose="020B0604020202020204" pitchFamily="34" charset="0"/>
                <a:cs typeface="Arial" panose="020B0604020202020204" pitchFamily="34" charset="0"/>
              </a:rPr>
              <a:t>animelerin</a:t>
            </a:r>
            <a:r>
              <a:rPr lang="tr-TR" sz="2700" dirty="0">
                <a:latin typeface="Arial" panose="020B0604020202020204" pitchFamily="34" charset="0"/>
                <a:cs typeface="Arial" panose="020B0604020202020204" pitchFamily="34" charset="0"/>
              </a:rPr>
              <a:t> çubuk grafiği de gösterilmektedir. Program kullanıcı 0 girene kadar girdi almaya devam ediyor.</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54000">
              <a:schemeClr val="accent1">
                <a:lumMod val="45000"/>
                <a:lumOff val="55000"/>
              </a:schemeClr>
            </a:gs>
            <a:gs pos="78000">
              <a:schemeClr val="accent1">
                <a:lumMod val="45000"/>
                <a:lumOff val="55000"/>
              </a:schemeClr>
            </a:gs>
            <a:gs pos="59000">
              <a:srgbClr val="D0EB96"/>
            </a:gs>
            <a:gs pos="46000">
              <a:schemeClr val="accent1">
                <a:lumMod val="45000"/>
                <a:lumOff val="55000"/>
              </a:schemeClr>
            </a:gs>
            <a:gs pos="23000">
              <a:schemeClr val="accent1">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348" name="CustomShape 3"/>
          <p:cNvSpPr/>
          <p:nvPr/>
        </p:nvSpPr>
        <p:spPr>
          <a:xfrm>
            <a:off x="0" y="9352800"/>
            <a:ext cx="21852720" cy="1398600"/>
          </a:xfrm>
          <a:prstGeom prst="rect">
            <a:avLst/>
          </a:prstGeom>
          <a:noFill/>
          <a:ln>
            <a:noFill/>
          </a:ln>
        </p:spPr>
        <p:style>
          <a:lnRef idx="0">
            <a:scrgbClr r="0" g="0" b="0"/>
          </a:lnRef>
          <a:fillRef idx="0">
            <a:scrgbClr r="0" g="0" b="0"/>
          </a:fillRef>
          <a:effectRef idx="0">
            <a:scrgbClr r="0" g="0" b="0"/>
          </a:effectRef>
          <a:fontRef idx="minor"/>
        </p:style>
      </p:sp>
      <p:sp>
        <p:nvSpPr>
          <p:cNvPr id="2" name="Unvan 1">
            <a:extLst>
              <a:ext uri="{FF2B5EF4-FFF2-40B4-BE49-F238E27FC236}">
                <a16:creationId xmlns:a16="http://schemas.microsoft.com/office/drawing/2014/main" id="{7C63B30F-0C65-4B3A-954D-5DA3435EFD34}"/>
              </a:ext>
            </a:extLst>
          </p:cNvPr>
          <p:cNvSpPr>
            <a:spLocks noGrp="1"/>
          </p:cNvSpPr>
          <p:nvPr>
            <p:ph type="ctrTitle"/>
          </p:nvPr>
        </p:nvSpPr>
        <p:spPr>
          <a:xfrm>
            <a:off x="3133335" y="6037550"/>
            <a:ext cx="13922840" cy="2951149"/>
          </a:xfrm>
        </p:spPr>
        <p:txBody>
          <a:bodyPr/>
          <a:lstStyle/>
          <a:p>
            <a:pPr algn="ctr"/>
            <a:r>
              <a:rPr lang="tr-TR" dirty="0">
                <a:solidFill>
                  <a:srgbClr val="7030A0"/>
                </a:solidFill>
              </a:rPr>
              <a:t>SAYIN ÖĞRETMENİM VE DEĞERLİ ARKADAŞLAR DİNLEDİĞİNİZ İÇİN TEŞEKKÜR EDERİZ</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44" name="CustomShape 1"/>
          <p:cNvSpPr/>
          <p:nvPr/>
        </p:nvSpPr>
        <p:spPr>
          <a:xfrm rot="5400000">
            <a:off x="15452280" y="5888160"/>
            <a:ext cx="12291120" cy="514800"/>
          </a:xfrm>
          <a:prstGeom prst="rect">
            <a:avLst/>
          </a:prstGeom>
          <a:solidFill>
            <a:schemeClr val="accent2">
              <a:lumMod val="75000"/>
              <a:alpha val="50000"/>
            </a:schemeClr>
          </a:solid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800" b="0" strike="noStrike" spc="-1">
                <a:solidFill>
                  <a:srgbClr val="F2F2F2"/>
                </a:solidFill>
                <a:latin typeface="Arial Narrow"/>
                <a:ea typeface="DejaVu Sans"/>
              </a:rPr>
              <a:t>İÇİNDEKİLER</a:t>
            </a:r>
            <a:endParaRPr lang="en-US" sz="2800" b="0" strike="noStrike" spc="-1">
              <a:latin typeface="Arial"/>
            </a:endParaRPr>
          </a:p>
        </p:txBody>
      </p:sp>
      <p:sp>
        <p:nvSpPr>
          <p:cNvPr id="146" name="CustomShape 3"/>
          <p:cNvSpPr/>
          <p:nvPr/>
        </p:nvSpPr>
        <p:spPr>
          <a:xfrm>
            <a:off x="10149840" y="1463040"/>
            <a:ext cx="10879200" cy="804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3600" b="0" strike="noStrike" spc="-1" dirty="0">
              <a:latin typeface="Arial"/>
            </a:endParaRPr>
          </a:p>
        </p:txBody>
      </p:sp>
      <p:pic>
        <p:nvPicPr>
          <p:cNvPr id="6" name="Resim 5">
            <a:extLst>
              <a:ext uri="{FF2B5EF4-FFF2-40B4-BE49-F238E27FC236}">
                <a16:creationId xmlns:a16="http://schemas.microsoft.com/office/drawing/2014/main" id="{026EA004-D5F9-4F61-B164-F5FA2DB7E6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273" y="2649616"/>
            <a:ext cx="10637088" cy="5939243"/>
          </a:xfrm>
          <a:prstGeom prst="rect">
            <a:avLst/>
          </a:prstGeom>
        </p:spPr>
      </p:pic>
      <p:sp>
        <p:nvSpPr>
          <p:cNvPr id="8" name="İçerik Yer Tutucusu 7">
            <a:extLst>
              <a:ext uri="{FF2B5EF4-FFF2-40B4-BE49-F238E27FC236}">
                <a16:creationId xmlns:a16="http://schemas.microsoft.com/office/drawing/2014/main" id="{4310B291-CA49-4960-B814-EE3A14B036C8}"/>
              </a:ext>
            </a:extLst>
          </p:cNvPr>
          <p:cNvSpPr>
            <a:spLocks noGrp="1"/>
          </p:cNvSpPr>
          <p:nvPr>
            <p:ph idx="1"/>
          </p:nvPr>
        </p:nvSpPr>
        <p:spPr>
          <a:xfrm>
            <a:off x="11559741" y="248836"/>
            <a:ext cx="8940919" cy="9695264"/>
          </a:xfrm>
        </p:spPr>
        <p:txBody>
          <a:bodyPr>
            <a:normAutofit fontScale="92500" lnSpcReduction="20000"/>
          </a:bodyPr>
          <a:lstStyle/>
          <a:p>
            <a:endParaRPr lang="tr-TR" dirty="0"/>
          </a:p>
          <a:p>
            <a:endParaRPr lang="tr-TR" dirty="0"/>
          </a:p>
          <a:p>
            <a:endParaRPr lang="tr-TR" dirty="0">
              <a:solidFill>
                <a:schemeClr val="tx1"/>
              </a:solidFill>
              <a:latin typeface="Arial Black" panose="020B0A04020102020204" pitchFamily="34" charset="0"/>
            </a:endParaRPr>
          </a:p>
          <a:p>
            <a:pPr marL="0" indent="0" algn="ctr">
              <a:buNone/>
            </a:pPr>
            <a:r>
              <a:rPr lang="tr-TR" dirty="0">
                <a:solidFill>
                  <a:schemeClr val="bg1"/>
                </a:solidFill>
                <a:latin typeface="Arial Black" panose="020B0A04020102020204" pitchFamily="34" charset="0"/>
              </a:rPr>
              <a:t>SUNUM İÇERİĞİ</a:t>
            </a:r>
          </a:p>
          <a:p>
            <a:r>
              <a:rPr lang="tr-TR" dirty="0">
                <a:solidFill>
                  <a:schemeClr val="bg1"/>
                </a:solidFill>
                <a:latin typeface="Arial Black" panose="020B0A04020102020204" pitchFamily="34" charset="0"/>
              </a:rPr>
              <a:t>1)Veri Madenciliği Nedir?</a:t>
            </a:r>
          </a:p>
          <a:p>
            <a:endParaRPr lang="tr-TR" dirty="0">
              <a:solidFill>
                <a:schemeClr val="bg1"/>
              </a:solidFill>
              <a:latin typeface="Arial Black" panose="020B0A04020102020204" pitchFamily="34" charset="0"/>
            </a:endParaRPr>
          </a:p>
          <a:p>
            <a:r>
              <a:rPr lang="tr-TR" dirty="0">
                <a:solidFill>
                  <a:schemeClr val="bg1"/>
                </a:solidFill>
                <a:latin typeface="Arial Black" panose="020B0A04020102020204" pitchFamily="34" charset="0"/>
              </a:rPr>
              <a:t>2) Anime Önerme Sisteminin Amacı</a:t>
            </a:r>
          </a:p>
          <a:p>
            <a:endParaRPr lang="tr-TR" dirty="0">
              <a:solidFill>
                <a:schemeClr val="bg1"/>
              </a:solidFill>
              <a:latin typeface="Arial Black" panose="020B0A04020102020204" pitchFamily="34" charset="0"/>
            </a:endParaRPr>
          </a:p>
          <a:p>
            <a:r>
              <a:rPr lang="tr-TR" dirty="0">
                <a:solidFill>
                  <a:schemeClr val="bg1"/>
                </a:solidFill>
                <a:latin typeface="Arial Black" panose="020B0A04020102020204" pitchFamily="34" charset="0"/>
              </a:rPr>
              <a:t>3) Hangi Algoritmayı Kullanacağımız Hakkında Bilgi</a:t>
            </a:r>
          </a:p>
          <a:p>
            <a:endParaRPr lang="tr-TR" dirty="0">
              <a:solidFill>
                <a:schemeClr val="bg1"/>
              </a:solidFill>
              <a:latin typeface="Arial Black" panose="020B0A04020102020204" pitchFamily="34" charset="0"/>
            </a:endParaRPr>
          </a:p>
          <a:p>
            <a:r>
              <a:rPr lang="tr-TR" dirty="0">
                <a:solidFill>
                  <a:schemeClr val="bg1"/>
                </a:solidFill>
                <a:latin typeface="Arial Black" panose="020B0A04020102020204" pitchFamily="34" charset="0"/>
              </a:rPr>
              <a:t>4) Kullandığımız Veriler Nelerdir</a:t>
            </a:r>
          </a:p>
          <a:p>
            <a:endParaRPr lang="tr-TR" dirty="0">
              <a:solidFill>
                <a:schemeClr val="bg1"/>
              </a:solidFill>
              <a:latin typeface="Arial Black" panose="020B0A04020102020204" pitchFamily="34" charset="0"/>
            </a:endParaRPr>
          </a:p>
          <a:p>
            <a:r>
              <a:rPr lang="tr-TR" dirty="0">
                <a:solidFill>
                  <a:schemeClr val="bg1"/>
                </a:solidFill>
                <a:latin typeface="Arial Black" panose="020B0A04020102020204" pitchFamily="34" charset="0"/>
              </a:rPr>
              <a:t>5) Kodumuz Hakkında Bilgi</a:t>
            </a:r>
          </a:p>
          <a:p>
            <a:endParaRPr lang="tr-TR" dirty="0">
              <a:solidFill>
                <a:schemeClr val="bg1"/>
              </a:solidFill>
              <a:latin typeface="Arial Black" panose="020B0A04020102020204" pitchFamily="34" charset="0"/>
            </a:endParaRPr>
          </a:p>
          <a:p>
            <a:r>
              <a:rPr lang="tr-TR" dirty="0">
                <a:solidFill>
                  <a:schemeClr val="bg1"/>
                </a:solidFill>
                <a:latin typeface="Arial Black" panose="020B0A04020102020204" pitchFamily="34" charset="0"/>
              </a:rPr>
              <a:t>6) Örnekler</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51" name="CustomShape 1"/>
          <p:cNvSpPr/>
          <p:nvPr/>
        </p:nvSpPr>
        <p:spPr>
          <a:xfrm>
            <a:off x="1502640" y="20160"/>
            <a:ext cx="17627400" cy="1938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90000"/>
              </a:lnSpc>
            </a:pPr>
            <a:r>
              <a:rPr lang="en-US" sz="4800" b="1" strike="noStrike" spc="-1" dirty="0">
                <a:latin typeface="Arial Black" panose="020B0A04020102020204" pitchFamily="34" charset="0"/>
                <a:ea typeface="DejaVu Sans"/>
              </a:rPr>
              <a:t>	</a:t>
            </a:r>
            <a:r>
              <a:rPr lang="en-US" sz="4800" b="1" strike="noStrike" spc="-1" dirty="0" err="1">
                <a:latin typeface="Arial Black" panose="020B0A04020102020204" pitchFamily="34" charset="0"/>
                <a:ea typeface="DejaVu Sans"/>
              </a:rPr>
              <a:t>Veri</a:t>
            </a:r>
            <a:r>
              <a:rPr lang="en-US" sz="4800" b="1" strike="noStrike" spc="-1" dirty="0">
                <a:latin typeface="Arial Black" panose="020B0A04020102020204" pitchFamily="34" charset="0"/>
                <a:ea typeface="DejaVu Sans"/>
              </a:rPr>
              <a:t> </a:t>
            </a:r>
            <a:r>
              <a:rPr lang="en-US" sz="4800" b="1" strike="noStrike" spc="-1" dirty="0" err="1">
                <a:latin typeface="Arial Black" panose="020B0A04020102020204" pitchFamily="34" charset="0"/>
                <a:ea typeface="DejaVu Sans"/>
              </a:rPr>
              <a:t>Madenciliği</a:t>
            </a:r>
            <a:r>
              <a:rPr lang="en-US" sz="4800" b="1" strike="noStrike" spc="-1" dirty="0">
                <a:latin typeface="Arial Black" panose="020B0A04020102020204" pitchFamily="34" charset="0"/>
                <a:ea typeface="DejaVu Sans"/>
              </a:rPr>
              <a:t> </a:t>
            </a:r>
            <a:r>
              <a:rPr lang="en-US" sz="4800" b="1" strike="noStrike" spc="-1" dirty="0" err="1">
                <a:latin typeface="Arial Black" panose="020B0A04020102020204" pitchFamily="34" charset="0"/>
                <a:ea typeface="DejaVu Sans"/>
              </a:rPr>
              <a:t>Nedir</a:t>
            </a:r>
            <a:r>
              <a:rPr lang="en-US" sz="4800" b="1" strike="noStrike" spc="-1" dirty="0">
                <a:latin typeface="Arial Black" panose="020B0A04020102020204" pitchFamily="34" charset="0"/>
                <a:ea typeface="DejaVu Sans"/>
              </a:rPr>
              <a:t> ?</a:t>
            </a:r>
            <a:endParaRPr lang="en-US" sz="4800" b="0" strike="noStrike" spc="-1" dirty="0">
              <a:latin typeface="Arial Black" panose="020B0A04020102020204" pitchFamily="34" charset="0"/>
            </a:endParaRPr>
          </a:p>
        </p:txBody>
      </p:sp>
      <p:sp>
        <p:nvSpPr>
          <p:cNvPr id="152" name="CustomShape 2"/>
          <p:cNvSpPr/>
          <p:nvPr/>
        </p:nvSpPr>
        <p:spPr>
          <a:xfrm>
            <a:off x="1502640" y="2298240"/>
            <a:ext cx="18612000" cy="7340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US" sz="2800" b="1" strike="noStrike" spc="-1" dirty="0" err="1">
                <a:solidFill>
                  <a:srgbClr val="000000"/>
                </a:solidFill>
                <a:latin typeface="Arial" panose="020B0604020202020204" pitchFamily="34" charset="0"/>
                <a:ea typeface="DejaVu Sans"/>
                <a:cs typeface="Arial" panose="020B0604020202020204" pitchFamily="34" charset="0"/>
              </a:rPr>
              <a:t>Veri</a:t>
            </a:r>
            <a:r>
              <a:rPr lang="en-US" sz="2800" b="0" strike="noStrike" spc="-1" dirty="0">
                <a:solidFill>
                  <a:srgbClr val="000000"/>
                </a:solidFill>
                <a:latin typeface="Arial" panose="020B0604020202020204" pitchFamily="34" charset="0"/>
                <a:ea typeface="DejaVu Sans"/>
                <a:cs typeface="Arial" panose="020B0604020202020204" pitchFamily="34" charset="0"/>
              </a:rPr>
              <a:t> : </a:t>
            </a:r>
            <a:r>
              <a:rPr lang="en-US" sz="2800" b="0" strike="noStrike" spc="-1" dirty="0" err="1">
                <a:solidFill>
                  <a:srgbClr val="000000"/>
                </a:solidFill>
                <a:latin typeface="Arial" panose="020B0604020202020204" pitchFamily="34" charset="0"/>
                <a:ea typeface="DejaVu Sans"/>
                <a:cs typeface="Arial" panose="020B0604020202020204" pitchFamily="34" charset="0"/>
              </a:rPr>
              <a:t>Bilginin</a:t>
            </a:r>
            <a:r>
              <a:rPr lang="en-US" sz="2800" b="0" strike="noStrike" spc="-1" dirty="0">
                <a:solidFill>
                  <a:srgbClr val="000000"/>
                </a:solidFill>
                <a:latin typeface="Arial" panose="020B0604020202020204" pitchFamily="34" charset="0"/>
                <a:ea typeface="DejaVu Sans"/>
                <a:cs typeface="Arial" panose="020B0604020202020204" pitchFamily="34" charset="0"/>
              </a:rPr>
              <a:t> ham </a:t>
            </a:r>
            <a:r>
              <a:rPr lang="en-US" sz="2800" b="0" strike="noStrike" spc="-1" dirty="0" err="1">
                <a:solidFill>
                  <a:srgbClr val="000000"/>
                </a:solidFill>
                <a:latin typeface="Arial" panose="020B0604020202020204" pitchFamily="34" charset="0"/>
                <a:ea typeface="DejaVu Sans"/>
                <a:cs typeface="Arial" panose="020B0604020202020204" pitchFamily="34" charset="0"/>
              </a:rPr>
              <a:t>halidir</a:t>
            </a:r>
            <a:r>
              <a:rPr lang="en-US" sz="2800" b="0" strike="noStrike" spc="-1" dirty="0">
                <a:solidFill>
                  <a:srgbClr val="000000"/>
                </a:solidFill>
                <a:latin typeface="Arial" panose="020B0604020202020204" pitchFamily="34" charset="0"/>
                <a:ea typeface="DejaVu Sans"/>
                <a:cs typeface="Arial" panose="020B0604020202020204" pitchFamily="34" charset="0"/>
              </a:rPr>
              <a:t>. </a:t>
            </a:r>
            <a:r>
              <a:rPr lang="en-US" sz="2800" b="0" strike="noStrike" spc="-1" dirty="0" err="1">
                <a:solidFill>
                  <a:srgbClr val="000000"/>
                </a:solidFill>
                <a:latin typeface="Arial" panose="020B0604020202020204" pitchFamily="34" charset="0"/>
                <a:ea typeface="DejaVu Sans"/>
                <a:cs typeface="Arial" panose="020B0604020202020204" pitchFamily="34" charset="0"/>
              </a:rPr>
              <a:t>Deney</a:t>
            </a:r>
            <a:r>
              <a:rPr lang="en-US" sz="2800" b="0" strike="noStrike" spc="-1" dirty="0">
                <a:solidFill>
                  <a:srgbClr val="000000"/>
                </a:solidFill>
                <a:latin typeface="Arial" panose="020B0604020202020204" pitchFamily="34" charset="0"/>
                <a:ea typeface="DejaVu Sans"/>
                <a:cs typeface="Arial" panose="020B0604020202020204" pitchFamily="34" charset="0"/>
              </a:rPr>
              <a:t>, </a:t>
            </a:r>
            <a:r>
              <a:rPr lang="en-US" sz="2800" b="0" strike="noStrike" spc="-1" dirty="0" err="1">
                <a:solidFill>
                  <a:srgbClr val="000000"/>
                </a:solidFill>
                <a:latin typeface="Arial" panose="020B0604020202020204" pitchFamily="34" charset="0"/>
                <a:ea typeface="DejaVu Sans"/>
                <a:cs typeface="Arial" panose="020B0604020202020204" pitchFamily="34" charset="0"/>
              </a:rPr>
              <a:t>gözlem</a:t>
            </a:r>
            <a:r>
              <a:rPr lang="en-US" sz="2800" b="0" strike="noStrike" spc="-1" dirty="0">
                <a:solidFill>
                  <a:srgbClr val="000000"/>
                </a:solidFill>
                <a:latin typeface="Arial" panose="020B0604020202020204" pitchFamily="34" charset="0"/>
                <a:ea typeface="DejaVu Sans"/>
                <a:cs typeface="Arial" panose="020B0604020202020204" pitchFamily="34" charset="0"/>
              </a:rPr>
              <a:t>, </a:t>
            </a:r>
            <a:r>
              <a:rPr lang="en-US" sz="2800" b="0" strike="noStrike" spc="-1" dirty="0" err="1">
                <a:solidFill>
                  <a:srgbClr val="000000"/>
                </a:solidFill>
                <a:latin typeface="Arial" panose="020B0604020202020204" pitchFamily="34" charset="0"/>
                <a:ea typeface="DejaVu Sans"/>
                <a:cs typeface="Arial" panose="020B0604020202020204" pitchFamily="34" charset="0"/>
              </a:rPr>
              <a:t>araştırma</a:t>
            </a:r>
            <a:r>
              <a:rPr lang="en-US" sz="2800" b="0" strike="noStrike" spc="-1" dirty="0">
                <a:solidFill>
                  <a:srgbClr val="000000"/>
                </a:solidFill>
                <a:latin typeface="Arial" panose="020B0604020202020204" pitchFamily="34" charset="0"/>
                <a:ea typeface="DejaVu Sans"/>
                <a:cs typeface="Arial" panose="020B0604020202020204" pitchFamily="34" charset="0"/>
              </a:rPr>
              <a:t>, </a:t>
            </a:r>
            <a:r>
              <a:rPr lang="en-US" sz="2800" b="0" strike="noStrike" spc="-1" dirty="0" err="1">
                <a:solidFill>
                  <a:srgbClr val="000000"/>
                </a:solidFill>
                <a:latin typeface="Arial" panose="020B0604020202020204" pitchFamily="34" charset="0"/>
                <a:ea typeface="DejaVu Sans"/>
                <a:cs typeface="Arial" panose="020B0604020202020204" pitchFamily="34" charset="0"/>
              </a:rPr>
              <a:t>kitaplar</a:t>
            </a:r>
            <a:r>
              <a:rPr lang="en-US" sz="2800" b="0" strike="noStrike" spc="-1" dirty="0">
                <a:solidFill>
                  <a:srgbClr val="000000"/>
                </a:solidFill>
                <a:latin typeface="Arial" panose="020B0604020202020204" pitchFamily="34" charset="0"/>
                <a:ea typeface="DejaVu Sans"/>
                <a:cs typeface="Arial" panose="020B0604020202020204" pitchFamily="34" charset="0"/>
              </a:rPr>
              <a:t>, </a:t>
            </a:r>
            <a:r>
              <a:rPr lang="en-US" sz="2800" b="0" strike="noStrike" spc="-1" dirty="0" err="1">
                <a:solidFill>
                  <a:srgbClr val="000000"/>
                </a:solidFill>
                <a:latin typeface="Arial" panose="020B0604020202020204" pitchFamily="34" charset="0"/>
                <a:ea typeface="DejaVu Sans"/>
                <a:cs typeface="Arial" panose="020B0604020202020204" pitchFamily="34" charset="0"/>
              </a:rPr>
              <a:t>sosyal</a:t>
            </a:r>
            <a:r>
              <a:rPr lang="en-US" sz="2800" b="0" strike="noStrike" spc="-1" dirty="0">
                <a:solidFill>
                  <a:srgbClr val="000000"/>
                </a:solidFill>
                <a:latin typeface="Arial" panose="020B0604020202020204" pitchFamily="34" charset="0"/>
                <a:ea typeface="DejaVu Sans"/>
                <a:cs typeface="Arial" panose="020B0604020202020204" pitchFamily="34" charset="0"/>
              </a:rPr>
              <a:t> </a:t>
            </a:r>
            <a:r>
              <a:rPr lang="en-US" sz="2800" b="0" strike="noStrike" spc="-1" dirty="0" err="1">
                <a:solidFill>
                  <a:srgbClr val="000000"/>
                </a:solidFill>
                <a:latin typeface="Arial" panose="020B0604020202020204" pitchFamily="34" charset="0"/>
                <a:ea typeface="DejaVu Sans"/>
                <a:cs typeface="Arial" panose="020B0604020202020204" pitchFamily="34" charset="0"/>
              </a:rPr>
              <a:t>medya</a:t>
            </a:r>
            <a:r>
              <a:rPr lang="en-US" sz="2800" b="0" strike="noStrike" spc="-1" dirty="0">
                <a:solidFill>
                  <a:srgbClr val="000000"/>
                </a:solidFill>
                <a:latin typeface="Arial" panose="020B0604020202020204" pitchFamily="34" charset="0"/>
                <a:ea typeface="DejaVu Sans"/>
                <a:cs typeface="Arial" panose="020B0604020202020204" pitchFamily="34" charset="0"/>
              </a:rPr>
              <a:t> vb. </a:t>
            </a:r>
            <a:r>
              <a:rPr lang="en-US" sz="2800" b="0" strike="noStrike" spc="-1" dirty="0" err="1">
                <a:solidFill>
                  <a:srgbClr val="000000"/>
                </a:solidFill>
                <a:latin typeface="Arial" panose="020B0604020202020204" pitchFamily="34" charset="0"/>
                <a:ea typeface="DejaVu Sans"/>
                <a:cs typeface="Arial" panose="020B0604020202020204" pitchFamily="34" charset="0"/>
              </a:rPr>
              <a:t>Farklı</a:t>
            </a:r>
            <a:r>
              <a:rPr lang="en-US" sz="2800" b="0" strike="noStrike" spc="-1" dirty="0">
                <a:solidFill>
                  <a:srgbClr val="000000"/>
                </a:solidFill>
                <a:latin typeface="Arial" panose="020B0604020202020204" pitchFamily="34" charset="0"/>
                <a:ea typeface="DejaVu Sans"/>
                <a:cs typeface="Arial" panose="020B0604020202020204" pitchFamily="34" charset="0"/>
              </a:rPr>
              <a:t> </a:t>
            </a:r>
            <a:r>
              <a:rPr lang="en-US" sz="2800" b="0" strike="noStrike" spc="-1" dirty="0" err="1">
                <a:solidFill>
                  <a:srgbClr val="000000"/>
                </a:solidFill>
                <a:latin typeface="Arial" panose="020B0604020202020204" pitchFamily="34" charset="0"/>
                <a:ea typeface="DejaVu Sans"/>
                <a:cs typeface="Arial" panose="020B0604020202020204" pitchFamily="34" charset="0"/>
              </a:rPr>
              <a:t>ortamlardan</a:t>
            </a:r>
            <a:r>
              <a:rPr lang="en-US" sz="2800" b="0" strike="noStrike" spc="-1" dirty="0">
                <a:solidFill>
                  <a:srgbClr val="000000"/>
                </a:solidFill>
                <a:latin typeface="Arial" panose="020B0604020202020204" pitchFamily="34" charset="0"/>
                <a:ea typeface="DejaVu Sans"/>
                <a:cs typeface="Arial" panose="020B0604020202020204" pitchFamily="34" charset="0"/>
              </a:rPr>
              <a:t> </a:t>
            </a:r>
            <a:r>
              <a:rPr lang="en-US" sz="2800" b="0" strike="noStrike" spc="-1" dirty="0" err="1">
                <a:solidFill>
                  <a:srgbClr val="000000"/>
                </a:solidFill>
                <a:latin typeface="Arial" panose="020B0604020202020204" pitchFamily="34" charset="0"/>
                <a:ea typeface="DejaVu Sans"/>
                <a:cs typeface="Arial" panose="020B0604020202020204" pitchFamily="34" charset="0"/>
              </a:rPr>
              <a:t>elde</a:t>
            </a:r>
            <a:r>
              <a:rPr lang="en-US" sz="2800" b="0" strike="noStrike" spc="-1" dirty="0">
                <a:solidFill>
                  <a:srgbClr val="000000"/>
                </a:solidFill>
                <a:latin typeface="Arial" panose="020B0604020202020204" pitchFamily="34" charset="0"/>
                <a:ea typeface="DejaVu Sans"/>
                <a:cs typeface="Arial" panose="020B0604020202020204" pitchFamily="34" charset="0"/>
              </a:rPr>
              <a:t> </a:t>
            </a:r>
            <a:r>
              <a:rPr lang="en-US" sz="2800" b="0" strike="noStrike" spc="-1" dirty="0" err="1">
                <a:solidFill>
                  <a:srgbClr val="000000"/>
                </a:solidFill>
                <a:latin typeface="Arial" panose="020B0604020202020204" pitchFamily="34" charset="0"/>
                <a:ea typeface="DejaVu Sans"/>
                <a:cs typeface="Arial" panose="020B0604020202020204" pitchFamily="34" charset="0"/>
              </a:rPr>
              <a:t>edilen</a:t>
            </a:r>
            <a:r>
              <a:rPr lang="en-US" sz="2800" b="0" strike="noStrike" spc="-1" dirty="0">
                <a:solidFill>
                  <a:srgbClr val="000000"/>
                </a:solidFill>
                <a:latin typeface="Arial" panose="020B0604020202020204" pitchFamily="34" charset="0"/>
                <a:ea typeface="DejaVu Sans"/>
                <a:cs typeface="Arial" panose="020B0604020202020204" pitchFamily="34" charset="0"/>
              </a:rPr>
              <a:t> ham </a:t>
            </a:r>
            <a:r>
              <a:rPr lang="en-US" sz="2800" b="0" strike="noStrike" spc="-1" dirty="0" err="1">
                <a:solidFill>
                  <a:srgbClr val="000000"/>
                </a:solidFill>
                <a:latin typeface="Arial" panose="020B0604020202020204" pitchFamily="34" charset="0"/>
                <a:ea typeface="DejaVu Sans"/>
                <a:cs typeface="Arial" panose="020B0604020202020204" pitchFamily="34" charset="0"/>
              </a:rPr>
              <a:t>bilgilerdir</a:t>
            </a:r>
            <a:r>
              <a:rPr lang="en-US" sz="2800" b="0" strike="noStrike" spc="-1" dirty="0">
                <a:solidFill>
                  <a:srgbClr val="000000"/>
                </a:solidFill>
                <a:latin typeface="Arial" panose="020B0604020202020204" pitchFamily="34" charset="0"/>
                <a:ea typeface="DejaVu Sans"/>
                <a:cs typeface="Arial" panose="020B0604020202020204" pitchFamily="34" charset="0"/>
              </a:rPr>
              <a:t>.</a:t>
            </a:r>
            <a:endParaRPr lang="tr-TR" sz="2800" b="0" strike="noStrike" spc="-1" dirty="0">
              <a:latin typeface="Arial" panose="020B0604020202020204" pitchFamily="34" charset="0"/>
              <a:cs typeface="Arial" panose="020B0604020202020204" pitchFamily="34" charset="0"/>
            </a:endParaRPr>
          </a:p>
          <a:p>
            <a:pPr algn="just">
              <a:lnSpc>
                <a:spcPct val="100000"/>
              </a:lnSpc>
            </a:pPr>
            <a:endParaRPr lang="tr-TR" sz="2800" b="1" spc="-1" dirty="0">
              <a:solidFill>
                <a:srgbClr val="000000"/>
              </a:solidFill>
              <a:latin typeface="Arial" panose="020B0604020202020204" pitchFamily="34" charset="0"/>
              <a:ea typeface="DejaVu Sans"/>
              <a:cs typeface="Arial" panose="020B0604020202020204" pitchFamily="34" charset="0"/>
            </a:endParaRPr>
          </a:p>
          <a:p>
            <a:pPr algn="just">
              <a:lnSpc>
                <a:spcPct val="100000"/>
              </a:lnSpc>
            </a:pPr>
            <a:r>
              <a:rPr lang="en-US" sz="2800" b="1" spc="-1" dirty="0" err="1">
                <a:solidFill>
                  <a:srgbClr val="000000"/>
                </a:solidFill>
                <a:latin typeface="Arial" panose="020B0604020202020204" pitchFamily="34" charset="0"/>
                <a:ea typeface="DejaVu Sans"/>
                <a:cs typeface="Arial" panose="020B0604020202020204" pitchFamily="34" charset="0"/>
              </a:rPr>
              <a:t>Veri</a:t>
            </a:r>
            <a:r>
              <a:rPr lang="en-US" sz="2800" b="1" spc="-1" dirty="0">
                <a:solidFill>
                  <a:srgbClr val="000000"/>
                </a:solidFill>
                <a:latin typeface="Arial" panose="020B0604020202020204" pitchFamily="34" charset="0"/>
                <a:ea typeface="DejaVu Sans"/>
                <a:cs typeface="Arial" panose="020B0604020202020204" pitchFamily="34" charset="0"/>
              </a:rPr>
              <a:t> </a:t>
            </a:r>
            <a:r>
              <a:rPr lang="en-US" sz="2800" b="1" spc="-1" dirty="0" err="1">
                <a:solidFill>
                  <a:srgbClr val="000000"/>
                </a:solidFill>
                <a:latin typeface="Arial" panose="020B0604020202020204" pitchFamily="34" charset="0"/>
                <a:ea typeface="DejaVu Sans"/>
                <a:cs typeface="Arial" panose="020B0604020202020204" pitchFamily="34" charset="0"/>
              </a:rPr>
              <a:t>Seçimi</a:t>
            </a:r>
            <a:r>
              <a:rPr lang="en-US" sz="2800" b="1" spc="-1" dirty="0">
                <a:solidFill>
                  <a:srgbClr val="000000"/>
                </a:solidFill>
                <a:latin typeface="Arial" panose="020B0604020202020204" pitchFamily="34" charset="0"/>
                <a:ea typeface="DejaVu Sans"/>
                <a:cs typeface="Arial" panose="020B0604020202020204" pitchFamily="34" charset="0"/>
              </a:rPr>
              <a:t> </a:t>
            </a:r>
            <a:r>
              <a:rPr lang="en-US" sz="2800" spc="-1" dirty="0">
                <a:solidFill>
                  <a:srgbClr val="000000"/>
                </a:solidFill>
                <a:latin typeface="Arial" panose="020B0604020202020204" pitchFamily="34" charset="0"/>
                <a:ea typeface="DejaVu Sans"/>
                <a:cs typeface="Arial" panose="020B0604020202020204" pitchFamily="34" charset="0"/>
              </a:rPr>
              <a:t>: Bu </a:t>
            </a:r>
            <a:r>
              <a:rPr lang="en-US" sz="2800" spc="-1" dirty="0" err="1">
                <a:solidFill>
                  <a:srgbClr val="000000"/>
                </a:solidFill>
                <a:latin typeface="Arial" panose="020B0604020202020204" pitchFamily="34" charset="0"/>
                <a:ea typeface="DejaVu Sans"/>
                <a:cs typeface="Arial" panose="020B0604020202020204" pitchFamily="34" charset="0"/>
              </a:rPr>
              <a:t>aşamada</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elimizde</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bulunan</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veri</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probleme</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göre</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iyi</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bir</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şekilde</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analiz</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edilmelidir</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Birden</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fazla</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veri</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setinde</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olan</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veriler</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birleştirilmelidir</a:t>
            </a:r>
            <a:r>
              <a:rPr lang="en-US" sz="2800" spc="-1" dirty="0">
                <a:solidFill>
                  <a:srgbClr val="000000"/>
                </a:solidFill>
                <a:latin typeface="Arial" panose="020B0604020202020204" pitchFamily="34" charset="0"/>
                <a:ea typeface="DejaVu Sans"/>
                <a:cs typeface="Arial" panose="020B0604020202020204" pitchFamily="34" charset="0"/>
              </a:rPr>
              <a:t>.</a:t>
            </a:r>
            <a:endParaRPr lang="en-US" sz="2800" spc="-1" dirty="0">
              <a:latin typeface="Arial" panose="020B0604020202020204" pitchFamily="34" charset="0"/>
              <a:cs typeface="Arial" panose="020B0604020202020204" pitchFamily="34" charset="0"/>
            </a:endParaRPr>
          </a:p>
          <a:p>
            <a:pPr algn="just">
              <a:lnSpc>
                <a:spcPct val="100000"/>
              </a:lnSpc>
            </a:pPr>
            <a:endParaRPr lang="en-US" sz="2800" spc="-1" dirty="0">
              <a:latin typeface="Arial" panose="020B0604020202020204" pitchFamily="34" charset="0"/>
              <a:cs typeface="Arial" panose="020B0604020202020204" pitchFamily="34" charset="0"/>
            </a:endParaRPr>
          </a:p>
          <a:p>
            <a:pPr algn="just">
              <a:lnSpc>
                <a:spcPct val="100000"/>
              </a:lnSpc>
            </a:pPr>
            <a:r>
              <a:rPr lang="en-US" sz="2800" b="1" spc="-1" dirty="0" err="1">
                <a:solidFill>
                  <a:srgbClr val="000000"/>
                </a:solidFill>
                <a:latin typeface="Arial" panose="020B0604020202020204" pitchFamily="34" charset="0"/>
                <a:ea typeface="DejaVu Sans"/>
                <a:cs typeface="Arial" panose="020B0604020202020204" pitchFamily="34" charset="0"/>
              </a:rPr>
              <a:t>Ön</a:t>
            </a:r>
            <a:r>
              <a:rPr lang="en-US" sz="2800" b="1" spc="-1" dirty="0">
                <a:solidFill>
                  <a:srgbClr val="000000"/>
                </a:solidFill>
                <a:latin typeface="Arial" panose="020B0604020202020204" pitchFamily="34" charset="0"/>
                <a:ea typeface="DejaVu Sans"/>
                <a:cs typeface="Arial" panose="020B0604020202020204" pitchFamily="34" charset="0"/>
              </a:rPr>
              <a:t> </a:t>
            </a:r>
            <a:r>
              <a:rPr lang="en-US" sz="2800" b="1" spc="-1" dirty="0" err="1">
                <a:solidFill>
                  <a:srgbClr val="000000"/>
                </a:solidFill>
                <a:latin typeface="Arial" panose="020B0604020202020204" pitchFamily="34" charset="0"/>
                <a:ea typeface="DejaVu Sans"/>
                <a:cs typeface="Arial" panose="020B0604020202020204" pitchFamily="34" charset="0"/>
              </a:rPr>
              <a:t>İşleme</a:t>
            </a:r>
            <a:r>
              <a:rPr lang="en-US" sz="2800" b="1" spc="-1" dirty="0">
                <a:solidFill>
                  <a:srgbClr val="000000"/>
                </a:solidFill>
                <a:latin typeface="Arial" panose="020B0604020202020204" pitchFamily="34" charset="0"/>
                <a:ea typeface="DejaVu Sans"/>
                <a:cs typeface="Arial" panose="020B0604020202020204" pitchFamily="34" charset="0"/>
              </a:rPr>
              <a:t> </a:t>
            </a:r>
            <a:r>
              <a:rPr lang="en-US" sz="2800" spc="-1" dirty="0">
                <a:solidFill>
                  <a:srgbClr val="000000"/>
                </a:solidFill>
                <a:latin typeface="Arial" panose="020B0604020202020204" pitchFamily="34" charset="0"/>
                <a:ea typeface="DejaVu Sans"/>
                <a:cs typeface="Arial" panose="020B0604020202020204" pitchFamily="34" charset="0"/>
              </a:rPr>
              <a:t>: Bu </a:t>
            </a:r>
            <a:r>
              <a:rPr lang="en-US" sz="2800" spc="-1" dirty="0" err="1">
                <a:solidFill>
                  <a:srgbClr val="000000"/>
                </a:solidFill>
                <a:latin typeface="Arial" panose="020B0604020202020204" pitchFamily="34" charset="0"/>
                <a:ea typeface="DejaVu Sans"/>
                <a:cs typeface="Arial" panose="020B0604020202020204" pitchFamily="34" charset="0"/>
              </a:rPr>
              <a:t>aşamada</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elimizdeki</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verilerin</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diğer</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aşamalarda</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faydalı</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olması</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için</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veri</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temizleme</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birleştirme</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veri</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dönüşümü</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ve</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veri</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azaltma</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işlemleri</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yapılmadılır</a:t>
            </a:r>
            <a:r>
              <a:rPr lang="en-US" sz="2800" spc="-1" dirty="0">
                <a:solidFill>
                  <a:srgbClr val="000000"/>
                </a:solidFill>
                <a:latin typeface="Arial" panose="020B0604020202020204" pitchFamily="34" charset="0"/>
                <a:ea typeface="DejaVu Sans"/>
                <a:cs typeface="Arial" panose="020B0604020202020204" pitchFamily="34" charset="0"/>
              </a:rPr>
              <a:t>. Bu </a:t>
            </a:r>
            <a:r>
              <a:rPr lang="en-US" sz="2800" spc="-1" dirty="0" err="1">
                <a:solidFill>
                  <a:srgbClr val="000000"/>
                </a:solidFill>
                <a:latin typeface="Arial" panose="020B0604020202020204" pitchFamily="34" charset="0"/>
                <a:ea typeface="DejaVu Sans"/>
                <a:cs typeface="Arial" panose="020B0604020202020204" pitchFamily="34" charset="0"/>
              </a:rPr>
              <a:t>aşama</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iyi</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bir</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sonuca</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gitmek</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için</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çok</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önemlidir</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Çünkü</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bu</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işlemlerden</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sonra</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üstünde</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çalışacak</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veri</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seti</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iyi</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bir</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düzene</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gelmiş</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olur</a:t>
            </a:r>
            <a:r>
              <a:rPr lang="en-US" sz="2800" spc="-1" dirty="0">
                <a:solidFill>
                  <a:srgbClr val="000000"/>
                </a:solidFill>
                <a:latin typeface="Arial" panose="020B0604020202020204" pitchFamily="34" charset="0"/>
                <a:ea typeface="DejaVu Sans"/>
                <a:cs typeface="Arial" panose="020B0604020202020204" pitchFamily="34" charset="0"/>
              </a:rPr>
              <a:t>.</a:t>
            </a:r>
            <a:endParaRPr lang="en-US" sz="2800" spc="-1" dirty="0">
              <a:latin typeface="Arial" panose="020B0604020202020204" pitchFamily="34" charset="0"/>
              <a:cs typeface="Arial" panose="020B0604020202020204" pitchFamily="34" charset="0"/>
            </a:endParaRPr>
          </a:p>
          <a:p>
            <a:pPr algn="just">
              <a:lnSpc>
                <a:spcPct val="100000"/>
              </a:lnSpc>
            </a:pPr>
            <a:endParaRPr lang="en-US" sz="2800" spc="-1" dirty="0">
              <a:latin typeface="Arial" panose="020B0604020202020204" pitchFamily="34" charset="0"/>
              <a:cs typeface="Arial" panose="020B0604020202020204" pitchFamily="34" charset="0"/>
            </a:endParaRPr>
          </a:p>
          <a:p>
            <a:pPr algn="just">
              <a:lnSpc>
                <a:spcPct val="100000"/>
              </a:lnSpc>
            </a:pPr>
            <a:r>
              <a:rPr lang="en-US" sz="2800" b="1" spc="-1" dirty="0" err="1">
                <a:solidFill>
                  <a:srgbClr val="000000"/>
                </a:solidFill>
                <a:latin typeface="Arial" panose="020B0604020202020204" pitchFamily="34" charset="0"/>
                <a:ea typeface="DejaVu Sans"/>
                <a:cs typeface="Arial" panose="020B0604020202020204" pitchFamily="34" charset="0"/>
              </a:rPr>
              <a:t>İndirgeme</a:t>
            </a:r>
            <a:r>
              <a:rPr lang="en-US" sz="2800" b="1" spc="-1" dirty="0">
                <a:solidFill>
                  <a:srgbClr val="000000"/>
                </a:solidFill>
                <a:latin typeface="Arial" panose="020B0604020202020204" pitchFamily="34" charset="0"/>
                <a:ea typeface="DejaVu Sans"/>
                <a:cs typeface="Arial" panose="020B0604020202020204" pitchFamily="34" charset="0"/>
              </a:rPr>
              <a:t> </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İkinci</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aşama</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olan</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veri</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ön</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işlemede</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yapılan</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işler</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veri</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madenciliği</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için</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yeterli</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olmayabilir</a:t>
            </a:r>
            <a:r>
              <a:rPr lang="en-US" sz="2800" spc="-1" dirty="0">
                <a:solidFill>
                  <a:srgbClr val="000000"/>
                </a:solidFill>
                <a:latin typeface="Arial" panose="020B0604020202020204" pitchFamily="34" charset="0"/>
                <a:ea typeface="DejaVu Sans"/>
                <a:cs typeface="Arial" panose="020B0604020202020204" pitchFamily="34" charset="0"/>
              </a:rPr>
              <a:t>. Bu </a:t>
            </a:r>
            <a:r>
              <a:rPr lang="en-US" sz="2800" spc="-1" dirty="0" err="1">
                <a:solidFill>
                  <a:srgbClr val="000000"/>
                </a:solidFill>
                <a:latin typeface="Arial" panose="020B0604020202020204" pitchFamily="34" charset="0"/>
                <a:ea typeface="DejaVu Sans"/>
                <a:cs typeface="Arial" panose="020B0604020202020204" pitchFamily="34" charset="0"/>
              </a:rPr>
              <a:t>aşamada</a:t>
            </a:r>
            <a:r>
              <a:rPr lang="en-US" sz="2800" spc="-1" dirty="0">
                <a:solidFill>
                  <a:srgbClr val="000000"/>
                </a:solidFill>
                <a:latin typeface="Arial" panose="020B0604020202020204" pitchFamily="34" charset="0"/>
                <a:ea typeface="DejaVu Sans"/>
                <a:cs typeface="Arial" panose="020B0604020202020204" pitchFamily="34" charset="0"/>
              </a:rPr>
              <a:t> da </a:t>
            </a:r>
            <a:r>
              <a:rPr lang="en-US" sz="2800" spc="-1" dirty="0" err="1">
                <a:solidFill>
                  <a:srgbClr val="000000"/>
                </a:solidFill>
                <a:latin typeface="Arial" panose="020B0604020202020204" pitchFamily="34" charset="0"/>
                <a:ea typeface="DejaVu Sans"/>
                <a:cs typeface="Arial" panose="020B0604020202020204" pitchFamily="34" charset="0"/>
              </a:rPr>
              <a:t>detaylı</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veri</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sıkıştırma</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genelleme</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veya</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birleştirme</a:t>
            </a:r>
            <a:r>
              <a:rPr lang="en-US" sz="2800" spc="-1" dirty="0">
                <a:solidFill>
                  <a:srgbClr val="000000"/>
                </a:solidFill>
                <a:latin typeface="Arial" panose="020B0604020202020204" pitchFamily="34" charset="0"/>
                <a:ea typeface="DejaVu Sans"/>
                <a:cs typeface="Arial" panose="020B0604020202020204" pitchFamily="34" charset="0"/>
              </a:rPr>
              <a:t> vb. </a:t>
            </a:r>
            <a:r>
              <a:rPr lang="en-US" sz="2800" spc="-1" dirty="0" err="1">
                <a:solidFill>
                  <a:srgbClr val="000000"/>
                </a:solidFill>
                <a:latin typeface="Arial" panose="020B0604020202020204" pitchFamily="34" charset="0"/>
                <a:ea typeface="DejaVu Sans"/>
                <a:cs typeface="Arial" panose="020B0604020202020204" pitchFamily="34" charset="0"/>
              </a:rPr>
              <a:t>işlemler</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yapılır</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Dikkat</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edilmesi</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gereken</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bu</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işlemler</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yapılmadan</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öncede</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veri</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madenciliği</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sonucu</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nerdeyse</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hiç</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değişmemelidir</a:t>
            </a:r>
            <a:r>
              <a:rPr lang="en-US" sz="2800" spc="-1" dirty="0">
                <a:solidFill>
                  <a:srgbClr val="000000"/>
                </a:solidFill>
                <a:latin typeface="Arial" panose="020B0604020202020204" pitchFamily="34" charset="0"/>
                <a:ea typeface="DejaVu Sans"/>
                <a:cs typeface="Arial" panose="020B0604020202020204" pitchFamily="34" charset="0"/>
              </a:rPr>
              <a:t>.</a:t>
            </a:r>
            <a:endParaRPr lang="en-US" sz="2800" spc="-1" dirty="0">
              <a:latin typeface="Arial" panose="020B0604020202020204" pitchFamily="34" charset="0"/>
              <a:cs typeface="Arial" panose="020B0604020202020204" pitchFamily="34" charset="0"/>
            </a:endParaRPr>
          </a:p>
          <a:p>
            <a:pPr algn="just">
              <a:lnSpc>
                <a:spcPct val="100000"/>
              </a:lnSpc>
            </a:pPr>
            <a:endParaRPr lang="en-US" sz="2800" spc="-1" dirty="0">
              <a:latin typeface="Arial" panose="020B0604020202020204" pitchFamily="34" charset="0"/>
              <a:cs typeface="Arial" panose="020B0604020202020204" pitchFamily="34" charset="0"/>
            </a:endParaRPr>
          </a:p>
          <a:p>
            <a:pPr algn="just">
              <a:lnSpc>
                <a:spcPct val="100000"/>
              </a:lnSpc>
            </a:pPr>
            <a:r>
              <a:rPr lang="en-US" sz="2800" b="1" spc="-1" dirty="0" err="1">
                <a:solidFill>
                  <a:srgbClr val="000000"/>
                </a:solidFill>
                <a:latin typeface="Arial" panose="020B0604020202020204" pitchFamily="34" charset="0"/>
                <a:ea typeface="DejaVu Sans"/>
                <a:cs typeface="Arial" panose="020B0604020202020204" pitchFamily="34" charset="0"/>
              </a:rPr>
              <a:t>Veri</a:t>
            </a:r>
            <a:r>
              <a:rPr lang="en-US" sz="2800" b="1" spc="-1" dirty="0">
                <a:solidFill>
                  <a:srgbClr val="000000"/>
                </a:solidFill>
                <a:latin typeface="Arial" panose="020B0604020202020204" pitchFamily="34" charset="0"/>
                <a:ea typeface="DejaVu Sans"/>
                <a:cs typeface="Arial" panose="020B0604020202020204" pitchFamily="34" charset="0"/>
              </a:rPr>
              <a:t> </a:t>
            </a:r>
            <a:r>
              <a:rPr lang="en-US" sz="2800" b="1" spc="-1" dirty="0" err="1">
                <a:solidFill>
                  <a:srgbClr val="000000"/>
                </a:solidFill>
                <a:latin typeface="Arial" panose="020B0604020202020204" pitchFamily="34" charset="0"/>
                <a:ea typeface="DejaVu Sans"/>
                <a:cs typeface="Arial" panose="020B0604020202020204" pitchFamily="34" charset="0"/>
              </a:rPr>
              <a:t>Madenciliği</a:t>
            </a:r>
            <a:r>
              <a:rPr lang="en-US" sz="2800" b="1" spc="-1" dirty="0">
                <a:solidFill>
                  <a:srgbClr val="000000"/>
                </a:solidFill>
                <a:latin typeface="Arial" panose="020B0604020202020204" pitchFamily="34" charset="0"/>
                <a:ea typeface="DejaVu Sans"/>
                <a:cs typeface="Arial" panose="020B0604020202020204" pitchFamily="34" charset="0"/>
              </a:rPr>
              <a:t> : </a:t>
            </a:r>
            <a:r>
              <a:rPr lang="en-US" sz="2800" spc="-1" dirty="0">
                <a:solidFill>
                  <a:srgbClr val="000000"/>
                </a:solidFill>
                <a:latin typeface="Arial" panose="020B0604020202020204" pitchFamily="34" charset="0"/>
                <a:ea typeface="DejaVu Sans"/>
                <a:cs typeface="Arial" panose="020B0604020202020204" pitchFamily="34" charset="0"/>
              </a:rPr>
              <a:t>Bu </a:t>
            </a:r>
            <a:r>
              <a:rPr lang="en-US" sz="2800" spc="-1" dirty="0" err="1">
                <a:solidFill>
                  <a:srgbClr val="000000"/>
                </a:solidFill>
                <a:latin typeface="Arial" panose="020B0604020202020204" pitchFamily="34" charset="0"/>
                <a:ea typeface="DejaVu Sans"/>
                <a:cs typeface="Arial" panose="020B0604020202020204" pitchFamily="34" charset="0"/>
              </a:rPr>
              <a:t>aşamada</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önceki</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işlemler</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sayesinde</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veri</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artık</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madenciliğe</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için</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uygun</a:t>
            </a:r>
            <a:r>
              <a:rPr lang="en-US" sz="2800" spc="-1" dirty="0">
                <a:solidFill>
                  <a:srgbClr val="000000"/>
                </a:solidFill>
                <a:latin typeface="Arial" panose="020B0604020202020204" pitchFamily="34" charset="0"/>
                <a:ea typeface="DejaVu Sans"/>
                <a:cs typeface="Arial" panose="020B0604020202020204" pitchFamily="34" charset="0"/>
              </a:rPr>
              <a:t> hale </a:t>
            </a:r>
            <a:r>
              <a:rPr lang="en-US" sz="2800" spc="-1" dirty="0" err="1">
                <a:solidFill>
                  <a:srgbClr val="000000"/>
                </a:solidFill>
                <a:latin typeface="Arial" panose="020B0604020202020204" pitchFamily="34" charset="0"/>
                <a:ea typeface="DejaVu Sans"/>
                <a:cs typeface="Arial" panose="020B0604020202020204" pitchFamily="34" charset="0"/>
              </a:rPr>
              <a:t>gelmiştir</a:t>
            </a:r>
            <a:r>
              <a:rPr lang="en-US" sz="2800" spc="-1" dirty="0">
                <a:solidFill>
                  <a:srgbClr val="000000"/>
                </a:solidFill>
                <a:latin typeface="Arial" panose="020B0604020202020204" pitchFamily="34" charset="0"/>
                <a:ea typeface="DejaVu Sans"/>
                <a:cs typeface="Arial" panose="020B0604020202020204" pitchFamily="34" charset="0"/>
              </a:rPr>
              <a:t> . </a:t>
            </a:r>
            <a:r>
              <a:rPr lang="en-US" sz="2800" spc="-1" dirty="0" err="1">
                <a:solidFill>
                  <a:srgbClr val="000000"/>
                </a:solidFill>
                <a:latin typeface="Arial" panose="020B0604020202020204" pitchFamily="34" charset="0"/>
                <a:ea typeface="DejaVu Sans"/>
                <a:cs typeface="Arial" panose="020B0604020202020204" pitchFamily="34" charset="0"/>
              </a:rPr>
              <a:t>Veri</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setinin</a:t>
            </a:r>
            <a:r>
              <a:rPr lang="en-US" sz="2800" spc="-1" dirty="0">
                <a:solidFill>
                  <a:srgbClr val="000000"/>
                </a:solidFill>
                <a:latin typeface="Arial" panose="020B0604020202020204" pitchFamily="34" charset="0"/>
                <a:ea typeface="DejaVu Sans"/>
                <a:cs typeface="Arial" panose="020B0604020202020204" pitchFamily="34" charset="0"/>
              </a:rPr>
              <a:t> son </a:t>
            </a:r>
            <a:r>
              <a:rPr lang="en-US" sz="2800" spc="-1" dirty="0" err="1">
                <a:solidFill>
                  <a:srgbClr val="000000"/>
                </a:solidFill>
                <a:latin typeface="Arial" panose="020B0604020202020204" pitchFamily="34" charset="0"/>
                <a:ea typeface="DejaVu Sans"/>
                <a:cs typeface="Arial" panose="020B0604020202020204" pitchFamily="34" charset="0"/>
              </a:rPr>
              <a:t>haliyle</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probleme</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uygun</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bir</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veri</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madenciliği</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yöntemi</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seçilir</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veya</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farklı</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yöntemler</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birleştirilerek</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veri</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madencliğe</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başlanır</a:t>
            </a:r>
            <a:r>
              <a:rPr lang="en-US" sz="2800" spc="-1" dirty="0">
                <a:solidFill>
                  <a:srgbClr val="000000"/>
                </a:solidFill>
                <a:latin typeface="Arial" panose="020B0604020202020204" pitchFamily="34" charset="0"/>
                <a:ea typeface="DejaVu Sans"/>
                <a:cs typeface="Arial" panose="020B0604020202020204" pitchFamily="34" charset="0"/>
              </a:rPr>
              <a:t>.</a:t>
            </a:r>
            <a:endParaRPr lang="en-US" sz="2800" spc="-1" dirty="0">
              <a:latin typeface="Arial" panose="020B0604020202020204" pitchFamily="34" charset="0"/>
              <a:cs typeface="Arial" panose="020B0604020202020204" pitchFamily="34" charset="0"/>
            </a:endParaRPr>
          </a:p>
          <a:p>
            <a:pPr algn="just">
              <a:lnSpc>
                <a:spcPct val="100000"/>
              </a:lnSpc>
            </a:pPr>
            <a:endParaRPr lang="en-US" sz="2800" spc="-1" dirty="0">
              <a:latin typeface="Arial" panose="020B0604020202020204" pitchFamily="34" charset="0"/>
              <a:cs typeface="Arial" panose="020B0604020202020204" pitchFamily="34" charset="0"/>
            </a:endParaRPr>
          </a:p>
          <a:p>
            <a:pPr algn="just">
              <a:lnSpc>
                <a:spcPct val="100000"/>
              </a:lnSpc>
            </a:pPr>
            <a:r>
              <a:rPr lang="en-US" sz="2800" b="1" spc="-1" dirty="0" err="1">
                <a:solidFill>
                  <a:srgbClr val="000000"/>
                </a:solidFill>
                <a:latin typeface="Arial" panose="020B0604020202020204" pitchFamily="34" charset="0"/>
                <a:ea typeface="DejaVu Sans"/>
                <a:cs typeface="Arial" panose="020B0604020202020204" pitchFamily="34" charset="0"/>
              </a:rPr>
              <a:t>Yorumla</a:t>
            </a:r>
            <a:r>
              <a:rPr lang="en-US" sz="2800" b="1" spc="-1" dirty="0">
                <a:solidFill>
                  <a:srgbClr val="000000"/>
                </a:solidFill>
                <a:latin typeface="Arial" panose="020B0604020202020204" pitchFamily="34" charset="0"/>
                <a:ea typeface="DejaVu Sans"/>
                <a:cs typeface="Arial" panose="020B0604020202020204" pitchFamily="34" charset="0"/>
              </a:rPr>
              <a:t> </a:t>
            </a:r>
            <a:r>
              <a:rPr lang="en-US" sz="2800" b="1" spc="-1" dirty="0" err="1">
                <a:solidFill>
                  <a:srgbClr val="000000"/>
                </a:solidFill>
                <a:latin typeface="Arial" panose="020B0604020202020204" pitchFamily="34" charset="0"/>
                <a:ea typeface="DejaVu Sans"/>
                <a:cs typeface="Arial" panose="020B0604020202020204" pitchFamily="34" charset="0"/>
              </a:rPr>
              <a:t>ve</a:t>
            </a:r>
            <a:r>
              <a:rPr lang="en-US" sz="2800" b="1" spc="-1" dirty="0">
                <a:solidFill>
                  <a:srgbClr val="000000"/>
                </a:solidFill>
                <a:latin typeface="Arial" panose="020B0604020202020204" pitchFamily="34" charset="0"/>
                <a:ea typeface="DejaVu Sans"/>
                <a:cs typeface="Arial" panose="020B0604020202020204" pitchFamily="34" charset="0"/>
              </a:rPr>
              <a:t> </a:t>
            </a:r>
            <a:r>
              <a:rPr lang="en-US" sz="2800" b="1" spc="-1" dirty="0" err="1">
                <a:solidFill>
                  <a:srgbClr val="000000"/>
                </a:solidFill>
                <a:latin typeface="Arial" panose="020B0604020202020204" pitchFamily="34" charset="0"/>
                <a:ea typeface="DejaVu Sans"/>
                <a:cs typeface="Arial" panose="020B0604020202020204" pitchFamily="34" charset="0"/>
              </a:rPr>
              <a:t>Doğrulama</a:t>
            </a:r>
            <a:r>
              <a:rPr lang="en-US" sz="2800" b="1" spc="-1" dirty="0">
                <a:solidFill>
                  <a:srgbClr val="000000"/>
                </a:solidFill>
                <a:latin typeface="Arial" panose="020B0604020202020204" pitchFamily="34" charset="0"/>
                <a:ea typeface="DejaVu Sans"/>
                <a:cs typeface="Arial" panose="020B0604020202020204" pitchFamily="34" charset="0"/>
              </a:rPr>
              <a:t> </a:t>
            </a:r>
            <a:r>
              <a:rPr lang="en-US" sz="2800" spc="-1" dirty="0">
                <a:solidFill>
                  <a:srgbClr val="000000"/>
                </a:solidFill>
                <a:latin typeface="Arial" panose="020B0604020202020204" pitchFamily="34" charset="0"/>
                <a:ea typeface="DejaVu Sans"/>
                <a:cs typeface="Arial" panose="020B0604020202020204" pitchFamily="34" charset="0"/>
              </a:rPr>
              <a:t>: Bu </a:t>
            </a:r>
            <a:r>
              <a:rPr lang="en-US" sz="2800" spc="-1" dirty="0" err="1">
                <a:solidFill>
                  <a:srgbClr val="000000"/>
                </a:solidFill>
                <a:latin typeface="Arial" panose="020B0604020202020204" pitchFamily="34" charset="0"/>
                <a:ea typeface="DejaVu Sans"/>
                <a:cs typeface="Arial" panose="020B0604020202020204" pitchFamily="34" charset="0"/>
              </a:rPr>
              <a:t>aşamada</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veri</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madenciliği</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işlemi</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bittikten</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elde</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edilen</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sonuçlar</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değerlendirilir</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ve</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yorumlanır</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yapılan</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çalışmanın</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doğru</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sonuca</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ulaşıp</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ulaşmadığı</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araştırılır</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Eğer</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farklı</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yöntemler</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uygulanmışsa</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bunların</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karşılaştırılması</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yapılır</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Elde</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edilen</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sonuçlar</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önceden</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yapılmış</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çalışmaların</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sonuçlarıyla</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karşılaştırılıp</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doğrulama</a:t>
            </a:r>
            <a:r>
              <a:rPr lang="en-US" sz="2800" spc="-1" dirty="0">
                <a:solidFill>
                  <a:srgbClr val="000000"/>
                </a:solidFill>
                <a:latin typeface="Arial" panose="020B0604020202020204" pitchFamily="34" charset="0"/>
                <a:ea typeface="DejaVu Sans"/>
                <a:cs typeface="Arial" panose="020B0604020202020204" pitchFamily="34" charset="0"/>
              </a:rPr>
              <a:t> </a:t>
            </a:r>
            <a:r>
              <a:rPr lang="en-US" sz="2800" spc="-1" dirty="0" err="1">
                <a:solidFill>
                  <a:srgbClr val="000000"/>
                </a:solidFill>
                <a:latin typeface="Arial" panose="020B0604020202020204" pitchFamily="34" charset="0"/>
                <a:ea typeface="DejaVu Sans"/>
                <a:cs typeface="Arial" panose="020B0604020202020204" pitchFamily="34" charset="0"/>
              </a:rPr>
              <a:t>yapılır</a:t>
            </a:r>
            <a:r>
              <a:rPr lang="en-US" sz="2800" spc="-1" dirty="0">
                <a:solidFill>
                  <a:srgbClr val="000000"/>
                </a:solidFill>
                <a:latin typeface="Arial" panose="020B0604020202020204" pitchFamily="34" charset="0"/>
                <a:ea typeface="DejaVu Sans"/>
                <a:cs typeface="Arial" panose="020B0604020202020204" pitchFamily="34" charset="0"/>
              </a:rPr>
              <a:t>.</a:t>
            </a:r>
            <a:endParaRPr lang="en-US" sz="2800" spc="-1" dirty="0">
              <a:latin typeface="Arial" panose="020B0604020202020204" pitchFamily="34" charset="0"/>
              <a:cs typeface="Arial" panose="020B0604020202020204" pitchFamily="34" charset="0"/>
            </a:endParaRPr>
          </a:p>
          <a:p>
            <a:pPr algn="just">
              <a:lnSpc>
                <a:spcPct val="100000"/>
              </a:lnSpc>
            </a:pPr>
            <a:endParaRPr lang="en-US" sz="2800" b="0" strike="noStrike" spc="-1" dirty="0">
              <a:latin typeface="Arial" panose="020B0604020202020204" pitchFamily="34" charset="0"/>
              <a:cs typeface="Arial" panose="020B0604020202020204" pitchFamily="34" charset="0"/>
            </a:endParaRPr>
          </a:p>
          <a:p>
            <a:pPr algn="just">
              <a:lnSpc>
                <a:spcPct val="100000"/>
              </a:lnSpc>
            </a:pPr>
            <a:endParaRPr lang="en-US" sz="2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54000">
              <a:schemeClr val="accent1">
                <a:lumMod val="45000"/>
                <a:lumOff val="55000"/>
              </a:schemeClr>
            </a:gs>
            <a:gs pos="78000">
              <a:schemeClr val="accent1">
                <a:lumMod val="45000"/>
                <a:lumOff val="55000"/>
              </a:schemeClr>
            </a:gs>
            <a:gs pos="59000">
              <a:srgbClr val="D0EB96"/>
            </a:gs>
            <a:gs pos="46000">
              <a:schemeClr val="accent1">
                <a:lumMod val="45000"/>
                <a:lumOff val="55000"/>
              </a:schemeClr>
            </a:gs>
            <a:gs pos="23000">
              <a:schemeClr val="accent1">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162" name="CustomShape 2"/>
          <p:cNvSpPr/>
          <p:nvPr/>
        </p:nvSpPr>
        <p:spPr>
          <a:xfrm>
            <a:off x="1554480" y="2217420"/>
            <a:ext cx="19200240" cy="859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US" sz="2700" b="0" strike="noStrike" spc="-1" dirty="0" err="1">
                <a:solidFill>
                  <a:srgbClr val="000000"/>
                </a:solidFill>
                <a:latin typeface="Arial"/>
                <a:ea typeface="DejaVu Sans"/>
              </a:rPr>
              <a:t>Günümüzde</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birçok</a:t>
            </a:r>
            <a:r>
              <a:rPr lang="en-US" sz="2700" b="0" strike="noStrike" spc="-1" dirty="0">
                <a:solidFill>
                  <a:srgbClr val="000000"/>
                </a:solidFill>
                <a:latin typeface="Arial"/>
                <a:ea typeface="DejaVu Sans"/>
              </a:rPr>
              <a:t> anime </a:t>
            </a:r>
            <a:r>
              <a:rPr lang="en-US" sz="2700" b="0" strike="noStrike" spc="-1" dirty="0" err="1">
                <a:solidFill>
                  <a:srgbClr val="000000"/>
                </a:solidFill>
                <a:latin typeface="Arial"/>
                <a:ea typeface="DejaVu Sans"/>
              </a:rPr>
              <a:t>izleyicisi</a:t>
            </a:r>
            <a:r>
              <a:rPr lang="en-US" sz="2700" b="0" strike="noStrike" spc="-1" dirty="0">
                <a:solidFill>
                  <a:srgbClr val="000000"/>
                </a:solidFill>
                <a:latin typeface="Arial"/>
                <a:ea typeface="DejaVu Sans"/>
              </a:rPr>
              <a:t> var . </a:t>
            </a:r>
            <a:r>
              <a:rPr lang="en-US" sz="2700" b="0" strike="noStrike" spc="-1" dirty="0" err="1">
                <a:solidFill>
                  <a:srgbClr val="000000"/>
                </a:solidFill>
                <a:latin typeface="Arial"/>
                <a:ea typeface="DejaVu Sans"/>
              </a:rPr>
              <a:t>İzleyiceler</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farklı</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animeler</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izlemek</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için</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çok</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fazla</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araştırma</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yapabiliyor</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Acaba</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hangi</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animeyi</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izlesem</a:t>
            </a:r>
            <a:r>
              <a:rPr lang="tr-TR" sz="2700" b="0" strike="noStrike" spc="-1" dirty="0">
                <a:solidFill>
                  <a:srgbClr val="000000"/>
                </a:solidFill>
                <a:latin typeface="Arial"/>
                <a:ea typeface="DejaVu Sans"/>
              </a:rPr>
              <a:t>,</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hangisi</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bana</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daha</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uygun</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gibi</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soru</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işaretleri</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olaşabiliyor</a:t>
            </a:r>
            <a:r>
              <a:rPr lang="tr-TR" sz="2700" spc="-1" dirty="0">
                <a:solidFill>
                  <a:srgbClr val="000000"/>
                </a:solidFill>
                <a:latin typeface="Arial"/>
                <a:ea typeface="DejaVu Sans"/>
              </a:rPr>
              <a:t>. B</a:t>
            </a:r>
            <a:r>
              <a:rPr lang="en-US" sz="2700" b="0" strike="noStrike" spc="-1" dirty="0">
                <a:solidFill>
                  <a:srgbClr val="000000"/>
                </a:solidFill>
                <a:latin typeface="Arial"/>
                <a:ea typeface="DejaVu Sans"/>
              </a:rPr>
              <a:t>u </a:t>
            </a:r>
            <a:r>
              <a:rPr lang="en-US" sz="2700" b="0" strike="noStrike" spc="-1" dirty="0" err="1">
                <a:solidFill>
                  <a:srgbClr val="000000"/>
                </a:solidFill>
                <a:latin typeface="Arial"/>
                <a:ea typeface="DejaVu Sans"/>
              </a:rPr>
              <a:t>sorunu</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çözmek</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ve</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zamandan</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tasarruf</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etmek</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için</a:t>
            </a:r>
            <a:r>
              <a:rPr lang="en-US" sz="2700" b="0" strike="noStrike" spc="-1" dirty="0">
                <a:solidFill>
                  <a:srgbClr val="000000"/>
                </a:solidFill>
                <a:latin typeface="Arial"/>
                <a:ea typeface="DejaVu Sans"/>
              </a:rPr>
              <a:t> anime </a:t>
            </a:r>
            <a:r>
              <a:rPr lang="en-US" sz="2700" b="0" strike="noStrike" spc="-1" dirty="0" err="1">
                <a:solidFill>
                  <a:srgbClr val="000000"/>
                </a:solidFill>
                <a:latin typeface="Arial"/>
                <a:ea typeface="DejaVu Sans"/>
              </a:rPr>
              <a:t>öneri</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sistemi</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oluşturma</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ihtiyacı</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ortaya</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çıktı</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Veri</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setimizin</a:t>
            </a:r>
            <a:r>
              <a:rPr lang="en-US" sz="2700" b="0" strike="noStrike" spc="-1" dirty="0">
                <a:solidFill>
                  <a:srgbClr val="000000"/>
                </a:solidFill>
                <a:latin typeface="Arial"/>
                <a:ea typeface="DejaVu Sans"/>
              </a:rPr>
              <a:t> belli </a:t>
            </a:r>
            <a:r>
              <a:rPr lang="en-US" sz="2700" b="0" strike="noStrike" spc="-1" dirty="0" err="1">
                <a:solidFill>
                  <a:srgbClr val="000000"/>
                </a:solidFill>
                <a:latin typeface="Arial"/>
                <a:ea typeface="DejaVu Sans"/>
              </a:rPr>
              <a:t>özelliklerini</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ele</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alarak</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öneri</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sitemini</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oluşturacağız</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Sistemimizde</a:t>
            </a:r>
            <a:r>
              <a:rPr lang="en-US" sz="2700" b="0" strike="noStrike" spc="-1" dirty="0">
                <a:solidFill>
                  <a:srgbClr val="000000"/>
                </a:solidFill>
                <a:latin typeface="Arial"/>
                <a:ea typeface="DejaVu Sans"/>
              </a:rPr>
              <a:t> KNN </a:t>
            </a:r>
            <a:r>
              <a:rPr lang="en-US" sz="2700" b="0" strike="noStrike" spc="-1" dirty="0" err="1">
                <a:solidFill>
                  <a:srgbClr val="000000"/>
                </a:solidFill>
                <a:latin typeface="Arial"/>
                <a:ea typeface="DejaVu Sans"/>
              </a:rPr>
              <a:t>algoritması</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kullanacağız</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veri</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setimiz</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ise</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MyAnimeList</a:t>
            </a:r>
            <a:r>
              <a:rPr lang="tr-TR" sz="2700" spc="-1" dirty="0">
                <a:solidFill>
                  <a:srgbClr val="000000"/>
                </a:solidFill>
                <a:latin typeface="Arial"/>
                <a:ea typeface="DejaVu Sans"/>
              </a:rPr>
              <a:t> </a:t>
            </a:r>
            <a:r>
              <a:rPr lang="en-US" sz="2700" b="0" strike="noStrike" spc="-1" dirty="0" err="1">
                <a:solidFill>
                  <a:srgbClr val="000000"/>
                </a:solidFill>
                <a:latin typeface="Arial"/>
                <a:ea typeface="DejaVu Sans"/>
              </a:rPr>
              <a:t>sitesinin</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yayınladığı</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veri</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setini</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kullanıcağız</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yaklaşık</a:t>
            </a:r>
            <a:r>
              <a:rPr lang="en-US" sz="2700" b="0" strike="noStrike" spc="-1" dirty="0">
                <a:solidFill>
                  <a:srgbClr val="000000"/>
                </a:solidFill>
                <a:latin typeface="Arial"/>
                <a:ea typeface="DejaVu Sans"/>
              </a:rPr>
              <a:t> 12000 </a:t>
            </a:r>
            <a:r>
              <a:rPr lang="en-US" sz="2700" b="0" strike="noStrike" spc="-1" dirty="0" err="1">
                <a:solidFill>
                  <a:srgbClr val="000000"/>
                </a:solidFill>
                <a:latin typeface="Arial"/>
                <a:ea typeface="DejaVu Sans"/>
              </a:rPr>
              <a:t>tane</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verimiz</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bulunmakta</a:t>
            </a:r>
            <a:r>
              <a:rPr lang="en-US" sz="2700" b="0" strike="noStrike" spc="-1" dirty="0">
                <a:solidFill>
                  <a:srgbClr val="000000"/>
                </a:solidFill>
                <a:latin typeface="Arial"/>
                <a:ea typeface="DejaVu Sans"/>
              </a:rPr>
              <a:t> . </a:t>
            </a:r>
            <a:endParaRPr lang="en-US" sz="2700" b="0" strike="noStrike" spc="-1" dirty="0">
              <a:latin typeface="Arial"/>
            </a:endParaRPr>
          </a:p>
        </p:txBody>
      </p:sp>
      <p:sp>
        <p:nvSpPr>
          <p:cNvPr id="2" name="Unvan 1">
            <a:extLst>
              <a:ext uri="{FF2B5EF4-FFF2-40B4-BE49-F238E27FC236}">
                <a16:creationId xmlns:a16="http://schemas.microsoft.com/office/drawing/2014/main" id="{298F4A4C-CEB6-41AF-8850-58D57BE374C9}"/>
              </a:ext>
            </a:extLst>
          </p:cNvPr>
          <p:cNvSpPr>
            <a:spLocks noGrp="1"/>
          </p:cNvSpPr>
          <p:nvPr>
            <p:ph type="ctrTitle"/>
          </p:nvPr>
        </p:nvSpPr>
        <p:spPr>
          <a:xfrm>
            <a:off x="2218934" y="114665"/>
            <a:ext cx="17593065" cy="1549036"/>
          </a:xfrm>
        </p:spPr>
        <p:txBody>
          <a:bodyPr/>
          <a:lstStyle/>
          <a:p>
            <a:pPr algn="ctr"/>
            <a:r>
              <a:rPr lang="tr-TR" sz="4800" dirty="0">
                <a:solidFill>
                  <a:schemeClr val="accent1">
                    <a:lumMod val="50000"/>
                  </a:schemeClr>
                </a:solidFill>
                <a:latin typeface="Arial Black" panose="020B0A04020102020204" pitchFamily="34" charset="0"/>
              </a:rPr>
              <a:t>Anime Önerme Sisteminin Amacı</a:t>
            </a:r>
          </a:p>
        </p:txBody>
      </p:sp>
      <p:pic>
        <p:nvPicPr>
          <p:cNvPr id="5" name="Resim 4">
            <a:extLst>
              <a:ext uri="{FF2B5EF4-FFF2-40B4-BE49-F238E27FC236}">
                <a16:creationId xmlns:a16="http://schemas.microsoft.com/office/drawing/2014/main" id="{DBB55FAC-5D9C-40E7-AECE-283831547D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4480" y="4787686"/>
            <a:ext cx="12270704" cy="7111849"/>
          </a:xfrm>
          <a:prstGeom prst="rect">
            <a:avLst/>
          </a:prstGeom>
        </p:spPr>
      </p:pic>
      <p:pic>
        <p:nvPicPr>
          <p:cNvPr id="10" name="Resim 17">
            <a:extLst>
              <a:ext uri="{FF2B5EF4-FFF2-40B4-BE49-F238E27FC236}">
                <a16:creationId xmlns:a16="http://schemas.microsoft.com/office/drawing/2014/main" id="{3EED89D6-F6AC-4D47-A9AF-74E9082BE71B}"/>
              </a:ext>
            </a:extLst>
          </p:cNvPr>
          <p:cNvPicPr/>
          <p:nvPr/>
        </p:nvPicPr>
        <p:blipFill>
          <a:blip r:embed="rId3"/>
          <a:stretch/>
        </p:blipFill>
        <p:spPr>
          <a:xfrm>
            <a:off x="18836320" y="9514945"/>
            <a:ext cx="2197800" cy="21978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CustomShape 1"/>
          <p:cNvSpPr/>
          <p:nvPr/>
        </p:nvSpPr>
        <p:spPr>
          <a:xfrm>
            <a:off x="1502640" y="20160"/>
            <a:ext cx="17627400" cy="1938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800" b="1" strike="noStrike" spc="-1">
                <a:solidFill>
                  <a:srgbClr val="FFFFFF"/>
                </a:solidFill>
                <a:latin typeface="Calibri"/>
                <a:ea typeface="DejaVu Sans"/>
              </a:rPr>
              <a:t>KNN Algoritması Nedir Nasıl Çalışır</a:t>
            </a:r>
            <a:endParaRPr lang="en-US" sz="4800" b="0" strike="noStrike" spc="-1">
              <a:latin typeface="Arial"/>
            </a:endParaRPr>
          </a:p>
        </p:txBody>
      </p:sp>
      <p:sp>
        <p:nvSpPr>
          <p:cNvPr id="166" name="CustomShape 2"/>
          <p:cNvSpPr/>
          <p:nvPr/>
        </p:nvSpPr>
        <p:spPr>
          <a:xfrm>
            <a:off x="1502640" y="2298240"/>
            <a:ext cx="17627400" cy="911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endParaRPr lang="en-US" sz="1800" b="0" strike="noStrike" spc="-1">
              <a:latin typeface="Arial"/>
            </a:endParaRPr>
          </a:p>
          <a:p>
            <a:pPr algn="just">
              <a:lnSpc>
                <a:spcPct val="100000"/>
              </a:lnSpc>
            </a:pPr>
            <a:endParaRPr lang="en-US" sz="1800" b="0" strike="noStrike" spc="-1">
              <a:latin typeface="Arial"/>
            </a:endParaRPr>
          </a:p>
          <a:p>
            <a:pPr algn="just">
              <a:lnSpc>
                <a:spcPct val="100000"/>
              </a:lnSpc>
            </a:pPr>
            <a:endParaRPr lang="en-US" sz="1800" b="0" strike="noStrike" spc="-1">
              <a:latin typeface="Arial"/>
            </a:endParaRPr>
          </a:p>
        </p:txBody>
      </p:sp>
      <p:sp>
        <p:nvSpPr>
          <p:cNvPr id="167" name="CustomShape 3"/>
          <p:cNvSpPr/>
          <p:nvPr/>
        </p:nvSpPr>
        <p:spPr>
          <a:xfrm>
            <a:off x="870236" y="2562480"/>
            <a:ext cx="20114640" cy="777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tr-TR" sz="2700" dirty="0">
                <a:latin typeface="Arial" panose="020B0604020202020204" pitchFamily="34" charset="0"/>
                <a:cs typeface="Arial" panose="020B0604020202020204" pitchFamily="34" charset="0"/>
              </a:rPr>
              <a:t>KNN (K-</a:t>
            </a:r>
            <a:r>
              <a:rPr lang="tr-TR" sz="2700" dirty="0" err="1">
                <a:latin typeface="Arial" panose="020B0604020202020204" pitchFamily="34" charset="0"/>
                <a:cs typeface="Arial" panose="020B0604020202020204" pitchFamily="34" charset="0"/>
              </a:rPr>
              <a:t>Nearest</a:t>
            </a:r>
            <a:r>
              <a:rPr lang="tr-TR" sz="2700" dirty="0">
                <a:latin typeface="Arial" panose="020B0604020202020204" pitchFamily="34" charset="0"/>
                <a:cs typeface="Arial" panose="020B0604020202020204" pitchFamily="34" charset="0"/>
              </a:rPr>
              <a:t> </a:t>
            </a:r>
            <a:r>
              <a:rPr lang="tr-TR" sz="2700" dirty="0" err="1">
                <a:latin typeface="Arial" panose="020B0604020202020204" pitchFamily="34" charset="0"/>
                <a:cs typeface="Arial" panose="020B0604020202020204" pitchFamily="34" charset="0"/>
              </a:rPr>
              <a:t>Neighbors</a:t>
            </a:r>
            <a:r>
              <a:rPr lang="tr-TR" sz="2700" dirty="0">
                <a:latin typeface="Arial" panose="020B0604020202020204" pitchFamily="34" charset="0"/>
                <a:cs typeface="Arial" panose="020B0604020202020204" pitchFamily="34" charset="0"/>
              </a:rPr>
              <a:t>) veri madenciliği ve makine öğrenimi için kullanılan bir sınıflandırma algoritmasıdır. Bu algoritma, verilen bir örneğin, veri kümesindeki diğer örneklerle karşılaştırılarak sınıflandırılmasını sağlar. Örneğin, eğer veri kümesi, insanların yaş, cinsiyet ve kilo bilgilerini içeren özellikleri olsun, KNN algoritması, verilen bir örnekteki yaş, cinsiyet ve kilo bilgilerine göre, veri kümesindeki diğer örneklerle karşılaştırarak bu örneğin hangi yaş aralığına ait olduğunu tahmin edebilir.</a:t>
            </a:r>
          </a:p>
          <a:p>
            <a:pPr algn="just">
              <a:lnSpc>
                <a:spcPct val="100000"/>
              </a:lnSpc>
            </a:pPr>
            <a:endParaRPr lang="en-US" sz="2700" b="0" strike="noStrike" spc="-1" dirty="0">
              <a:latin typeface="Arial" panose="020B0604020202020204" pitchFamily="34" charset="0"/>
              <a:cs typeface="Arial" panose="020B0604020202020204" pitchFamily="34" charset="0"/>
            </a:endParaRPr>
          </a:p>
          <a:p>
            <a:pPr algn="just">
              <a:lnSpc>
                <a:spcPct val="100000"/>
              </a:lnSpc>
            </a:pPr>
            <a:r>
              <a:rPr lang="en-US" sz="2700" b="1" strike="noStrike" spc="-1" dirty="0" err="1">
                <a:solidFill>
                  <a:srgbClr val="000000"/>
                </a:solidFill>
                <a:latin typeface="Arial"/>
                <a:ea typeface="DejaVu Sans"/>
              </a:rPr>
              <a:t>Çalışma</a:t>
            </a:r>
            <a:r>
              <a:rPr lang="en-US" sz="2700" b="1" strike="noStrike" spc="-1" dirty="0">
                <a:solidFill>
                  <a:srgbClr val="000000"/>
                </a:solidFill>
                <a:latin typeface="Arial"/>
                <a:ea typeface="DejaVu Sans"/>
              </a:rPr>
              <a:t> </a:t>
            </a:r>
            <a:r>
              <a:rPr lang="en-US" sz="2700" b="1" strike="noStrike" spc="-1" dirty="0" err="1">
                <a:solidFill>
                  <a:srgbClr val="000000"/>
                </a:solidFill>
                <a:latin typeface="Arial"/>
                <a:ea typeface="DejaVu Sans"/>
              </a:rPr>
              <a:t>Adımları</a:t>
            </a:r>
            <a:r>
              <a:rPr lang="en-US" sz="2700" b="1" strike="noStrike" spc="-1" dirty="0">
                <a:solidFill>
                  <a:srgbClr val="000000"/>
                </a:solidFill>
                <a:latin typeface="Arial"/>
                <a:ea typeface="DejaVu Sans"/>
              </a:rPr>
              <a:t>:</a:t>
            </a:r>
            <a:endParaRPr lang="tr-TR" sz="2700" spc="-1" dirty="0">
              <a:solidFill>
                <a:srgbClr val="000000"/>
              </a:solidFill>
              <a:latin typeface="Arial"/>
              <a:ea typeface="DejaVu Sans"/>
            </a:endParaRPr>
          </a:p>
          <a:p>
            <a:pPr algn="just">
              <a:lnSpc>
                <a:spcPct val="100000"/>
              </a:lnSpc>
            </a:pPr>
            <a:endParaRPr lang="en-US" sz="2700" b="0" strike="noStrike" spc="-1" dirty="0">
              <a:latin typeface="Arial"/>
            </a:endParaRPr>
          </a:p>
          <a:p>
            <a:r>
              <a:rPr lang="en-US" sz="2700" b="1" spc="-1" dirty="0">
                <a:solidFill>
                  <a:srgbClr val="000000"/>
                </a:solidFill>
                <a:latin typeface="Arial" panose="020B0604020202020204" pitchFamily="34" charset="0"/>
                <a:ea typeface="DejaVu Sans"/>
                <a:cs typeface="Arial" panose="020B0604020202020204" pitchFamily="34" charset="0"/>
              </a:rPr>
              <a:t>- </a:t>
            </a:r>
            <a:r>
              <a:rPr lang="tr-TR" sz="2700" dirty="0">
                <a:latin typeface="Arial" panose="020B0604020202020204" pitchFamily="34" charset="0"/>
                <a:cs typeface="Arial" panose="020B0604020202020204" pitchFamily="34" charset="0"/>
              </a:rPr>
              <a:t>Öncelikle, algoritma için bir "K" değeri belirlenir. Bu değer, en yakın komşuların (yani en benzer örneklerin) sayısını belirtir. Örneğin, K=3 olarak belirlenirse, verilen bir örnek için en benzer 3 örnek bulunur.</a:t>
            </a:r>
          </a:p>
          <a:p>
            <a:r>
              <a:rPr lang="en-US" sz="2700" b="1" strike="noStrike" spc="-1" dirty="0">
                <a:solidFill>
                  <a:srgbClr val="000000"/>
                </a:solidFill>
                <a:latin typeface="Arial" panose="020B0604020202020204" pitchFamily="34" charset="0"/>
                <a:ea typeface="DejaVu Sans"/>
                <a:cs typeface="Arial" panose="020B0604020202020204" pitchFamily="34" charset="0"/>
              </a:rPr>
              <a:t>- </a:t>
            </a:r>
            <a:r>
              <a:rPr lang="tr-TR" sz="2700" dirty="0">
                <a:latin typeface="Arial" panose="020B0604020202020204" pitchFamily="34" charset="0"/>
                <a:cs typeface="Arial" panose="020B0604020202020204" pitchFamily="34" charset="0"/>
              </a:rPr>
              <a:t>Verilen örnek için, veri kümesindeki diğer örneklerle karşılaştırılarak en benzer komşular bulunur. Bu benzerlik, örnekler arasındaki özellikler arasındaki mesafeyi ölçen bir ölçüt kullanılarak hesaplanır. Örneğin, </a:t>
            </a:r>
            <a:r>
              <a:rPr lang="tr-TR" sz="2700" dirty="0" err="1">
                <a:latin typeface="Arial" panose="020B0604020202020204" pitchFamily="34" charset="0"/>
                <a:cs typeface="Arial" panose="020B0604020202020204" pitchFamily="34" charset="0"/>
              </a:rPr>
              <a:t>euclidian</a:t>
            </a:r>
            <a:r>
              <a:rPr lang="tr-TR" sz="2700" dirty="0">
                <a:latin typeface="Arial" panose="020B0604020202020204" pitchFamily="34" charset="0"/>
                <a:cs typeface="Arial" panose="020B0604020202020204" pitchFamily="34" charset="0"/>
              </a:rPr>
              <a:t> </a:t>
            </a:r>
            <a:r>
              <a:rPr lang="tr-TR" sz="2700" dirty="0" err="1">
                <a:latin typeface="Arial" panose="020B0604020202020204" pitchFamily="34" charset="0"/>
                <a:cs typeface="Arial" panose="020B0604020202020204" pitchFamily="34" charset="0"/>
              </a:rPr>
              <a:t>distance</a:t>
            </a:r>
            <a:r>
              <a:rPr lang="tr-TR" sz="2700" dirty="0">
                <a:latin typeface="Arial" panose="020B0604020202020204" pitchFamily="34" charset="0"/>
                <a:cs typeface="Arial" panose="020B0604020202020204" pitchFamily="34" charset="0"/>
              </a:rPr>
              <a:t> gibi bir ölçüt kullanılabilir.</a:t>
            </a:r>
          </a:p>
          <a:p>
            <a:r>
              <a:rPr lang="en-US" sz="2700" b="1" strike="noStrike" spc="-1" dirty="0">
                <a:solidFill>
                  <a:srgbClr val="000000"/>
                </a:solidFill>
                <a:latin typeface="Arial" panose="020B0604020202020204" pitchFamily="34" charset="0"/>
                <a:ea typeface="DejaVu Sans"/>
                <a:cs typeface="Arial" panose="020B0604020202020204" pitchFamily="34" charset="0"/>
              </a:rPr>
              <a:t>- </a:t>
            </a:r>
            <a:r>
              <a:rPr lang="tr-TR" sz="2700" dirty="0">
                <a:latin typeface="Arial" panose="020B0604020202020204" pitchFamily="34" charset="0"/>
                <a:cs typeface="Arial" panose="020B0604020202020204" pitchFamily="34" charset="0"/>
              </a:rPr>
              <a:t>En benzer komşuların sınıflandırılmasına göre, verilen örnek için bir sınıflandırma yapılır. Örneğin, eğer en benzer 3 örnekten 2 tanesi "A" sınıfına aitse, verilen örnek de "A" sınıfına ait olarak sınıflandırılır.</a:t>
            </a:r>
          </a:p>
          <a:p>
            <a:pPr algn="just">
              <a:lnSpc>
                <a:spcPct val="100000"/>
              </a:lnSpc>
            </a:pPr>
            <a:endParaRPr lang="en-US" sz="2700" b="0" strike="noStrike" spc="-1" dirty="0">
              <a:latin typeface="Arial"/>
            </a:endParaRPr>
          </a:p>
          <a:p>
            <a:pPr algn="just">
              <a:lnSpc>
                <a:spcPct val="100000"/>
              </a:lnSpc>
            </a:pPr>
            <a:r>
              <a:rPr lang="en-US" sz="2700" b="1" strike="noStrike" spc="-1" dirty="0" err="1">
                <a:solidFill>
                  <a:srgbClr val="000000"/>
                </a:solidFill>
                <a:latin typeface="Arial"/>
                <a:ea typeface="DejaVu Sans"/>
              </a:rPr>
              <a:t>Öklid</a:t>
            </a:r>
            <a:r>
              <a:rPr lang="en-US" sz="2700" b="1" strike="noStrike" spc="-1" dirty="0">
                <a:solidFill>
                  <a:srgbClr val="000000"/>
                </a:solidFill>
                <a:latin typeface="Arial"/>
                <a:ea typeface="DejaVu Sans"/>
              </a:rPr>
              <a:t> </a:t>
            </a:r>
            <a:r>
              <a:rPr lang="en-US" sz="2700" b="1" strike="noStrike" spc="-1" dirty="0" err="1">
                <a:solidFill>
                  <a:srgbClr val="000000"/>
                </a:solidFill>
                <a:latin typeface="Arial"/>
                <a:ea typeface="DejaVu Sans"/>
              </a:rPr>
              <a:t>ile</a:t>
            </a:r>
            <a:r>
              <a:rPr lang="en-US" sz="2700" b="1" strike="noStrike" spc="-1" dirty="0">
                <a:solidFill>
                  <a:srgbClr val="000000"/>
                </a:solidFill>
                <a:latin typeface="Arial"/>
                <a:ea typeface="DejaVu Sans"/>
              </a:rPr>
              <a:t> </a:t>
            </a:r>
            <a:r>
              <a:rPr lang="en-US" sz="2700" b="1" strike="noStrike" spc="-1" dirty="0" err="1">
                <a:solidFill>
                  <a:srgbClr val="000000"/>
                </a:solidFill>
                <a:latin typeface="Arial"/>
                <a:ea typeface="DejaVu Sans"/>
              </a:rPr>
              <a:t>Uzaklık</a:t>
            </a:r>
            <a:r>
              <a:rPr lang="en-US" sz="2700" b="1" strike="noStrike" spc="-1" dirty="0">
                <a:solidFill>
                  <a:srgbClr val="000000"/>
                </a:solidFill>
                <a:latin typeface="Arial"/>
                <a:ea typeface="DejaVu Sans"/>
              </a:rPr>
              <a:t> </a:t>
            </a:r>
            <a:r>
              <a:rPr lang="en-US" sz="2700" b="1" strike="noStrike" spc="-1" dirty="0" err="1">
                <a:solidFill>
                  <a:srgbClr val="000000"/>
                </a:solidFill>
                <a:latin typeface="Arial"/>
                <a:ea typeface="DejaVu Sans"/>
              </a:rPr>
              <a:t>Hesaplamak</a:t>
            </a:r>
            <a:endParaRPr lang="en-US" sz="2700" b="0" strike="noStrike" spc="-1" dirty="0">
              <a:latin typeface="Arial"/>
            </a:endParaRPr>
          </a:p>
          <a:p>
            <a:pPr algn="just">
              <a:lnSpc>
                <a:spcPct val="100000"/>
              </a:lnSpc>
            </a:pPr>
            <a:r>
              <a:rPr lang="en-US" sz="2700" b="0" strike="noStrike" spc="-1" dirty="0" err="1">
                <a:solidFill>
                  <a:srgbClr val="000000"/>
                </a:solidFill>
                <a:latin typeface="Arial"/>
                <a:ea typeface="DejaVu Sans"/>
              </a:rPr>
              <a:t>İki</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nokta</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arasındaki</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doğrusal</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uzaklığı</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hesaplamak</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için</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kullandığımız</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bir</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işlemdir</a:t>
            </a:r>
            <a:r>
              <a:rPr lang="en-US" sz="2700" b="0" strike="noStrike" spc="-1" dirty="0">
                <a:solidFill>
                  <a:srgbClr val="000000"/>
                </a:solidFill>
                <a:latin typeface="Arial"/>
                <a:ea typeface="DejaVu Sans"/>
              </a:rPr>
              <a:t>. </a:t>
            </a:r>
            <a:endParaRPr lang="en-US" sz="2700" b="0" strike="noStrike" spc="-1" dirty="0">
              <a:latin typeface="Arial"/>
            </a:endParaRPr>
          </a:p>
          <a:p>
            <a:pPr algn="just">
              <a:lnSpc>
                <a:spcPct val="100000"/>
              </a:lnSpc>
            </a:pPr>
            <a:endParaRPr lang="en-US" sz="2700" b="0" strike="noStrike" spc="-1" dirty="0">
              <a:latin typeface="Arial"/>
            </a:endParaRPr>
          </a:p>
          <a:p>
            <a:pPr algn="just">
              <a:lnSpc>
                <a:spcPct val="100000"/>
              </a:lnSpc>
            </a:pPr>
            <a:endParaRPr lang="en-US" sz="2700" b="0" strike="noStrike" spc="-1" dirty="0">
              <a:latin typeface="Arial"/>
            </a:endParaRPr>
          </a:p>
          <a:p>
            <a:pPr algn="just">
              <a:lnSpc>
                <a:spcPct val="100000"/>
              </a:lnSpc>
            </a:pPr>
            <a:endParaRPr lang="en-US" sz="2700" b="0" strike="noStrike" spc="-1" dirty="0">
              <a:latin typeface="Arial"/>
            </a:endParaRPr>
          </a:p>
          <a:p>
            <a:pPr algn="just">
              <a:lnSpc>
                <a:spcPct val="100000"/>
              </a:lnSpc>
            </a:pPr>
            <a:endParaRPr lang="en-US" sz="2700" b="0" strike="noStrike" spc="-1" dirty="0">
              <a:latin typeface="Arial"/>
            </a:endParaRPr>
          </a:p>
        </p:txBody>
      </p:sp>
      <p:pic>
        <p:nvPicPr>
          <p:cNvPr id="168" name="Resim 167"/>
          <p:cNvPicPr/>
          <p:nvPr/>
        </p:nvPicPr>
        <p:blipFill>
          <a:blip r:embed="rId2"/>
          <a:stretch/>
        </p:blipFill>
        <p:spPr>
          <a:xfrm>
            <a:off x="6972300" y="10160640"/>
            <a:ext cx="4569840" cy="15523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54000">
              <a:schemeClr val="accent1">
                <a:lumMod val="45000"/>
                <a:lumOff val="55000"/>
              </a:schemeClr>
            </a:gs>
            <a:gs pos="78000">
              <a:schemeClr val="accent1">
                <a:lumMod val="45000"/>
                <a:lumOff val="55000"/>
              </a:schemeClr>
            </a:gs>
            <a:gs pos="59000">
              <a:srgbClr val="D0EB96"/>
            </a:gs>
            <a:gs pos="46000">
              <a:schemeClr val="accent1">
                <a:lumMod val="45000"/>
                <a:lumOff val="55000"/>
              </a:schemeClr>
            </a:gs>
            <a:gs pos="23000">
              <a:schemeClr val="accent1">
                <a:lumMod val="30000"/>
                <a:lumOff val="7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170" name="CustomShape 1"/>
          <p:cNvSpPr/>
          <p:nvPr/>
        </p:nvSpPr>
        <p:spPr>
          <a:xfrm>
            <a:off x="1502640" y="20160"/>
            <a:ext cx="17627400" cy="1938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90000"/>
              </a:lnSpc>
            </a:pPr>
            <a:r>
              <a:rPr lang="en-US" sz="4800" b="1" strike="noStrike" spc="-1" dirty="0">
                <a:latin typeface="Calibri"/>
                <a:ea typeface="DejaVu Sans"/>
              </a:rPr>
              <a:t>KNN </a:t>
            </a:r>
            <a:r>
              <a:rPr lang="en-US" sz="4800" b="1" strike="noStrike" spc="-1" dirty="0" err="1">
                <a:latin typeface="Calibri"/>
                <a:ea typeface="DejaVu Sans"/>
              </a:rPr>
              <a:t>Algoritması</a:t>
            </a:r>
            <a:r>
              <a:rPr lang="en-US" sz="4800" b="1" strike="noStrike" spc="-1" dirty="0">
                <a:latin typeface="Calibri"/>
                <a:ea typeface="DejaVu Sans"/>
              </a:rPr>
              <a:t> </a:t>
            </a:r>
            <a:r>
              <a:rPr lang="en-US" sz="4800" b="1" strike="noStrike" spc="-1" dirty="0" err="1">
                <a:latin typeface="Calibri"/>
                <a:ea typeface="DejaVu Sans"/>
              </a:rPr>
              <a:t>Nedir</a:t>
            </a:r>
            <a:r>
              <a:rPr lang="en-US" sz="4800" b="1" strike="noStrike" spc="-1" dirty="0">
                <a:latin typeface="Calibri"/>
                <a:ea typeface="DejaVu Sans"/>
              </a:rPr>
              <a:t> </a:t>
            </a:r>
            <a:r>
              <a:rPr lang="en-US" sz="4800" b="1" strike="noStrike" spc="-1" dirty="0" err="1">
                <a:latin typeface="Calibri"/>
                <a:ea typeface="DejaVu Sans"/>
              </a:rPr>
              <a:t>Nasıl</a:t>
            </a:r>
            <a:r>
              <a:rPr lang="en-US" sz="4800" b="1" strike="noStrike" spc="-1" dirty="0">
                <a:latin typeface="Calibri"/>
                <a:ea typeface="DejaVu Sans"/>
              </a:rPr>
              <a:t> </a:t>
            </a:r>
            <a:r>
              <a:rPr lang="en-US" sz="4800" b="1" strike="noStrike" spc="-1" dirty="0" err="1">
                <a:latin typeface="Calibri"/>
                <a:ea typeface="DejaVu Sans"/>
              </a:rPr>
              <a:t>Çalışır</a:t>
            </a:r>
            <a:endParaRPr lang="en-US" sz="4800" b="0" strike="noStrike" spc="-1" dirty="0">
              <a:latin typeface="Arial"/>
            </a:endParaRPr>
          </a:p>
        </p:txBody>
      </p:sp>
      <p:sp>
        <p:nvSpPr>
          <p:cNvPr id="171" name="CustomShape 2"/>
          <p:cNvSpPr/>
          <p:nvPr/>
        </p:nvSpPr>
        <p:spPr>
          <a:xfrm>
            <a:off x="1188720" y="2651760"/>
            <a:ext cx="19291680" cy="3529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700" b="0" strike="noStrike" spc="-1" dirty="0" err="1">
                <a:solidFill>
                  <a:srgbClr val="000000"/>
                </a:solidFill>
                <a:latin typeface="Arial"/>
                <a:ea typeface="DejaVu Sans"/>
              </a:rPr>
              <a:t>Algoritmayı</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daha</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iyi</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anlamak</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için</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aşağıdaki</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örneği</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çözelim</a:t>
            </a:r>
            <a:r>
              <a:rPr lang="en-US" sz="2700" b="0" strike="noStrike" spc="-1" dirty="0">
                <a:solidFill>
                  <a:srgbClr val="000000"/>
                </a:solidFill>
                <a:latin typeface="Arial"/>
                <a:ea typeface="DejaVu Sans"/>
              </a:rPr>
              <a:t>.</a:t>
            </a:r>
            <a:endParaRPr lang="en-US" sz="2700" b="0" strike="noStrike" spc="-1" dirty="0">
              <a:latin typeface="Arial"/>
            </a:endParaRPr>
          </a:p>
          <a:p>
            <a:pPr>
              <a:lnSpc>
                <a:spcPct val="100000"/>
              </a:lnSpc>
            </a:pPr>
            <a:endParaRPr lang="en-US" sz="2700" b="0" strike="noStrike" spc="-1" dirty="0">
              <a:latin typeface="Arial"/>
            </a:endParaRPr>
          </a:p>
          <a:p>
            <a:pPr algn="just">
              <a:lnSpc>
                <a:spcPct val="100000"/>
              </a:lnSpc>
            </a:pPr>
            <a:r>
              <a:rPr lang="en-US" sz="2700" b="0" strike="noStrike" spc="-1" dirty="0" err="1">
                <a:solidFill>
                  <a:srgbClr val="000000"/>
                </a:solidFill>
                <a:latin typeface="Arial"/>
                <a:ea typeface="Noto Sans CJK SC"/>
              </a:rPr>
              <a:t>Aşağıda</a:t>
            </a:r>
            <a:r>
              <a:rPr lang="en-US" sz="2700" b="0" strike="noStrike" spc="-1" dirty="0">
                <a:solidFill>
                  <a:srgbClr val="000000"/>
                </a:solidFill>
                <a:latin typeface="Arial"/>
                <a:ea typeface="Noto Sans CJK SC"/>
              </a:rPr>
              <a:t> </a:t>
            </a:r>
            <a:r>
              <a:rPr lang="en-US" sz="2700" b="0" strike="noStrike" spc="-1" dirty="0" err="1">
                <a:solidFill>
                  <a:srgbClr val="000000"/>
                </a:solidFill>
                <a:latin typeface="Arial"/>
                <a:ea typeface="Noto Sans CJK SC"/>
              </a:rPr>
              <a:t>verilen</a:t>
            </a:r>
            <a:r>
              <a:rPr lang="en-US" sz="2700" b="0" strike="noStrike" spc="-1" dirty="0">
                <a:solidFill>
                  <a:srgbClr val="000000"/>
                </a:solidFill>
                <a:latin typeface="Arial"/>
                <a:ea typeface="Noto Sans CJK SC"/>
              </a:rPr>
              <a:t> </a:t>
            </a:r>
            <a:r>
              <a:rPr lang="en-US" sz="2700" b="0" strike="noStrike" spc="-1" dirty="0" err="1">
                <a:solidFill>
                  <a:srgbClr val="000000"/>
                </a:solidFill>
                <a:latin typeface="Arial"/>
                <a:ea typeface="Noto Sans CJK SC"/>
              </a:rPr>
              <a:t>gözlem</a:t>
            </a:r>
            <a:r>
              <a:rPr lang="en-US" sz="2700" b="0" strike="noStrike" spc="-1" dirty="0">
                <a:solidFill>
                  <a:srgbClr val="000000"/>
                </a:solidFill>
                <a:latin typeface="Arial"/>
                <a:ea typeface="Noto Sans CJK SC"/>
              </a:rPr>
              <a:t> </a:t>
            </a:r>
            <a:r>
              <a:rPr lang="en-US" sz="2700" b="0" strike="noStrike" spc="-1" dirty="0" err="1">
                <a:solidFill>
                  <a:srgbClr val="000000"/>
                </a:solidFill>
                <a:latin typeface="Arial"/>
                <a:ea typeface="Noto Sans CJK SC"/>
              </a:rPr>
              <a:t>tablosu</a:t>
            </a:r>
            <a:r>
              <a:rPr lang="tr-TR" sz="2700" b="0" strike="noStrike" spc="-1" dirty="0">
                <a:solidFill>
                  <a:srgbClr val="000000"/>
                </a:solidFill>
                <a:latin typeface="Arial"/>
                <a:ea typeface="Noto Sans CJK SC"/>
              </a:rPr>
              <a:t> </a:t>
            </a:r>
            <a:r>
              <a:rPr lang="en-US" sz="2700" b="0" strike="noStrike" spc="-1" dirty="0">
                <a:solidFill>
                  <a:srgbClr val="000000"/>
                </a:solidFill>
                <a:latin typeface="Arial"/>
                <a:ea typeface="Noto Sans CJK SC"/>
              </a:rPr>
              <a:t>X1 </a:t>
            </a:r>
            <a:r>
              <a:rPr lang="en-US" sz="2700" b="0" strike="noStrike" spc="-1" dirty="0" err="1">
                <a:solidFill>
                  <a:srgbClr val="000000"/>
                </a:solidFill>
                <a:latin typeface="Arial"/>
                <a:ea typeface="Noto Sans CJK SC"/>
              </a:rPr>
              <a:t>ve</a:t>
            </a:r>
            <a:r>
              <a:rPr lang="en-US" sz="2700" b="0" strike="noStrike" spc="-1" dirty="0">
                <a:solidFill>
                  <a:srgbClr val="000000"/>
                </a:solidFill>
                <a:latin typeface="Arial"/>
                <a:ea typeface="Noto Sans CJK SC"/>
              </a:rPr>
              <a:t> X2 </a:t>
            </a:r>
            <a:r>
              <a:rPr lang="en-US" sz="2700" b="0" strike="noStrike" spc="-1" dirty="0" err="1">
                <a:solidFill>
                  <a:srgbClr val="000000"/>
                </a:solidFill>
                <a:latin typeface="Arial"/>
                <a:ea typeface="Noto Sans CJK SC"/>
              </a:rPr>
              <a:t>nitelikleri</a:t>
            </a:r>
            <a:r>
              <a:rPr lang="en-US" sz="2700" b="0" strike="noStrike" spc="-1" dirty="0">
                <a:solidFill>
                  <a:srgbClr val="000000"/>
                </a:solidFill>
                <a:latin typeface="Arial"/>
                <a:ea typeface="Noto Sans CJK SC"/>
              </a:rPr>
              <a:t> </a:t>
            </a:r>
            <a:r>
              <a:rPr lang="en-US" sz="2700" b="0" strike="noStrike" spc="-1" dirty="0" err="1">
                <a:solidFill>
                  <a:srgbClr val="000000"/>
                </a:solidFill>
                <a:latin typeface="Arial"/>
                <a:ea typeface="Noto Sans CJK SC"/>
              </a:rPr>
              <a:t>ve</a:t>
            </a:r>
            <a:r>
              <a:rPr lang="en-US" sz="2700" b="0" strike="noStrike" spc="-1" dirty="0">
                <a:solidFill>
                  <a:srgbClr val="000000"/>
                </a:solidFill>
                <a:latin typeface="Arial"/>
                <a:ea typeface="Noto Sans CJK SC"/>
              </a:rPr>
              <a:t> Y </a:t>
            </a:r>
            <a:r>
              <a:rPr lang="en-US" sz="2700" b="0" strike="noStrike" spc="-1" dirty="0" err="1">
                <a:solidFill>
                  <a:srgbClr val="000000"/>
                </a:solidFill>
                <a:latin typeface="Arial"/>
                <a:ea typeface="Noto Sans CJK SC"/>
              </a:rPr>
              <a:t>sınıfından</a:t>
            </a:r>
            <a:r>
              <a:rPr lang="en-US" sz="2700" b="0" strike="noStrike" spc="-1" dirty="0">
                <a:solidFill>
                  <a:srgbClr val="000000"/>
                </a:solidFill>
                <a:latin typeface="Arial"/>
                <a:ea typeface="Noto Sans CJK SC"/>
              </a:rPr>
              <a:t> </a:t>
            </a:r>
            <a:r>
              <a:rPr lang="en-US" sz="2700" b="0" strike="noStrike" spc="-1" dirty="0" err="1">
                <a:solidFill>
                  <a:srgbClr val="000000"/>
                </a:solidFill>
                <a:latin typeface="Arial"/>
                <a:ea typeface="Noto Sans CJK SC"/>
              </a:rPr>
              <a:t>oluşmaktadır</a:t>
            </a:r>
            <a:r>
              <a:rPr lang="en-US" sz="2700" b="0" strike="noStrike" spc="-1" dirty="0">
                <a:solidFill>
                  <a:srgbClr val="000000"/>
                </a:solidFill>
                <a:latin typeface="Arial"/>
                <a:ea typeface="Noto Sans CJK SC"/>
              </a:rPr>
              <a:t>. Bu </a:t>
            </a:r>
            <a:r>
              <a:rPr lang="en-US" sz="2700" b="0" strike="noStrike" spc="-1" dirty="0" err="1">
                <a:solidFill>
                  <a:srgbClr val="000000"/>
                </a:solidFill>
                <a:latin typeface="Arial"/>
                <a:ea typeface="Noto Sans CJK SC"/>
              </a:rPr>
              <a:t>gözlem</a:t>
            </a:r>
            <a:r>
              <a:rPr lang="en-US" sz="2700" b="0" strike="noStrike" spc="-1" dirty="0">
                <a:solidFill>
                  <a:srgbClr val="000000"/>
                </a:solidFill>
                <a:latin typeface="Arial"/>
                <a:ea typeface="Noto Sans CJK SC"/>
              </a:rPr>
              <a:t> </a:t>
            </a:r>
            <a:r>
              <a:rPr lang="en-US" sz="2700" b="0" strike="noStrike" spc="-1" dirty="0" err="1">
                <a:solidFill>
                  <a:srgbClr val="000000"/>
                </a:solidFill>
                <a:latin typeface="Arial"/>
                <a:ea typeface="Noto Sans CJK SC"/>
              </a:rPr>
              <a:t>değerine</a:t>
            </a:r>
            <a:r>
              <a:rPr lang="en-US" sz="2700" b="0" strike="noStrike" spc="-1" dirty="0">
                <a:solidFill>
                  <a:srgbClr val="000000"/>
                </a:solidFill>
                <a:latin typeface="Arial"/>
                <a:ea typeface="Noto Sans CJK SC"/>
              </a:rPr>
              <a:t> </a:t>
            </a:r>
            <a:r>
              <a:rPr lang="en-US" sz="2700" b="0" strike="noStrike" spc="-1" dirty="0" err="1">
                <a:solidFill>
                  <a:srgbClr val="000000"/>
                </a:solidFill>
                <a:latin typeface="Arial"/>
                <a:ea typeface="Noto Sans CJK SC"/>
              </a:rPr>
              <a:t>bağlı</a:t>
            </a:r>
            <a:r>
              <a:rPr lang="en-US" sz="2700" b="0" strike="noStrike" spc="-1" dirty="0">
                <a:solidFill>
                  <a:srgbClr val="000000"/>
                </a:solidFill>
                <a:latin typeface="Arial"/>
                <a:ea typeface="Noto Sans CJK SC"/>
              </a:rPr>
              <a:t> </a:t>
            </a:r>
            <a:r>
              <a:rPr lang="en-US" sz="2700" b="0" strike="noStrike" spc="-1" dirty="0" err="1">
                <a:solidFill>
                  <a:srgbClr val="000000"/>
                </a:solidFill>
                <a:latin typeface="Arial"/>
                <a:ea typeface="Noto Sans CJK SC"/>
              </a:rPr>
              <a:t>olarak</a:t>
            </a:r>
            <a:r>
              <a:rPr lang="en-US" sz="2700" b="0" strike="noStrike" spc="-1" dirty="0">
                <a:solidFill>
                  <a:srgbClr val="000000"/>
                </a:solidFill>
                <a:latin typeface="Arial"/>
                <a:ea typeface="Noto Sans CJK SC"/>
              </a:rPr>
              <a:t> </a:t>
            </a:r>
            <a:r>
              <a:rPr lang="en-US" sz="2700" b="0" strike="noStrike" spc="-1" dirty="0" err="1">
                <a:solidFill>
                  <a:srgbClr val="000000"/>
                </a:solidFill>
                <a:latin typeface="Arial"/>
                <a:ea typeface="Noto Sans CJK SC"/>
              </a:rPr>
              <a:t>yeni</a:t>
            </a:r>
            <a:r>
              <a:rPr lang="en-US" sz="2700" b="0" strike="noStrike" spc="-1" dirty="0">
                <a:solidFill>
                  <a:srgbClr val="000000"/>
                </a:solidFill>
                <a:latin typeface="Arial"/>
                <a:ea typeface="Noto Sans CJK SC"/>
              </a:rPr>
              <a:t> </a:t>
            </a:r>
            <a:r>
              <a:rPr lang="en-US" sz="2700" b="0" strike="noStrike" spc="-1" dirty="0" err="1">
                <a:solidFill>
                  <a:srgbClr val="000000"/>
                </a:solidFill>
                <a:latin typeface="Arial"/>
                <a:ea typeface="Noto Sans CJK SC"/>
              </a:rPr>
              <a:t>bir</a:t>
            </a:r>
            <a:r>
              <a:rPr lang="en-US" sz="2700" b="0" strike="noStrike" spc="-1" dirty="0">
                <a:solidFill>
                  <a:srgbClr val="000000"/>
                </a:solidFill>
                <a:latin typeface="Arial"/>
                <a:ea typeface="Noto Sans CJK SC"/>
              </a:rPr>
              <a:t> </a:t>
            </a:r>
            <a:r>
              <a:rPr lang="en-US" sz="2700" b="0" strike="noStrike" spc="-1" dirty="0" err="1">
                <a:solidFill>
                  <a:srgbClr val="000000"/>
                </a:solidFill>
                <a:latin typeface="Arial"/>
                <a:ea typeface="Noto Sans CJK SC"/>
              </a:rPr>
              <a:t>gözlem</a:t>
            </a:r>
            <a:r>
              <a:rPr lang="en-US" sz="2700" b="0" strike="noStrike" spc="-1" dirty="0">
                <a:solidFill>
                  <a:srgbClr val="000000"/>
                </a:solidFill>
                <a:latin typeface="Arial"/>
                <a:ea typeface="Noto Sans CJK SC"/>
              </a:rPr>
              <a:t> </a:t>
            </a:r>
            <a:r>
              <a:rPr lang="en-US" sz="2700" b="0" strike="noStrike" spc="-1" dirty="0" err="1">
                <a:solidFill>
                  <a:srgbClr val="000000"/>
                </a:solidFill>
                <a:latin typeface="Arial"/>
                <a:ea typeface="Noto Sans CJK SC"/>
              </a:rPr>
              <a:t>değeri</a:t>
            </a:r>
            <a:r>
              <a:rPr lang="en-US" sz="2700" b="0" strike="noStrike" spc="-1" dirty="0">
                <a:solidFill>
                  <a:srgbClr val="000000"/>
                </a:solidFill>
                <a:latin typeface="Arial"/>
                <a:ea typeface="Noto Sans CJK SC"/>
              </a:rPr>
              <a:t> </a:t>
            </a:r>
            <a:r>
              <a:rPr lang="en-US" sz="2700" b="0" strike="noStrike" spc="-1" dirty="0" err="1">
                <a:solidFill>
                  <a:srgbClr val="000000"/>
                </a:solidFill>
                <a:latin typeface="Arial"/>
                <a:ea typeface="Noto Sans CJK SC"/>
              </a:rPr>
              <a:t>olan</a:t>
            </a:r>
            <a:r>
              <a:rPr lang="en-US" sz="2700" b="0" strike="noStrike" spc="-1" dirty="0">
                <a:solidFill>
                  <a:srgbClr val="000000"/>
                </a:solidFill>
                <a:latin typeface="Arial"/>
                <a:ea typeface="Noto Sans CJK SC"/>
              </a:rPr>
              <a:t> X1=8, X2=4 </a:t>
            </a:r>
            <a:r>
              <a:rPr lang="en-US" sz="2700" b="0" strike="noStrike" spc="-1" dirty="0" err="1">
                <a:solidFill>
                  <a:srgbClr val="000000"/>
                </a:solidFill>
                <a:latin typeface="Arial"/>
                <a:ea typeface="Noto Sans CJK SC"/>
              </a:rPr>
              <a:t>değerlerinin</a:t>
            </a:r>
            <a:r>
              <a:rPr lang="en-US" sz="2700" b="0" strike="noStrike" spc="-1" dirty="0">
                <a:solidFill>
                  <a:srgbClr val="000000"/>
                </a:solidFill>
                <a:latin typeface="Arial"/>
                <a:ea typeface="Noto Sans CJK SC"/>
              </a:rPr>
              <a:t> </a:t>
            </a:r>
            <a:r>
              <a:rPr lang="en-US" sz="2700" b="0" strike="noStrike" spc="-1" dirty="0" err="1">
                <a:solidFill>
                  <a:srgbClr val="000000"/>
                </a:solidFill>
                <a:latin typeface="Arial"/>
                <a:ea typeface="Noto Sans CJK SC"/>
              </a:rPr>
              <a:t>yani</a:t>
            </a:r>
            <a:r>
              <a:rPr lang="en-US" sz="2700" b="0" strike="noStrike" spc="-1" dirty="0">
                <a:solidFill>
                  <a:srgbClr val="000000"/>
                </a:solidFill>
                <a:latin typeface="Arial"/>
                <a:ea typeface="Noto Sans CJK SC"/>
              </a:rPr>
              <a:t> (8,4) </a:t>
            </a:r>
            <a:r>
              <a:rPr lang="en-US" sz="2700" b="0" strike="noStrike" spc="-1" dirty="0" err="1">
                <a:solidFill>
                  <a:srgbClr val="000000"/>
                </a:solidFill>
                <a:latin typeface="Arial"/>
                <a:ea typeface="Noto Sans CJK SC"/>
              </a:rPr>
              <a:t>gözleminin</a:t>
            </a:r>
            <a:r>
              <a:rPr lang="en-US" sz="2700" b="0" strike="noStrike" spc="-1" dirty="0">
                <a:solidFill>
                  <a:srgbClr val="000000"/>
                </a:solidFill>
                <a:latin typeface="Arial"/>
                <a:ea typeface="Noto Sans CJK SC"/>
              </a:rPr>
              <a:t> </a:t>
            </a:r>
            <a:r>
              <a:rPr lang="en-US" sz="2700" b="0" strike="noStrike" spc="-1" dirty="0" err="1">
                <a:solidFill>
                  <a:srgbClr val="000000"/>
                </a:solidFill>
                <a:latin typeface="Arial"/>
                <a:ea typeface="Noto Sans CJK SC"/>
              </a:rPr>
              <a:t>hangi</a:t>
            </a:r>
            <a:r>
              <a:rPr lang="en-US" sz="2700" b="0" strike="noStrike" spc="-1" dirty="0">
                <a:solidFill>
                  <a:srgbClr val="000000"/>
                </a:solidFill>
                <a:latin typeface="Arial"/>
                <a:ea typeface="Noto Sans CJK SC"/>
              </a:rPr>
              <a:t> </a:t>
            </a:r>
            <a:r>
              <a:rPr lang="en-US" sz="2700" b="0" strike="noStrike" spc="-1" dirty="0" err="1">
                <a:solidFill>
                  <a:srgbClr val="000000"/>
                </a:solidFill>
                <a:latin typeface="Arial"/>
                <a:ea typeface="Noto Sans CJK SC"/>
              </a:rPr>
              <a:t>sınıfa</a:t>
            </a:r>
            <a:r>
              <a:rPr lang="en-US" sz="2700" b="0" strike="noStrike" spc="-1" dirty="0">
                <a:solidFill>
                  <a:srgbClr val="000000"/>
                </a:solidFill>
                <a:latin typeface="Arial"/>
                <a:ea typeface="Noto Sans CJK SC"/>
              </a:rPr>
              <a:t> </a:t>
            </a:r>
            <a:r>
              <a:rPr lang="en-US" sz="2700" b="0" strike="noStrike" spc="-1" dirty="0" err="1">
                <a:solidFill>
                  <a:srgbClr val="000000"/>
                </a:solidFill>
                <a:latin typeface="Arial"/>
                <a:ea typeface="Noto Sans CJK SC"/>
              </a:rPr>
              <a:t>dahil</a:t>
            </a:r>
            <a:r>
              <a:rPr lang="en-US" sz="2700" b="0" strike="noStrike" spc="-1" dirty="0">
                <a:solidFill>
                  <a:srgbClr val="000000"/>
                </a:solidFill>
                <a:latin typeface="Arial"/>
                <a:ea typeface="Noto Sans CJK SC"/>
              </a:rPr>
              <a:t> </a:t>
            </a:r>
            <a:r>
              <a:rPr lang="en-US" sz="2700" b="0" strike="noStrike" spc="-1" dirty="0" err="1">
                <a:solidFill>
                  <a:srgbClr val="000000"/>
                </a:solidFill>
                <a:latin typeface="Arial"/>
                <a:ea typeface="Noto Sans CJK SC"/>
              </a:rPr>
              <a:t>olduğunu</a:t>
            </a:r>
            <a:r>
              <a:rPr lang="en-US" sz="2700" b="0" strike="noStrike" spc="-1" dirty="0">
                <a:solidFill>
                  <a:srgbClr val="000000"/>
                </a:solidFill>
                <a:latin typeface="Arial"/>
                <a:ea typeface="Noto Sans CJK SC"/>
              </a:rPr>
              <a:t> k-</a:t>
            </a:r>
            <a:r>
              <a:rPr lang="en-US" sz="2700" b="0" strike="noStrike" spc="-1" dirty="0" err="1">
                <a:solidFill>
                  <a:srgbClr val="000000"/>
                </a:solidFill>
                <a:latin typeface="Arial"/>
                <a:ea typeface="Noto Sans CJK SC"/>
              </a:rPr>
              <a:t>en</a:t>
            </a:r>
            <a:r>
              <a:rPr lang="en-US" sz="2700" b="0" strike="noStrike" spc="-1" dirty="0">
                <a:solidFill>
                  <a:srgbClr val="000000"/>
                </a:solidFill>
                <a:latin typeface="Arial"/>
                <a:ea typeface="Noto Sans CJK SC"/>
              </a:rPr>
              <a:t> </a:t>
            </a:r>
            <a:r>
              <a:rPr lang="en-US" sz="2700" b="0" strike="noStrike" spc="-1" dirty="0" err="1">
                <a:solidFill>
                  <a:srgbClr val="000000"/>
                </a:solidFill>
                <a:latin typeface="Arial"/>
                <a:ea typeface="Noto Sans CJK SC"/>
              </a:rPr>
              <a:t>yakın</a:t>
            </a:r>
            <a:r>
              <a:rPr lang="en-US" sz="2700" b="0" strike="noStrike" spc="-1" dirty="0">
                <a:solidFill>
                  <a:srgbClr val="000000"/>
                </a:solidFill>
                <a:latin typeface="Arial"/>
                <a:ea typeface="Noto Sans CJK SC"/>
              </a:rPr>
              <a:t> </a:t>
            </a:r>
            <a:r>
              <a:rPr lang="en-US" sz="2700" b="0" strike="noStrike" spc="-1" dirty="0" err="1">
                <a:solidFill>
                  <a:srgbClr val="000000"/>
                </a:solidFill>
                <a:latin typeface="Arial"/>
                <a:ea typeface="Noto Sans CJK SC"/>
              </a:rPr>
              <a:t>komşu</a:t>
            </a:r>
            <a:r>
              <a:rPr lang="en-US" sz="2700" b="0" strike="noStrike" spc="-1" dirty="0">
                <a:solidFill>
                  <a:srgbClr val="000000"/>
                </a:solidFill>
                <a:latin typeface="Arial"/>
                <a:ea typeface="Noto Sans CJK SC"/>
              </a:rPr>
              <a:t> </a:t>
            </a:r>
            <a:r>
              <a:rPr lang="en-US" sz="2700" b="0" strike="noStrike" spc="-1" dirty="0" err="1">
                <a:solidFill>
                  <a:srgbClr val="000000"/>
                </a:solidFill>
                <a:latin typeface="Arial"/>
                <a:ea typeface="Noto Sans CJK SC"/>
              </a:rPr>
              <a:t>algoritması</a:t>
            </a:r>
            <a:r>
              <a:rPr lang="en-US" sz="2700" b="0" strike="noStrike" spc="-1" dirty="0">
                <a:solidFill>
                  <a:srgbClr val="000000"/>
                </a:solidFill>
                <a:latin typeface="Arial"/>
                <a:ea typeface="Noto Sans CJK SC"/>
              </a:rPr>
              <a:t> </a:t>
            </a:r>
            <a:r>
              <a:rPr lang="en-US" sz="2700" b="0" strike="noStrike" spc="-1" dirty="0" err="1">
                <a:solidFill>
                  <a:srgbClr val="000000"/>
                </a:solidFill>
                <a:latin typeface="Arial"/>
                <a:ea typeface="Noto Sans CJK SC"/>
              </a:rPr>
              <a:t>ile</a:t>
            </a:r>
            <a:r>
              <a:rPr lang="en-US" sz="2700" b="0" strike="noStrike" spc="-1" dirty="0">
                <a:solidFill>
                  <a:srgbClr val="000000"/>
                </a:solidFill>
                <a:latin typeface="Arial"/>
                <a:ea typeface="Noto Sans CJK SC"/>
              </a:rPr>
              <a:t> </a:t>
            </a:r>
            <a:r>
              <a:rPr lang="en-US" sz="2700" b="0" strike="noStrike" spc="-1" dirty="0" err="1">
                <a:solidFill>
                  <a:srgbClr val="000000"/>
                </a:solidFill>
                <a:latin typeface="Arial"/>
                <a:ea typeface="Noto Sans CJK SC"/>
              </a:rPr>
              <a:t>bulunuz</a:t>
            </a:r>
            <a:r>
              <a:rPr lang="en-US" sz="2700" b="0" strike="noStrike" spc="-1" dirty="0">
                <a:solidFill>
                  <a:srgbClr val="000000"/>
                </a:solidFill>
                <a:latin typeface="Arial"/>
                <a:ea typeface="Noto Sans CJK SC"/>
              </a:rPr>
              <a:t>. </a:t>
            </a:r>
            <a:endParaRPr lang="en-US" sz="2700" b="0" strike="noStrike" spc="-1" dirty="0">
              <a:latin typeface="Arial"/>
            </a:endParaRPr>
          </a:p>
          <a:p>
            <a:pPr algn="just">
              <a:lnSpc>
                <a:spcPct val="100000"/>
              </a:lnSpc>
            </a:pPr>
            <a:endParaRPr lang="en-US" sz="2700" b="0" strike="noStrike" spc="-1" dirty="0">
              <a:latin typeface="Arial"/>
            </a:endParaRPr>
          </a:p>
          <a:p>
            <a:pPr algn="just">
              <a:lnSpc>
                <a:spcPct val="100000"/>
              </a:lnSpc>
            </a:pPr>
            <a:r>
              <a:rPr lang="en-US" sz="2700" b="1" strike="noStrike" spc="-1" dirty="0">
                <a:solidFill>
                  <a:srgbClr val="000000"/>
                </a:solidFill>
                <a:latin typeface="Arial"/>
                <a:ea typeface="Noto Sans CJK SC"/>
              </a:rPr>
              <a:t>K </a:t>
            </a:r>
            <a:r>
              <a:rPr lang="en-US" sz="2700" b="1" strike="noStrike" spc="-1" dirty="0" err="1">
                <a:solidFill>
                  <a:srgbClr val="000000"/>
                </a:solidFill>
                <a:latin typeface="Arial"/>
                <a:ea typeface="Noto Sans CJK SC"/>
              </a:rPr>
              <a:t>değerini</a:t>
            </a:r>
            <a:r>
              <a:rPr lang="en-US" sz="2700" b="1" strike="noStrike" spc="-1" dirty="0">
                <a:solidFill>
                  <a:srgbClr val="000000"/>
                </a:solidFill>
                <a:latin typeface="Arial"/>
                <a:ea typeface="Noto Sans CJK SC"/>
              </a:rPr>
              <a:t> 4 </a:t>
            </a:r>
            <a:r>
              <a:rPr lang="en-US" sz="2700" b="1" strike="noStrike" spc="-1" dirty="0" err="1">
                <a:solidFill>
                  <a:srgbClr val="000000"/>
                </a:solidFill>
                <a:latin typeface="Arial"/>
                <a:ea typeface="Noto Sans CJK SC"/>
              </a:rPr>
              <a:t>olarak</a:t>
            </a:r>
            <a:r>
              <a:rPr lang="en-US" sz="2700" b="1" strike="noStrike" spc="-1" dirty="0">
                <a:solidFill>
                  <a:srgbClr val="000000"/>
                </a:solidFill>
                <a:latin typeface="Arial"/>
                <a:ea typeface="Noto Sans CJK SC"/>
              </a:rPr>
              <a:t> </a:t>
            </a:r>
            <a:r>
              <a:rPr lang="en-US" sz="2700" b="1" strike="noStrike" spc="-1" dirty="0" err="1">
                <a:solidFill>
                  <a:srgbClr val="000000"/>
                </a:solidFill>
                <a:latin typeface="Arial"/>
                <a:ea typeface="Noto Sans CJK SC"/>
              </a:rPr>
              <a:t>değerlendirin</a:t>
            </a:r>
            <a:r>
              <a:rPr lang="en-US" sz="2700" b="1" strike="noStrike" spc="-1" dirty="0">
                <a:solidFill>
                  <a:srgbClr val="000000"/>
                </a:solidFill>
                <a:latin typeface="Arial"/>
                <a:ea typeface="Noto Sans CJK SC"/>
              </a:rPr>
              <a:t>.</a:t>
            </a:r>
            <a:endParaRPr lang="en-US" sz="2700" b="0" strike="noStrike" spc="-1" dirty="0">
              <a:latin typeface="Arial"/>
            </a:endParaRPr>
          </a:p>
          <a:p>
            <a:pPr algn="just">
              <a:lnSpc>
                <a:spcPct val="100000"/>
              </a:lnSpc>
            </a:pPr>
            <a:endParaRPr lang="en-US" sz="2700" b="0" strike="noStrike" spc="-1" dirty="0">
              <a:latin typeface="Arial"/>
            </a:endParaRPr>
          </a:p>
          <a:p>
            <a:pPr algn="just">
              <a:lnSpc>
                <a:spcPct val="100000"/>
              </a:lnSpc>
            </a:pPr>
            <a:endParaRPr lang="en-US" sz="2700" b="0" strike="noStrike" spc="-1" dirty="0">
              <a:latin typeface="Arial"/>
            </a:endParaRPr>
          </a:p>
          <a:p>
            <a:pPr algn="just">
              <a:lnSpc>
                <a:spcPct val="100000"/>
              </a:lnSpc>
            </a:pPr>
            <a:endParaRPr lang="en-US" sz="2700" b="0" strike="noStrike" spc="-1" dirty="0">
              <a:latin typeface="Arial"/>
            </a:endParaRPr>
          </a:p>
        </p:txBody>
      </p:sp>
      <p:pic>
        <p:nvPicPr>
          <p:cNvPr id="172" name="Resim 171"/>
          <p:cNvPicPr/>
          <p:nvPr/>
        </p:nvPicPr>
        <p:blipFill>
          <a:blip r:embed="rId2"/>
          <a:stretch/>
        </p:blipFill>
        <p:spPr>
          <a:xfrm>
            <a:off x="5451760" y="6146800"/>
            <a:ext cx="11955240" cy="56671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CustomShape 1"/>
          <p:cNvSpPr/>
          <p:nvPr/>
        </p:nvSpPr>
        <p:spPr>
          <a:xfrm>
            <a:off x="1502640" y="20160"/>
            <a:ext cx="17627400" cy="1938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800" b="1" strike="noStrike" spc="-1">
                <a:solidFill>
                  <a:srgbClr val="FFFFFF"/>
                </a:solidFill>
                <a:latin typeface="Calibri"/>
                <a:ea typeface="DejaVu Sans"/>
              </a:rPr>
              <a:t>KNN Algoritması Nedir Nasıl Çalışır</a:t>
            </a:r>
            <a:endParaRPr lang="en-US" sz="4800" b="0" strike="noStrike" spc="-1">
              <a:latin typeface="Arial"/>
            </a:endParaRPr>
          </a:p>
        </p:txBody>
      </p:sp>
      <p:sp>
        <p:nvSpPr>
          <p:cNvPr id="175" name="CustomShape 2"/>
          <p:cNvSpPr/>
          <p:nvPr/>
        </p:nvSpPr>
        <p:spPr>
          <a:xfrm>
            <a:off x="1502640" y="2298240"/>
            <a:ext cx="17627400" cy="3379320"/>
          </a:xfrm>
          <a:prstGeom prst="rect">
            <a:avLst/>
          </a:prstGeom>
          <a:noFill/>
          <a:ln>
            <a:noFill/>
          </a:ln>
        </p:spPr>
        <p:style>
          <a:lnRef idx="0">
            <a:scrgbClr r="0" g="0" b="0"/>
          </a:lnRef>
          <a:fillRef idx="0">
            <a:scrgbClr r="0" g="0" b="0"/>
          </a:fillRef>
          <a:effectRef idx="0">
            <a:scrgbClr r="0" g="0" b="0"/>
          </a:effectRef>
          <a:fontRef idx="minor"/>
        </p:style>
      </p:sp>
      <p:sp>
        <p:nvSpPr>
          <p:cNvPr id="176" name="CustomShape 3"/>
          <p:cNvSpPr/>
          <p:nvPr/>
        </p:nvSpPr>
        <p:spPr>
          <a:xfrm>
            <a:off x="548640" y="2286000"/>
            <a:ext cx="20206080" cy="162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700" b="0" strike="noStrike" spc="-1" dirty="0" err="1">
                <a:solidFill>
                  <a:srgbClr val="000000"/>
                </a:solidFill>
                <a:latin typeface="Arial"/>
                <a:ea typeface="DejaVu Sans"/>
              </a:rPr>
              <a:t>Tablomuzda</a:t>
            </a:r>
            <a:r>
              <a:rPr lang="tr-TR" sz="2700" spc="-1" dirty="0">
                <a:solidFill>
                  <a:srgbClr val="000000"/>
                </a:solidFill>
                <a:latin typeface="Arial"/>
                <a:ea typeface="DejaVu Sans"/>
              </a:rPr>
              <a:t>ki</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değerlerin</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uzaklıklarını</a:t>
            </a:r>
            <a:r>
              <a:rPr lang="en-US" sz="2700" b="0" strike="noStrike" spc="-1" dirty="0">
                <a:solidFill>
                  <a:srgbClr val="000000"/>
                </a:solidFill>
                <a:latin typeface="Arial"/>
                <a:ea typeface="DejaVu Sans"/>
              </a:rPr>
              <a:t> </a:t>
            </a:r>
            <a:r>
              <a:rPr lang="en-US" sz="2700" b="0" strike="noStrike" spc="-1" dirty="0" err="1">
                <a:solidFill>
                  <a:srgbClr val="000000"/>
                </a:solidFill>
                <a:latin typeface="Arial"/>
                <a:ea typeface="DejaVu Sans"/>
              </a:rPr>
              <a:t>hesaplayalım</a:t>
            </a:r>
            <a:r>
              <a:rPr lang="en-US" sz="2700" b="0" strike="noStrike" spc="-1" dirty="0">
                <a:solidFill>
                  <a:srgbClr val="000000"/>
                </a:solidFill>
                <a:latin typeface="Arial"/>
                <a:ea typeface="DejaVu Sans"/>
              </a:rPr>
              <a:t>.</a:t>
            </a:r>
            <a:endParaRPr lang="en-US" sz="2700" b="0" strike="noStrike" spc="-1" dirty="0">
              <a:latin typeface="Arial"/>
            </a:endParaRPr>
          </a:p>
          <a:p>
            <a:pPr>
              <a:lnSpc>
                <a:spcPct val="100000"/>
              </a:lnSpc>
            </a:pPr>
            <a:endParaRPr lang="en-US" sz="2700" b="0" strike="noStrike" spc="-1" dirty="0">
              <a:latin typeface="Arial"/>
            </a:endParaRPr>
          </a:p>
          <a:p>
            <a:pPr>
              <a:lnSpc>
                <a:spcPct val="100000"/>
              </a:lnSpc>
            </a:pPr>
            <a:endParaRPr lang="en-US" sz="2700" b="0" strike="noStrike" spc="-1" dirty="0">
              <a:latin typeface="Arial"/>
            </a:endParaRPr>
          </a:p>
          <a:p>
            <a:pPr>
              <a:lnSpc>
                <a:spcPct val="100000"/>
              </a:lnSpc>
            </a:pPr>
            <a:endParaRPr lang="en-US" sz="2700" b="0" strike="noStrike" spc="-1" dirty="0">
              <a:latin typeface="Arial"/>
            </a:endParaRPr>
          </a:p>
        </p:txBody>
      </p:sp>
      <p:grpSp>
        <p:nvGrpSpPr>
          <p:cNvPr id="177" name="Group 4"/>
          <p:cNvGrpSpPr/>
          <p:nvPr/>
        </p:nvGrpSpPr>
        <p:grpSpPr>
          <a:xfrm>
            <a:off x="966600" y="2926080"/>
            <a:ext cx="5325840" cy="2567160"/>
            <a:chOff x="966600" y="2926080"/>
            <a:chExt cx="5325840" cy="2567160"/>
          </a:xfrm>
        </p:grpSpPr>
        <mc:AlternateContent xmlns:mc="http://schemas.openxmlformats.org/markup-compatibility/2006" xmlns:a14="http://schemas.microsoft.com/office/drawing/2010/main">
          <mc:Choice Requires="a14">
            <p:sp>
              <p:nvSpPr>
                <p:cNvPr id="178" name="Formula 5"/>
                <p:cNvSpPr txBox="1"/>
                <p:nvPr/>
              </p:nvSpPr>
              <p:spPr>
                <a:xfrm>
                  <a:off x="985320" y="4754880"/>
                  <a:ext cx="530712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𝑑</m:t>
                        </m:r>
                        <m:d>
                          <m:dPr>
                            <m:ctrlPr>
                              <a:rPr i="1">
                                <a:latin typeface="Cambria Math" panose="02040503050406030204" pitchFamily="18" charset="0"/>
                              </a:rPr>
                            </m:ctrlPr>
                          </m:dPr>
                          <m:e>
                            <m:r>
                              <a:rPr>
                                <a:latin typeface="Cambria Math" panose="02040503050406030204" pitchFamily="18" charset="0"/>
                              </a:rPr>
                              <m:t>3</m:t>
                            </m:r>
                            <m:r>
                              <a:rPr>
                                <a:latin typeface="Cambria Math" panose="02040503050406030204" pitchFamily="18" charset="0"/>
                              </a:rPr>
                              <m:t>,</m:t>
                            </m:r>
                            <m:r>
                              <a:rPr>
                                <a:latin typeface="Cambria Math" panose="02040503050406030204" pitchFamily="18" charset="0"/>
                              </a:rPr>
                              <m:t>6</m:t>
                            </m:r>
                          </m:e>
                        </m:d>
                        <m:r>
                          <a:rPr>
                            <a:latin typeface="Cambria Math" panose="02040503050406030204" pitchFamily="18" charset="0"/>
                          </a:rPr>
                          <m:t>=</m:t>
                        </m:r>
                        <m:rad>
                          <m:radPr>
                            <m:ctrlPr>
                              <a:rPr i="1">
                                <a:latin typeface="Cambria Math" panose="02040503050406030204" pitchFamily="18" charset="0"/>
                              </a:rPr>
                            </m:ctrlPr>
                          </m:radPr>
                          <m:deg/>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3</m:t>
                                    </m:r>
                                    <m:r>
                                      <a:rPr>
                                        <a:latin typeface="Cambria Math" panose="02040503050406030204" pitchFamily="18" charset="0"/>
                                      </a:rPr>
                                      <m:t>−</m:t>
                                    </m:r>
                                    <m:r>
                                      <a:rPr>
                                        <a:latin typeface="Cambria Math" panose="02040503050406030204" pitchFamily="18" charset="0"/>
                                      </a:rPr>
                                      <m:t>8</m:t>
                                    </m:r>
                                  </m:e>
                                </m:d>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6</m:t>
                                    </m:r>
                                    <m:r>
                                      <a:rPr>
                                        <a:latin typeface="Cambria Math" panose="02040503050406030204" pitchFamily="18" charset="0"/>
                                      </a:rPr>
                                      <m:t>−</m:t>
                                    </m:r>
                                    <m:r>
                                      <a:rPr>
                                        <a:latin typeface="Cambria Math" panose="02040503050406030204" pitchFamily="18" charset="0"/>
                                      </a:rPr>
                                      <m:t>4</m:t>
                                    </m:r>
                                  </m:e>
                                </m:d>
                              </m:e>
                              <m:sup>
                                <m:r>
                                  <a:rPr>
                                    <a:latin typeface="Cambria Math" panose="02040503050406030204" pitchFamily="18" charset="0"/>
                                  </a:rPr>
                                  <m:t>2</m:t>
                                </m:r>
                              </m:sup>
                            </m:sSup>
                          </m:e>
                        </m:rad>
                        <m:r>
                          <a:rPr>
                            <a:latin typeface="Cambria Math" panose="02040503050406030204" pitchFamily="18" charset="0"/>
                          </a:rPr>
                          <m:t>=</m:t>
                        </m:r>
                        <m:r>
                          <a:rPr>
                            <a:latin typeface="Cambria Math" panose="02040503050406030204" pitchFamily="18" charset="0"/>
                          </a:rPr>
                          <m:t>5</m:t>
                        </m:r>
                        <m:r>
                          <a:rPr>
                            <a:latin typeface="Cambria Math" panose="02040503050406030204" pitchFamily="18" charset="0"/>
                          </a:rPr>
                          <m:t>.</m:t>
                        </m:r>
                        <m:r>
                          <a:rPr>
                            <a:latin typeface="Cambria Math" panose="02040503050406030204" pitchFamily="18" charset="0"/>
                          </a:rPr>
                          <m:t>39</m:t>
                        </m:r>
                      </m:oMath>
                    </m:oMathPara>
                  </a14:m>
                  <a:endParaRPr/>
                </a:p>
              </p:txBody>
            </p:sp>
          </mc:Choice>
          <mc:Fallback xmlns:p15="http://schemas.microsoft.com/office/powerpoint/2012/main" xmlns:p14="http://schemas.microsoft.com/office/powerpoint/2010/main" xmlns=""/>
        </mc:AlternateContent>
        <mc:AlternateContent xmlns:mc="http://schemas.openxmlformats.org/markup-compatibility/2006" xmlns:a14="http://schemas.microsoft.com/office/drawing/2010/main">
          <mc:Choice Requires="a14">
            <p:sp>
              <p:nvSpPr>
                <p:cNvPr id="179" name="Formula 6"/>
                <p:cNvSpPr txBox="1"/>
                <p:nvPr/>
              </p:nvSpPr>
              <p:spPr>
                <a:xfrm>
                  <a:off x="966600" y="2926080"/>
                  <a:ext cx="532008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𝑑</m:t>
                        </m:r>
                        <m:d>
                          <m:dPr>
                            <m:ctrlPr>
                              <a:rPr i="1">
                                <a:latin typeface="Cambria Math" panose="02040503050406030204" pitchFamily="18" charset="0"/>
                              </a:rPr>
                            </m:ctrlPr>
                          </m:dPr>
                          <m:e>
                            <m:r>
                              <a:rPr>
                                <a:latin typeface="Cambria Math" panose="02040503050406030204" pitchFamily="18" charset="0"/>
                              </a:rPr>
                              <m:t>2</m:t>
                            </m:r>
                            <m:r>
                              <a:rPr>
                                <a:latin typeface="Cambria Math" panose="02040503050406030204" pitchFamily="18" charset="0"/>
                              </a:rPr>
                              <m:t>,</m:t>
                            </m:r>
                            <m:r>
                              <a:rPr>
                                <a:latin typeface="Cambria Math" panose="02040503050406030204" pitchFamily="18" charset="0"/>
                              </a:rPr>
                              <m:t>4</m:t>
                            </m:r>
                          </m:e>
                        </m:d>
                        <m:r>
                          <a:rPr>
                            <a:latin typeface="Cambria Math" panose="02040503050406030204" pitchFamily="18" charset="0"/>
                          </a:rPr>
                          <m:t>=</m:t>
                        </m:r>
                        <m:rad>
                          <m:radPr>
                            <m:ctrlPr>
                              <a:rPr i="1">
                                <a:latin typeface="Cambria Math" panose="02040503050406030204" pitchFamily="18" charset="0"/>
                              </a:rPr>
                            </m:ctrlPr>
                          </m:radPr>
                          <m:deg/>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2</m:t>
                                    </m:r>
                                    <m:r>
                                      <a:rPr>
                                        <a:latin typeface="Cambria Math" panose="02040503050406030204" pitchFamily="18" charset="0"/>
                                      </a:rPr>
                                      <m:t>−</m:t>
                                    </m:r>
                                    <m:r>
                                      <a:rPr>
                                        <a:latin typeface="Cambria Math" panose="02040503050406030204" pitchFamily="18" charset="0"/>
                                      </a:rPr>
                                      <m:t>8</m:t>
                                    </m:r>
                                  </m:e>
                                </m:d>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4</m:t>
                                    </m:r>
                                    <m:r>
                                      <a:rPr>
                                        <a:latin typeface="Cambria Math" panose="02040503050406030204" pitchFamily="18" charset="0"/>
                                      </a:rPr>
                                      <m:t>−</m:t>
                                    </m:r>
                                    <m:r>
                                      <a:rPr>
                                        <a:latin typeface="Cambria Math" panose="02040503050406030204" pitchFamily="18" charset="0"/>
                                      </a:rPr>
                                      <m:t>4</m:t>
                                    </m:r>
                                  </m:e>
                                </m:d>
                              </m:e>
                              <m:sup>
                                <m:r>
                                  <a:rPr>
                                    <a:latin typeface="Cambria Math" panose="02040503050406030204" pitchFamily="18" charset="0"/>
                                  </a:rPr>
                                  <m:t>2</m:t>
                                </m:r>
                              </m:sup>
                            </m:sSup>
                          </m:e>
                        </m:rad>
                        <m:r>
                          <a:rPr>
                            <a:latin typeface="Cambria Math" panose="02040503050406030204" pitchFamily="18" charset="0"/>
                          </a:rPr>
                          <m:t>=</m:t>
                        </m:r>
                        <m:r>
                          <a:rPr>
                            <a:latin typeface="Cambria Math" panose="02040503050406030204" pitchFamily="18" charset="0"/>
                          </a:rPr>
                          <m:t>6</m:t>
                        </m:r>
                        <m:r>
                          <a:rPr>
                            <a:latin typeface="Cambria Math" panose="02040503050406030204" pitchFamily="18" charset="0"/>
                          </a:rPr>
                          <m:t>.</m:t>
                        </m:r>
                        <m:r>
                          <a:rPr>
                            <a:latin typeface="Cambria Math" panose="02040503050406030204" pitchFamily="18" charset="0"/>
                          </a:rPr>
                          <m:t>00</m:t>
                        </m:r>
                      </m:oMath>
                    </m:oMathPara>
                  </a14:m>
                  <a:endParaRPr/>
                </a:p>
              </p:txBody>
            </p:sp>
          </mc:Choice>
          <mc:Fallback xmlns:p15="http://schemas.microsoft.com/office/powerpoint/2012/main" xmlns:p14="http://schemas.microsoft.com/office/powerpoint/2010/main" xmlns=""/>
        </mc:AlternateContent>
      </p:grpSp>
      <p:grpSp>
        <p:nvGrpSpPr>
          <p:cNvPr id="180" name="Group 7"/>
          <p:cNvGrpSpPr/>
          <p:nvPr/>
        </p:nvGrpSpPr>
        <p:grpSpPr>
          <a:xfrm>
            <a:off x="1005840" y="6492240"/>
            <a:ext cx="5730840" cy="4386960"/>
            <a:chOff x="1005840" y="6492240"/>
            <a:chExt cx="5730840" cy="4386960"/>
          </a:xfrm>
        </p:grpSpPr>
        <mc:AlternateContent xmlns:mc="http://schemas.openxmlformats.org/markup-compatibility/2006" xmlns:a14="http://schemas.microsoft.com/office/drawing/2010/main">
          <mc:Choice Requires="a14">
            <p:sp>
              <p:nvSpPr>
                <p:cNvPr id="181" name="Formula 8"/>
                <p:cNvSpPr txBox="1"/>
                <p:nvPr/>
              </p:nvSpPr>
              <p:spPr>
                <a:xfrm>
                  <a:off x="1024560" y="8321040"/>
                  <a:ext cx="571212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𝑑</m:t>
                        </m:r>
                        <m:d>
                          <m:dPr>
                            <m:ctrlPr>
                              <a:rPr i="1">
                                <a:latin typeface="Cambria Math" panose="02040503050406030204" pitchFamily="18" charset="0"/>
                              </a:rPr>
                            </m:ctrlPr>
                          </m:dPr>
                          <m:e>
                            <m:r>
                              <a:rPr>
                                <a:latin typeface="Cambria Math" panose="02040503050406030204" pitchFamily="18" charset="0"/>
                              </a:rPr>
                              <m:t>4</m:t>
                            </m:r>
                            <m:r>
                              <a:rPr>
                                <a:latin typeface="Cambria Math" panose="02040503050406030204" pitchFamily="18" charset="0"/>
                              </a:rPr>
                              <m:t>,</m:t>
                            </m:r>
                            <m:r>
                              <a:rPr>
                                <a:latin typeface="Cambria Math" panose="02040503050406030204" pitchFamily="18" charset="0"/>
                              </a:rPr>
                              <m:t>10</m:t>
                            </m:r>
                          </m:e>
                        </m:d>
                        <m:r>
                          <a:rPr>
                            <a:latin typeface="Cambria Math" panose="02040503050406030204" pitchFamily="18" charset="0"/>
                          </a:rPr>
                          <m:t>=</m:t>
                        </m:r>
                        <m:rad>
                          <m:radPr>
                            <m:ctrlPr>
                              <a:rPr i="1">
                                <a:latin typeface="Cambria Math" panose="02040503050406030204" pitchFamily="18" charset="0"/>
                              </a:rPr>
                            </m:ctrlPr>
                          </m:radPr>
                          <m:deg/>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4</m:t>
                                    </m:r>
                                    <m:r>
                                      <a:rPr>
                                        <a:latin typeface="Cambria Math" panose="02040503050406030204" pitchFamily="18" charset="0"/>
                                      </a:rPr>
                                      <m:t>−</m:t>
                                    </m:r>
                                    <m:r>
                                      <a:rPr>
                                        <a:latin typeface="Cambria Math" panose="02040503050406030204" pitchFamily="18" charset="0"/>
                                      </a:rPr>
                                      <m:t>8</m:t>
                                    </m:r>
                                  </m:e>
                                </m:d>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10</m:t>
                                    </m:r>
                                    <m:r>
                                      <a:rPr>
                                        <a:latin typeface="Cambria Math" panose="02040503050406030204" pitchFamily="18" charset="0"/>
                                      </a:rPr>
                                      <m:t>−</m:t>
                                    </m:r>
                                    <m:r>
                                      <a:rPr>
                                        <a:latin typeface="Cambria Math" panose="02040503050406030204" pitchFamily="18" charset="0"/>
                                      </a:rPr>
                                      <m:t>4</m:t>
                                    </m:r>
                                  </m:e>
                                </m:d>
                              </m:e>
                              <m:sup>
                                <m:r>
                                  <a:rPr>
                                    <a:latin typeface="Cambria Math" panose="02040503050406030204" pitchFamily="18" charset="0"/>
                                  </a:rPr>
                                  <m:t>2</m:t>
                                </m:r>
                              </m:sup>
                            </m:sSup>
                          </m:e>
                        </m:rad>
                        <m:r>
                          <a:rPr>
                            <a:latin typeface="Cambria Math" panose="02040503050406030204" pitchFamily="18" charset="0"/>
                          </a:rPr>
                          <m:t>=</m:t>
                        </m:r>
                        <m:r>
                          <a:rPr>
                            <a:latin typeface="Cambria Math" panose="02040503050406030204" pitchFamily="18" charset="0"/>
                          </a:rPr>
                          <m:t>7</m:t>
                        </m:r>
                        <m:r>
                          <a:rPr>
                            <a:latin typeface="Cambria Math" panose="02040503050406030204" pitchFamily="18" charset="0"/>
                          </a:rPr>
                          <m:t>.</m:t>
                        </m:r>
                        <m:r>
                          <a:rPr>
                            <a:latin typeface="Cambria Math" panose="02040503050406030204" pitchFamily="18" charset="0"/>
                          </a:rPr>
                          <m:t>21</m:t>
                        </m:r>
                      </m:oMath>
                    </m:oMathPara>
                  </a14:m>
                  <a:endParaRPr/>
                </a:p>
              </p:txBody>
            </p:sp>
          </mc:Choice>
          <mc:Fallback xmlns:p15="http://schemas.microsoft.com/office/powerpoint/2012/main" xmlns:p14="http://schemas.microsoft.com/office/powerpoint/2010/main" xmlns=""/>
        </mc:AlternateContent>
        <mc:AlternateContent xmlns:mc="http://schemas.openxmlformats.org/markup-compatibility/2006" xmlns:a14="http://schemas.microsoft.com/office/drawing/2010/main">
          <mc:Choice Requires="a14">
            <p:sp>
              <p:nvSpPr>
                <p:cNvPr id="182" name="Formula 9"/>
                <p:cNvSpPr txBox="1"/>
                <p:nvPr/>
              </p:nvSpPr>
              <p:spPr>
                <a:xfrm>
                  <a:off x="1005840" y="6492240"/>
                  <a:ext cx="532188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𝑑</m:t>
                        </m:r>
                        <m:d>
                          <m:dPr>
                            <m:ctrlPr>
                              <a:rPr i="1">
                                <a:latin typeface="Cambria Math" panose="02040503050406030204" pitchFamily="18" charset="0"/>
                              </a:rPr>
                            </m:ctrlPr>
                          </m:dPr>
                          <m:e>
                            <m:r>
                              <a:rPr>
                                <a:latin typeface="Cambria Math" panose="02040503050406030204" pitchFamily="18" charset="0"/>
                              </a:rPr>
                              <m:t>3</m:t>
                            </m:r>
                            <m:r>
                              <a:rPr>
                                <a:latin typeface="Cambria Math" panose="02040503050406030204" pitchFamily="18" charset="0"/>
                              </a:rPr>
                              <m:t>,</m:t>
                            </m:r>
                            <m:r>
                              <a:rPr>
                                <a:latin typeface="Cambria Math" panose="02040503050406030204" pitchFamily="18" charset="0"/>
                              </a:rPr>
                              <m:t>4</m:t>
                            </m:r>
                          </m:e>
                        </m:d>
                        <m:r>
                          <a:rPr>
                            <a:latin typeface="Cambria Math" panose="02040503050406030204" pitchFamily="18" charset="0"/>
                          </a:rPr>
                          <m:t>=</m:t>
                        </m:r>
                        <m:rad>
                          <m:radPr>
                            <m:ctrlPr>
                              <a:rPr i="1">
                                <a:latin typeface="Cambria Math" panose="02040503050406030204" pitchFamily="18" charset="0"/>
                              </a:rPr>
                            </m:ctrlPr>
                          </m:radPr>
                          <m:deg/>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3</m:t>
                                    </m:r>
                                    <m:r>
                                      <a:rPr>
                                        <a:latin typeface="Cambria Math" panose="02040503050406030204" pitchFamily="18" charset="0"/>
                                      </a:rPr>
                                      <m:t>−</m:t>
                                    </m:r>
                                    <m:r>
                                      <a:rPr>
                                        <a:latin typeface="Cambria Math" panose="02040503050406030204" pitchFamily="18" charset="0"/>
                                      </a:rPr>
                                      <m:t>8</m:t>
                                    </m:r>
                                  </m:e>
                                </m:d>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4</m:t>
                                    </m:r>
                                    <m:r>
                                      <a:rPr>
                                        <a:latin typeface="Cambria Math" panose="02040503050406030204" pitchFamily="18" charset="0"/>
                                      </a:rPr>
                                      <m:t>−</m:t>
                                    </m:r>
                                    <m:r>
                                      <a:rPr>
                                        <a:latin typeface="Cambria Math" panose="02040503050406030204" pitchFamily="18" charset="0"/>
                                      </a:rPr>
                                      <m:t>4</m:t>
                                    </m:r>
                                  </m:e>
                                </m:d>
                              </m:e>
                              <m:sup>
                                <m:r>
                                  <a:rPr>
                                    <a:latin typeface="Cambria Math" panose="02040503050406030204" pitchFamily="18" charset="0"/>
                                  </a:rPr>
                                  <m:t>2</m:t>
                                </m:r>
                              </m:sup>
                            </m:sSup>
                          </m:e>
                        </m:rad>
                        <m:r>
                          <a:rPr>
                            <a:latin typeface="Cambria Math" panose="02040503050406030204" pitchFamily="18" charset="0"/>
                          </a:rPr>
                          <m:t>=</m:t>
                        </m:r>
                        <m:r>
                          <a:rPr>
                            <a:latin typeface="Cambria Math" panose="02040503050406030204" pitchFamily="18" charset="0"/>
                          </a:rPr>
                          <m:t>5</m:t>
                        </m:r>
                        <m:r>
                          <a:rPr>
                            <a:latin typeface="Cambria Math" panose="02040503050406030204" pitchFamily="18" charset="0"/>
                          </a:rPr>
                          <m:t>.</m:t>
                        </m:r>
                        <m:r>
                          <a:rPr>
                            <a:latin typeface="Cambria Math" panose="02040503050406030204" pitchFamily="18" charset="0"/>
                          </a:rPr>
                          <m:t>00</m:t>
                        </m:r>
                      </m:oMath>
                    </m:oMathPara>
                  </a14:m>
                  <a:endParaRPr/>
                </a:p>
              </p:txBody>
            </p:sp>
          </mc:Choice>
          <mc:Fallback xmlns:p15="http://schemas.microsoft.com/office/powerpoint/2012/main" xmlns:p14="http://schemas.microsoft.com/office/powerpoint/2010/main" xmlns=""/>
        </mc:AlternateContent>
        <mc:AlternateContent xmlns:mc="http://schemas.openxmlformats.org/markup-compatibility/2006" xmlns:a14="http://schemas.microsoft.com/office/drawing/2010/main">
          <mc:Choice Requires="a14">
            <p:sp>
              <p:nvSpPr>
                <p:cNvPr id="183" name="Formula 10"/>
                <p:cNvSpPr txBox="1"/>
                <p:nvPr/>
              </p:nvSpPr>
              <p:spPr>
                <a:xfrm>
                  <a:off x="1122120" y="10140840"/>
                  <a:ext cx="530100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𝑑</m:t>
                        </m:r>
                        <m:d>
                          <m:dPr>
                            <m:ctrlPr>
                              <a:rPr i="1">
                                <a:latin typeface="Cambria Math" panose="02040503050406030204" pitchFamily="18" charset="0"/>
                              </a:rPr>
                            </m:ctrlPr>
                          </m:dPr>
                          <m:e>
                            <m:r>
                              <a:rPr>
                                <a:latin typeface="Cambria Math" panose="02040503050406030204" pitchFamily="18" charset="0"/>
                              </a:rPr>
                              <m:t>5</m:t>
                            </m:r>
                            <m:r>
                              <a:rPr>
                                <a:latin typeface="Cambria Math" panose="02040503050406030204" pitchFamily="18" charset="0"/>
                              </a:rPr>
                              <m:t>,</m:t>
                            </m:r>
                            <m:r>
                              <a:rPr>
                                <a:latin typeface="Cambria Math" panose="02040503050406030204" pitchFamily="18" charset="0"/>
                              </a:rPr>
                              <m:t>8</m:t>
                            </m:r>
                          </m:e>
                        </m:d>
                        <m:r>
                          <a:rPr>
                            <a:latin typeface="Cambria Math" panose="02040503050406030204" pitchFamily="18" charset="0"/>
                          </a:rPr>
                          <m:t>=</m:t>
                        </m:r>
                        <m:rad>
                          <m:radPr>
                            <m:ctrlPr>
                              <a:rPr i="1">
                                <a:latin typeface="Cambria Math" panose="02040503050406030204" pitchFamily="18" charset="0"/>
                              </a:rPr>
                            </m:ctrlPr>
                          </m:radPr>
                          <m:deg/>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5</m:t>
                                    </m:r>
                                    <m:r>
                                      <a:rPr>
                                        <a:latin typeface="Cambria Math" panose="02040503050406030204" pitchFamily="18" charset="0"/>
                                      </a:rPr>
                                      <m:t>−</m:t>
                                    </m:r>
                                    <m:r>
                                      <a:rPr>
                                        <a:latin typeface="Cambria Math" panose="02040503050406030204" pitchFamily="18" charset="0"/>
                                      </a:rPr>
                                      <m:t>8</m:t>
                                    </m:r>
                                  </m:e>
                                </m:d>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8</m:t>
                                    </m:r>
                                    <m:r>
                                      <a:rPr>
                                        <a:latin typeface="Cambria Math" panose="02040503050406030204" pitchFamily="18" charset="0"/>
                                      </a:rPr>
                                      <m:t>−</m:t>
                                    </m:r>
                                    <m:r>
                                      <a:rPr>
                                        <a:latin typeface="Cambria Math" panose="02040503050406030204" pitchFamily="18" charset="0"/>
                                      </a:rPr>
                                      <m:t>4</m:t>
                                    </m:r>
                                  </m:e>
                                </m:d>
                              </m:e>
                              <m:sup>
                                <m:r>
                                  <a:rPr>
                                    <a:latin typeface="Cambria Math" panose="02040503050406030204" pitchFamily="18" charset="0"/>
                                  </a:rPr>
                                  <m:t>2</m:t>
                                </m:r>
                              </m:sup>
                            </m:sSup>
                          </m:e>
                        </m:rad>
                        <m:r>
                          <a:rPr>
                            <a:latin typeface="Cambria Math" panose="02040503050406030204" pitchFamily="18" charset="0"/>
                          </a:rPr>
                          <m:t>=</m:t>
                        </m:r>
                        <m:r>
                          <a:rPr>
                            <a:latin typeface="Cambria Math" panose="02040503050406030204" pitchFamily="18" charset="0"/>
                          </a:rPr>
                          <m:t>5</m:t>
                        </m:r>
                        <m:r>
                          <a:rPr>
                            <a:latin typeface="Cambria Math" panose="02040503050406030204" pitchFamily="18" charset="0"/>
                          </a:rPr>
                          <m:t>.</m:t>
                        </m:r>
                        <m:r>
                          <a:rPr>
                            <a:latin typeface="Cambria Math" panose="02040503050406030204" pitchFamily="18" charset="0"/>
                          </a:rPr>
                          <m:t>00</m:t>
                        </m:r>
                      </m:oMath>
                    </m:oMathPara>
                  </a14:m>
                  <a:endParaRPr/>
                </a:p>
              </p:txBody>
            </p:sp>
          </mc:Choice>
          <mc:Fallback xmlns:p15="http://schemas.microsoft.com/office/powerpoint/2012/main" xmlns:p14="http://schemas.microsoft.com/office/powerpoint/2010/main" xmlns=""/>
        </mc:AlternateContent>
      </p:grpSp>
      <mc:AlternateContent xmlns:mc="http://schemas.openxmlformats.org/markup-compatibility/2006" xmlns:a14="http://schemas.microsoft.com/office/drawing/2010/main">
        <mc:Choice Requires="a14">
          <p:sp>
            <p:nvSpPr>
              <p:cNvPr id="184" name="Formula 11"/>
              <p:cNvSpPr txBox="1"/>
              <p:nvPr/>
            </p:nvSpPr>
            <p:spPr>
              <a:xfrm>
                <a:off x="11110680" y="8321040"/>
                <a:ext cx="570564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𝑑</m:t>
                      </m:r>
                      <m:d>
                        <m:dPr>
                          <m:ctrlPr>
                            <a:rPr i="1">
                              <a:latin typeface="Cambria Math" panose="02040503050406030204" pitchFamily="18" charset="0"/>
                            </a:rPr>
                          </m:ctrlPr>
                        </m:dPr>
                        <m:e>
                          <m:r>
                            <a:rPr>
                              <a:latin typeface="Cambria Math" panose="02040503050406030204" pitchFamily="18" charset="0"/>
                            </a:rPr>
                            <m:t>11</m:t>
                          </m:r>
                          <m:r>
                            <a:rPr>
                              <a:latin typeface="Cambria Math" panose="02040503050406030204" pitchFamily="18" charset="0"/>
                            </a:rPr>
                            <m:t>,</m:t>
                          </m:r>
                          <m:r>
                            <a:rPr>
                              <a:latin typeface="Cambria Math" panose="02040503050406030204" pitchFamily="18" charset="0"/>
                            </a:rPr>
                            <m:t>7</m:t>
                          </m:r>
                        </m:e>
                      </m:d>
                      <m:r>
                        <a:rPr>
                          <a:latin typeface="Cambria Math" panose="02040503050406030204" pitchFamily="18" charset="0"/>
                        </a:rPr>
                        <m:t>=</m:t>
                      </m:r>
                      <m:rad>
                        <m:radPr>
                          <m:ctrlPr>
                            <a:rPr i="1">
                              <a:latin typeface="Cambria Math" panose="02040503050406030204" pitchFamily="18" charset="0"/>
                            </a:rPr>
                          </m:ctrlPr>
                        </m:radPr>
                        <m:deg/>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11</m:t>
                                  </m:r>
                                  <m:r>
                                    <a:rPr>
                                      <a:latin typeface="Cambria Math" panose="02040503050406030204" pitchFamily="18" charset="0"/>
                                    </a:rPr>
                                    <m:t>−</m:t>
                                  </m:r>
                                  <m:r>
                                    <a:rPr>
                                      <a:latin typeface="Cambria Math" panose="02040503050406030204" pitchFamily="18" charset="0"/>
                                    </a:rPr>
                                    <m:t>8</m:t>
                                  </m:r>
                                </m:e>
                              </m:d>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7</m:t>
                                  </m:r>
                                  <m:r>
                                    <a:rPr>
                                      <a:latin typeface="Cambria Math" panose="02040503050406030204" pitchFamily="18" charset="0"/>
                                    </a:rPr>
                                    <m:t>−</m:t>
                                  </m:r>
                                  <m:r>
                                    <a:rPr>
                                      <a:latin typeface="Cambria Math" panose="02040503050406030204" pitchFamily="18" charset="0"/>
                                    </a:rPr>
                                    <m:t>4</m:t>
                                  </m:r>
                                </m:e>
                              </m:d>
                            </m:e>
                            <m:sup>
                              <m:r>
                                <a:rPr>
                                  <a:latin typeface="Cambria Math" panose="02040503050406030204" pitchFamily="18" charset="0"/>
                                </a:rPr>
                                <m:t>2</m:t>
                              </m:r>
                            </m:sup>
                          </m:sSup>
                        </m:e>
                      </m:rad>
                      <m:r>
                        <a:rPr>
                          <a:latin typeface="Cambria Math" panose="02040503050406030204" pitchFamily="18" charset="0"/>
                        </a:rPr>
                        <m:t>=</m:t>
                      </m:r>
                      <m:r>
                        <a:rPr>
                          <a:latin typeface="Cambria Math" panose="02040503050406030204" pitchFamily="18" charset="0"/>
                        </a:rPr>
                        <m:t>4</m:t>
                      </m:r>
                      <m:r>
                        <a:rPr>
                          <a:latin typeface="Cambria Math" panose="02040503050406030204" pitchFamily="18" charset="0"/>
                        </a:rPr>
                        <m:t>.</m:t>
                      </m:r>
                      <m:r>
                        <a:rPr>
                          <a:latin typeface="Cambria Math" panose="02040503050406030204" pitchFamily="18" charset="0"/>
                        </a:rPr>
                        <m:t>24</m:t>
                      </m:r>
                    </m:oMath>
                  </m:oMathPara>
                </a14:m>
                <a:endParaRPr/>
              </a:p>
            </p:txBody>
          </p:sp>
        </mc:Choice>
        <mc:Fallback xmlns:p15="http://schemas.microsoft.com/office/powerpoint/2012/main" xmlns:p14="http://schemas.microsoft.com/office/powerpoint/2010/main" xmlns=""/>
      </mc:AlternateContent>
      <mc:AlternateContent xmlns:mc="http://schemas.openxmlformats.org/markup-compatibility/2006" xmlns:a14="http://schemas.microsoft.com/office/drawing/2010/main">
        <mc:Choice Requires="a14">
          <p:sp>
            <p:nvSpPr>
              <p:cNvPr id="185" name="Formula 12"/>
              <p:cNvSpPr txBox="1"/>
              <p:nvPr/>
            </p:nvSpPr>
            <p:spPr>
              <a:xfrm>
                <a:off x="11091960" y="6492240"/>
                <a:ext cx="531144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𝑑</m:t>
                      </m:r>
                      <m:d>
                        <m:dPr>
                          <m:ctrlPr>
                            <a:rPr i="1">
                              <a:latin typeface="Cambria Math" panose="02040503050406030204" pitchFamily="18" charset="0"/>
                            </a:rPr>
                          </m:ctrlPr>
                        </m:dPr>
                        <m:e>
                          <m:r>
                            <a:rPr>
                              <a:latin typeface="Cambria Math" panose="02040503050406030204" pitchFamily="18" charset="0"/>
                            </a:rPr>
                            <m:t>9</m:t>
                          </m:r>
                          <m:r>
                            <a:rPr>
                              <a:latin typeface="Cambria Math" panose="02040503050406030204" pitchFamily="18" charset="0"/>
                            </a:rPr>
                            <m:t>,</m:t>
                          </m:r>
                          <m:r>
                            <a:rPr>
                              <a:latin typeface="Cambria Math" panose="02040503050406030204" pitchFamily="18" charset="0"/>
                            </a:rPr>
                            <m:t>7</m:t>
                          </m:r>
                        </m:e>
                      </m:d>
                      <m:r>
                        <a:rPr>
                          <a:latin typeface="Cambria Math" panose="02040503050406030204" pitchFamily="18" charset="0"/>
                        </a:rPr>
                        <m:t>=</m:t>
                      </m:r>
                      <m:rad>
                        <m:radPr>
                          <m:ctrlPr>
                            <a:rPr i="1">
                              <a:latin typeface="Cambria Math" panose="02040503050406030204" pitchFamily="18" charset="0"/>
                            </a:rPr>
                          </m:ctrlPr>
                        </m:radPr>
                        <m:deg/>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9</m:t>
                                  </m:r>
                                  <m:r>
                                    <a:rPr>
                                      <a:latin typeface="Cambria Math" panose="02040503050406030204" pitchFamily="18" charset="0"/>
                                    </a:rPr>
                                    <m:t>−</m:t>
                                  </m:r>
                                  <m:r>
                                    <a:rPr>
                                      <a:latin typeface="Cambria Math" panose="02040503050406030204" pitchFamily="18" charset="0"/>
                                    </a:rPr>
                                    <m:t>8</m:t>
                                  </m:r>
                                </m:e>
                              </m:d>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7</m:t>
                                  </m:r>
                                  <m:r>
                                    <a:rPr>
                                      <a:latin typeface="Cambria Math" panose="02040503050406030204" pitchFamily="18" charset="0"/>
                                    </a:rPr>
                                    <m:t>−</m:t>
                                  </m:r>
                                  <m:r>
                                    <a:rPr>
                                      <a:latin typeface="Cambria Math" panose="02040503050406030204" pitchFamily="18" charset="0"/>
                                    </a:rPr>
                                    <m:t>4</m:t>
                                  </m:r>
                                </m:e>
                              </m:d>
                            </m:e>
                            <m:sup>
                              <m:r>
                                <a:rPr>
                                  <a:latin typeface="Cambria Math" panose="02040503050406030204" pitchFamily="18" charset="0"/>
                                </a:rPr>
                                <m:t>2</m:t>
                              </m:r>
                            </m:sup>
                          </m:sSup>
                        </m:e>
                      </m:rad>
                      <m:r>
                        <a:rPr>
                          <a:latin typeface="Cambria Math" panose="02040503050406030204" pitchFamily="18" charset="0"/>
                        </a:rPr>
                        <m:t>=</m:t>
                      </m:r>
                      <m:r>
                        <a:rPr>
                          <a:latin typeface="Cambria Math" panose="02040503050406030204" pitchFamily="18" charset="0"/>
                        </a:rPr>
                        <m:t>3</m:t>
                      </m:r>
                      <m:r>
                        <a:rPr>
                          <a:latin typeface="Cambria Math" panose="02040503050406030204" pitchFamily="18" charset="0"/>
                        </a:rPr>
                        <m:t>.</m:t>
                      </m:r>
                      <m:r>
                        <a:rPr>
                          <a:latin typeface="Cambria Math" panose="02040503050406030204" pitchFamily="18" charset="0"/>
                        </a:rPr>
                        <m:t>16</m:t>
                      </m:r>
                    </m:oMath>
                  </m:oMathPara>
                </a14:m>
                <a:endParaRPr/>
              </a:p>
            </p:txBody>
          </p:sp>
        </mc:Choice>
        <mc:Fallback xmlns:p15="http://schemas.microsoft.com/office/powerpoint/2012/main" xmlns:p14="http://schemas.microsoft.com/office/powerpoint/2010/main" xmlns=""/>
      </mc:AlternateContent>
      <mc:AlternateContent xmlns:mc="http://schemas.openxmlformats.org/markup-compatibility/2006" xmlns:a14="http://schemas.microsoft.com/office/drawing/2010/main">
        <mc:Choice Requires="a14">
          <p:sp>
            <p:nvSpPr>
              <p:cNvPr id="186" name="Formula 13"/>
              <p:cNvSpPr txBox="1"/>
              <p:nvPr/>
            </p:nvSpPr>
            <p:spPr>
              <a:xfrm>
                <a:off x="11208240" y="10140840"/>
                <a:ext cx="567108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𝑑</m:t>
                      </m:r>
                      <m:d>
                        <m:dPr>
                          <m:ctrlPr>
                            <a:rPr i="1">
                              <a:latin typeface="Cambria Math" panose="02040503050406030204" pitchFamily="18" charset="0"/>
                            </a:rPr>
                          </m:ctrlPr>
                        </m:dPr>
                        <m:e>
                          <m:r>
                            <a:rPr>
                              <a:latin typeface="Cambria Math" panose="02040503050406030204" pitchFamily="18" charset="0"/>
                            </a:rPr>
                            <m:t>10</m:t>
                          </m:r>
                          <m:r>
                            <a:rPr>
                              <a:latin typeface="Cambria Math" panose="02040503050406030204" pitchFamily="18" charset="0"/>
                            </a:rPr>
                            <m:t>,</m:t>
                          </m:r>
                          <m:r>
                            <a:rPr>
                              <a:latin typeface="Cambria Math" panose="02040503050406030204" pitchFamily="18" charset="0"/>
                            </a:rPr>
                            <m:t>2</m:t>
                          </m:r>
                        </m:e>
                      </m:d>
                      <m:r>
                        <a:rPr>
                          <a:latin typeface="Cambria Math" panose="02040503050406030204" pitchFamily="18" charset="0"/>
                        </a:rPr>
                        <m:t>=</m:t>
                      </m:r>
                      <m:rad>
                        <m:radPr>
                          <m:ctrlPr>
                            <a:rPr i="1">
                              <a:latin typeface="Cambria Math" panose="02040503050406030204" pitchFamily="18" charset="0"/>
                            </a:rPr>
                          </m:ctrlPr>
                        </m:radPr>
                        <m:deg/>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10</m:t>
                                  </m:r>
                                  <m:r>
                                    <a:rPr>
                                      <a:latin typeface="Cambria Math" panose="02040503050406030204" pitchFamily="18" charset="0"/>
                                    </a:rPr>
                                    <m:t>−</m:t>
                                  </m:r>
                                  <m:r>
                                    <a:rPr>
                                      <a:latin typeface="Cambria Math" panose="02040503050406030204" pitchFamily="18" charset="0"/>
                                    </a:rPr>
                                    <m:t>8</m:t>
                                  </m:r>
                                </m:e>
                              </m:d>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2</m:t>
                                  </m:r>
                                  <m:r>
                                    <a:rPr>
                                      <a:latin typeface="Cambria Math" panose="02040503050406030204" pitchFamily="18" charset="0"/>
                                    </a:rPr>
                                    <m:t>−</m:t>
                                  </m:r>
                                  <m:r>
                                    <a:rPr>
                                      <a:latin typeface="Cambria Math" panose="02040503050406030204" pitchFamily="18" charset="0"/>
                                    </a:rPr>
                                    <m:t>4</m:t>
                                  </m:r>
                                </m:e>
                              </m:d>
                            </m:e>
                            <m:sup>
                              <m:r>
                                <a:rPr>
                                  <a:latin typeface="Cambria Math" panose="02040503050406030204" pitchFamily="18" charset="0"/>
                                </a:rPr>
                                <m:t>2</m:t>
                              </m:r>
                            </m:sup>
                          </m:sSup>
                        </m:e>
                      </m:rad>
                      <m:r>
                        <a:rPr>
                          <a:latin typeface="Cambria Math" panose="02040503050406030204" pitchFamily="18" charset="0"/>
                        </a:rPr>
                        <m:t>=</m:t>
                      </m:r>
                      <m:r>
                        <a:rPr>
                          <a:latin typeface="Cambria Math" panose="02040503050406030204" pitchFamily="18" charset="0"/>
                        </a:rPr>
                        <m:t>2</m:t>
                      </m:r>
                      <m:r>
                        <a:rPr>
                          <a:latin typeface="Cambria Math" panose="02040503050406030204" pitchFamily="18" charset="0"/>
                        </a:rPr>
                        <m:t>.</m:t>
                      </m:r>
                      <m:r>
                        <a:rPr>
                          <a:latin typeface="Cambria Math" panose="02040503050406030204" pitchFamily="18" charset="0"/>
                        </a:rPr>
                        <m:t>83</m:t>
                      </m:r>
                    </m:oMath>
                  </m:oMathPara>
                </a14:m>
                <a:endParaRPr/>
              </a:p>
            </p:txBody>
          </p:sp>
        </mc:Choice>
        <mc:Fallback xmlns:p15="http://schemas.microsoft.com/office/powerpoint/2012/main" xmlns:p14="http://schemas.microsoft.com/office/powerpoint/2010/main" xmlns=""/>
      </mc:AlternateContent>
      <mc:AlternateContent xmlns:mc="http://schemas.openxmlformats.org/markup-compatibility/2006" xmlns:a14="http://schemas.microsoft.com/office/drawing/2010/main">
        <mc:Choice Requires="a14">
          <p:sp>
            <p:nvSpPr>
              <p:cNvPr id="187" name="Formula 14"/>
              <p:cNvSpPr txBox="1"/>
              <p:nvPr/>
            </p:nvSpPr>
            <p:spPr>
              <a:xfrm>
                <a:off x="11071440" y="4754880"/>
                <a:ext cx="510012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𝑑</m:t>
                      </m:r>
                      <m:d>
                        <m:dPr>
                          <m:ctrlPr>
                            <a:rPr i="1">
                              <a:latin typeface="Cambria Math" panose="02040503050406030204" pitchFamily="18" charset="0"/>
                            </a:rPr>
                          </m:ctrlPr>
                        </m:dPr>
                        <m:e>
                          <m:r>
                            <a:rPr>
                              <a:latin typeface="Cambria Math" panose="02040503050406030204" pitchFamily="18" charset="0"/>
                            </a:rPr>
                            <m:t>7</m:t>
                          </m:r>
                          <m:r>
                            <a:rPr>
                              <a:latin typeface="Cambria Math" panose="02040503050406030204" pitchFamily="18" charset="0"/>
                            </a:rPr>
                            <m:t>,</m:t>
                          </m:r>
                          <m:r>
                            <a:rPr>
                              <a:latin typeface="Cambria Math" panose="02040503050406030204" pitchFamily="18" charset="0"/>
                            </a:rPr>
                            <m:t>9</m:t>
                          </m:r>
                        </m:e>
                      </m:d>
                      <m:r>
                        <a:rPr>
                          <a:latin typeface="Cambria Math" panose="02040503050406030204" pitchFamily="18" charset="0"/>
                        </a:rPr>
                        <m:t>=</m:t>
                      </m:r>
                      <m:rad>
                        <m:radPr>
                          <m:ctrlPr>
                            <a:rPr i="1">
                              <a:latin typeface="Cambria Math" panose="02040503050406030204" pitchFamily="18" charset="0"/>
                            </a:rPr>
                          </m:ctrlPr>
                        </m:radPr>
                        <m:deg/>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7</m:t>
                                  </m:r>
                                  <m:r>
                                    <a:rPr>
                                      <a:latin typeface="Cambria Math" panose="02040503050406030204" pitchFamily="18" charset="0"/>
                                    </a:rPr>
                                    <m:t>−</m:t>
                                  </m:r>
                                  <m:r>
                                    <a:rPr>
                                      <a:latin typeface="Cambria Math" panose="02040503050406030204" pitchFamily="18" charset="0"/>
                                    </a:rPr>
                                    <m:t>8</m:t>
                                  </m:r>
                                </m:e>
                              </m:d>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9</m:t>
                                  </m:r>
                                  <m:r>
                                    <a:rPr>
                                      <a:latin typeface="Cambria Math" panose="02040503050406030204" pitchFamily="18" charset="0"/>
                                    </a:rPr>
                                    <m:t>−</m:t>
                                  </m:r>
                                  <m:r>
                                    <a:rPr>
                                      <a:latin typeface="Cambria Math" panose="02040503050406030204" pitchFamily="18" charset="0"/>
                                    </a:rPr>
                                    <m:t>4</m:t>
                                  </m:r>
                                </m:e>
                              </m:d>
                            </m:e>
                            <m:sup>
                              <m:r>
                                <a:rPr>
                                  <a:latin typeface="Cambria Math" panose="02040503050406030204" pitchFamily="18" charset="0"/>
                                </a:rPr>
                                <m:t>2</m:t>
                              </m:r>
                            </m:sup>
                          </m:sSup>
                        </m:e>
                      </m:rad>
                      <m:r>
                        <a:rPr>
                          <a:latin typeface="Cambria Math" panose="02040503050406030204" pitchFamily="18" charset="0"/>
                        </a:rPr>
                        <m:t>=</m:t>
                      </m:r>
                      <m:r>
                        <a:rPr>
                          <a:latin typeface="Cambria Math" panose="02040503050406030204" pitchFamily="18" charset="0"/>
                        </a:rPr>
                        <m:t>5</m:t>
                      </m:r>
                      <m:r>
                        <a:rPr>
                          <a:latin typeface="Cambria Math" panose="02040503050406030204" pitchFamily="18" charset="0"/>
                        </a:rPr>
                        <m:t>.</m:t>
                      </m:r>
                      <m:r>
                        <a:rPr>
                          <a:latin typeface="Cambria Math" panose="02040503050406030204" pitchFamily="18" charset="0"/>
                        </a:rPr>
                        <m:t>1</m:t>
                      </m:r>
                    </m:oMath>
                  </m:oMathPara>
                </a14:m>
                <a:endParaRPr/>
              </a:p>
            </p:txBody>
          </p:sp>
        </mc:Choice>
        <mc:Fallback xmlns:p15="http://schemas.microsoft.com/office/powerpoint/2012/main" xmlns:p14="http://schemas.microsoft.com/office/powerpoint/2010/main" xmlns=""/>
      </mc:AlternateContent>
      <mc:AlternateContent xmlns:mc="http://schemas.openxmlformats.org/markup-compatibility/2006" xmlns:a14="http://schemas.microsoft.com/office/drawing/2010/main">
        <mc:Choice Requires="a14">
          <p:sp>
            <p:nvSpPr>
              <p:cNvPr id="188" name="Formula 15"/>
              <p:cNvSpPr txBox="1"/>
              <p:nvPr/>
            </p:nvSpPr>
            <p:spPr>
              <a:xfrm>
                <a:off x="11052720" y="2926080"/>
                <a:ext cx="531000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𝑑</m:t>
                      </m:r>
                      <m:d>
                        <m:dPr>
                          <m:ctrlPr>
                            <a:rPr i="1">
                              <a:latin typeface="Cambria Math" panose="02040503050406030204" pitchFamily="18" charset="0"/>
                            </a:rPr>
                          </m:ctrlPr>
                        </m:dPr>
                        <m:e>
                          <m:r>
                            <a:rPr>
                              <a:latin typeface="Cambria Math" panose="02040503050406030204" pitchFamily="18" charset="0"/>
                            </a:rPr>
                            <m:t>6</m:t>
                          </m:r>
                          <m:r>
                            <a:rPr>
                              <a:latin typeface="Cambria Math" panose="02040503050406030204" pitchFamily="18" charset="0"/>
                            </a:rPr>
                            <m:t>,</m:t>
                          </m:r>
                          <m:r>
                            <a:rPr>
                              <a:latin typeface="Cambria Math" panose="02040503050406030204" pitchFamily="18" charset="0"/>
                            </a:rPr>
                            <m:t>3</m:t>
                          </m:r>
                        </m:e>
                      </m:d>
                      <m:r>
                        <a:rPr>
                          <a:latin typeface="Cambria Math" panose="02040503050406030204" pitchFamily="18" charset="0"/>
                        </a:rPr>
                        <m:t>=</m:t>
                      </m:r>
                      <m:rad>
                        <m:radPr>
                          <m:ctrlPr>
                            <a:rPr i="1">
                              <a:latin typeface="Cambria Math" panose="02040503050406030204" pitchFamily="18" charset="0"/>
                            </a:rPr>
                          </m:ctrlPr>
                        </m:radPr>
                        <m:deg/>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6</m:t>
                                  </m:r>
                                  <m:r>
                                    <a:rPr>
                                      <a:latin typeface="Cambria Math" panose="02040503050406030204" pitchFamily="18" charset="0"/>
                                    </a:rPr>
                                    <m:t>−</m:t>
                                  </m:r>
                                  <m:r>
                                    <a:rPr>
                                      <a:latin typeface="Cambria Math" panose="02040503050406030204" pitchFamily="18" charset="0"/>
                                    </a:rPr>
                                    <m:t>8</m:t>
                                  </m:r>
                                </m:e>
                              </m:d>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3</m:t>
                                  </m:r>
                                  <m:r>
                                    <a:rPr>
                                      <a:latin typeface="Cambria Math" panose="02040503050406030204" pitchFamily="18" charset="0"/>
                                    </a:rPr>
                                    <m:t>−</m:t>
                                  </m:r>
                                  <m:r>
                                    <a:rPr>
                                      <a:latin typeface="Cambria Math" panose="02040503050406030204" pitchFamily="18" charset="0"/>
                                    </a:rPr>
                                    <m:t>4</m:t>
                                  </m:r>
                                </m:e>
                              </m:d>
                            </m:e>
                            <m:sup>
                              <m:r>
                                <a:rPr>
                                  <a:latin typeface="Cambria Math" panose="02040503050406030204" pitchFamily="18" charset="0"/>
                                </a:rPr>
                                <m:t>2</m:t>
                              </m:r>
                            </m:sup>
                          </m:sSup>
                        </m:e>
                      </m:rad>
                      <m:r>
                        <a:rPr>
                          <a:latin typeface="Cambria Math" panose="02040503050406030204" pitchFamily="18" charset="0"/>
                        </a:rPr>
                        <m:t>=</m:t>
                      </m:r>
                      <m:r>
                        <a:rPr>
                          <a:latin typeface="Cambria Math" panose="02040503050406030204" pitchFamily="18" charset="0"/>
                        </a:rPr>
                        <m:t>2</m:t>
                      </m:r>
                      <m:r>
                        <a:rPr>
                          <a:latin typeface="Cambria Math" panose="02040503050406030204" pitchFamily="18" charset="0"/>
                        </a:rPr>
                        <m:t>.</m:t>
                      </m:r>
                      <m:r>
                        <a:rPr>
                          <a:latin typeface="Cambria Math" panose="02040503050406030204" pitchFamily="18" charset="0"/>
                        </a:rPr>
                        <m:t>24</m:t>
                      </m:r>
                    </m:oMath>
                  </m:oMathPara>
                </a14:m>
                <a:endParaRPr/>
              </a:p>
            </p:txBody>
          </p:sp>
        </mc:Choice>
        <mc:Fallback xmlns:p15="http://schemas.microsoft.com/office/powerpoint/2012/main" xmlns:p14="http://schemas.microsoft.com/office/powerpoint/2010/main" xmlns=""/>
      </mc:AlternateContent>
      <p:grpSp>
        <p:nvGrpSpPr>
          <p:cNvPr id="189" name="Group 16"/>
          <p:cNvGrpSpPr/>
          <p:nvPr/>
        </p:nvGrpSpPr>
        <p:grpSpPr>
          <a:xfrm>
            <a:off x="966600" y="2926080"/>
            <a:ext cx="5325840" cy="2567160"/>
            <a:chOff x="966600" y="2926080"/>
            <a:chExt cx="5325840" cy="2567160"/>
          </a:xfrm>
        </p:grpSpPr>
        <mc:AlternateContent xmlns:mc="http://schemas.openxmlformats.org/markup-compatibility/2006" xmlns:a14="http://schemas.microsoft.com/office/drawing/2010/main">
          <mc:Choice Requires="a14">
            <p:sp>
              <p:nvSpPr>
                <p:cNvPr id="190" name="Formula 17"/>
                <p:cNvSpPr txBox="1"/>
                <p:nvPr/>
              </p:nvSpPr>
              <p:spPr>
                <a:xfrm>
                  <a:off x="985320" y="4754880"/>
                  <a:ext cx="530712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𝑑</m:t>
                        </m:r>
                        <m:d>
                          <m:dPr>
                            <m:ctrlPr>
                              <a:rPr i="1">
                                <a:latin typeface="Cambria Math" panose="02040503050406030204" pitchFamily="18" charset="0"/>
                              </a:rPr>
                            </m:ctrlPr>
                          </m:dPr>
                          <m:e>
                            <m:r>
                              <a:rPr>
                                <a:latin typeface="Cambria Math" panose="02040503050406030204" pitchFamily="18" charset="0"/>
                              </a:rPr>
                              <m:t>3</m:t>
                            </m:r>
                            <m:r>
                              <a:rPr>
                                <a:latin typeface="Cambria Math" panose="02040503050406030204" pitchFamily="18" charset="0"/>
                              </a:rPr>
                              <m:t>,</m:t>
                            </m:r>
                            <m:r>
                              <a:rPr>
                                <a:latin typeface="Cambria Math" panose="02040503050406030204" pitchFamily="18" charset="0"/>
                              </a:rPr>
                              <m:t>6</m:t>
                            </m:r>
                          </m:e>
                        </m:d>
                        <m:r>
                          <a:rPr>
                            <a:latin typeface="Cambria Math" panose="02040503050406030204" pitchFamily="18" charset="0"/>
                          </a:rPr>
                          <m:t>=</m:t>
                        </m:r>
                        <m:rad>
                          <m:radPr>
                            <m:ctrlPr>
                              <a:rPr i="1">
                                <a:latin typeface="Cambria Math" panose="02040503050406030204" pitchFamily="18" charset="0"/>
                              </a:rPr>
                            </m:ctrlPr>
                          </m:radPr>
                          <m:deg/>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3</m:t>
                                    </m:r>
                                    <m:r>
                                      <a:rPr>
                                        <a:latin typeface="Cambria Math" panose="02040503050406030204" pitchFamily="18" charset="0"/>
                                      </a:rPr>
                                      <m:t>−</m:t>
                                    </m:r>
                                    <m:r>
                                      <a:rPr>
                                        <a:latin typeface="Cambria Math" panose="02040503050406030204" pitchFamily="18" charset="0"/>
                                      </a:rPr>
                                      <m:t>8</m:t>
                                    </m:r>
                                  </m:e>
                                </m:d>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6</m:t>
                                    </m:r>
                                    <m:r>
                                      <a:rPr>
                                        <a:latin typeface="Cambria Math" panose="02040503050406030204" pitchFamily="18" charset="0"/>
                                      </a:rPr>
                                      <m:t>−</m:t>
                                    </m:r>
                                    <m:r>
                                      <a:rPr>
                                        <a:latin typeface="Cambria Math" panose="02040503050406030204" pitchFamily="18" charset="0"/>
                                      </a:rPr>
                                      <m:t>4</m:t>
                                    </m:r>
                                  </m:e>
                                </m:d>
                              </m:e>
                              <m:sup>
                                <m:r>
                                  <a:rPr>
                                    <a:latin typeface="Cambria Math" panose="02040503050406030204" pitchFamily="18" charset="0"/>
                                  </a:rPr>
                                  <m:t>2</m:t>
                                </m:r>
                              </m:sup>
                            </m:sSup>
                          </m:e>
                        </m:rad>
                        <m:r>
                          <a:rPr>
                            <a:latin typeface="Cambria Math" panose="02040503050406030204" pitchFamily="18" charset="0"/>
                          </a:rPr>
                          <m:t>=</m:t>
                        </m:r>
                        <m:r>
                          <a:rPr>
                            <a:latin typeface="Cambria Math" panose="02040503050406030204" pitchFamily="18" charset="0"/>
                          </a:rPr>
                          <m:t>5</m:t>
                        </m:r>
                        <m:r>
                          <a:rPr>
                            <a:latin typeface="Cambria Math" panose="02040503050406030204" pitchFamily="18" charset="0"/>
                          </a:rPr>
                          <m:t>.</m:t>
                        </m:r>
                        <m:r>
                          <a:rPr>
                            <a:latin typeface="Cambria Math" panose="02040503050406030204" pitchFamily="18" charset="0"/>
                          </a:rPr>
                          <m:t>39</m:t>
                        </m:r>
                      </m:oMath>
                    </m:oMathPara>
                  </a14:m>
                  <a:endParaRPr/>
                </a:p>
              </p:txBody>
            </p:sp>
          </mc:Choice>
          <mc:Fallback xmlns:p15="http://schemas.microsoft.com/office/powerpoint/2012/main" xmlns:p14="http://schemas.microsoft.com/office/powerpoint/2010/main" xmlns=""/>
        </mc:AlternateContent>
        <mc:AlternateContent xmlns:mc="http://schemas.openxmlformats.org/markup-compatibility/2006" xmlns:a14="http://schemas.microsoft.com/office/drawing/2010/main">
          <mc:Choice Requires="a14">
            <p:sp>
              <p:nvSpPr>
                <p:cNvPr id="191" name="Formula 18"/>
                <p:cNvSpPr txBox="1"/>
                <p:nvPr/>
              </p:nvSpPr>
              <p:spPr>
                <a:xfrm>
                  <a:off x="966600" y="2926080"/>
                  <a:ext cx="532008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𝑑</m:t>
                        </m:r>
                        <m:d>
                          <m:dPr>
                            <m:ctrlPr>
                              <a:rPr i="1">
                                <a:latin typeface="Cambria Math" panose="02040503050406030204" pitchFamily="18" charset="0"/>
                              </a:rPr>
                            </m:ctrlPr>
                          </m:dPr>
                          <m:e>
                            <m:r>
                              <a:rPr>
                                <a:latin typeface="Cambria Math" panose="02040503050406030204" pitchFamily="18" charset="0"/>
                              </a:rPr>
                              <m:t>2</m:t>
                            </m:r>
                            <m:r>
                              <a:rPr>
                                <a:latin typeface="Cambria Math" panose="02040503050406030204" pitchFamily="18" charset="0"/>
                              </a:rPr>
                              <m:t>,</m:t>
                            </m:r>
                            <m:r>
                              <a:rPr>
                                <a:latin typeface="Cambria Math" panose="02040503050406030204" pitchFamily="18" charset="0"/>
                              </a:rPr>
                              <m:t>4</m:t>
                            </m:r>
                          </m:e>
                        </m:d>
                        <m:r>
                          <a:rPr>
                            <a:latin typeface="Cambria Math" panose="02040503050406030204" pitchFamily="18" charset="0"/>
                          </a:rPr>
                          <m:t>=</m:t>
                        </m:r>
                        <m:rad>
                          <m:radPr>
                            <m:ctrlPr>
                              <a:rPr i="1">
                                <a:latin typeface="Cambria Math" panose="02040503050406030204" pitchFamily="18" charset="0"/>
                              </a:rPr>
                            </m:ctrlPr>
                          </m:radPr>
                          <m:deg/>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2</m:t>
                                    </m:r>
                                    <m:r>
                                      <a:rPr>
                                        <a:latin typeface="Cambria Math" panose="02040503050406030204" pitchFamily="18" charset="0"/>
                                      </a:rPr>
                                      <m:t>−</m:t>
                                    </m:r>
                                    <m:r>
                                      <a:rPr>
                                        <a:latin typeface="Cambria Math" panose="02040503050406030204" pitchFamily="18" charset="0"/>
                                      </a:rPr>
                                      <m:t>8</m:t>
                                    </m:r>
                                  </m:e>
                                </m:d>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4</m:t>
                                    </m:r>
                                    <m:r>
                                      <a:rPr>
                                        <a:latin typeface="Cambria Math" panose="02040503050406030204" pitchFamily="18" charset="0"/>
                                      </a:rPr>
                                      <m:t>−</m:t>
                                    </m:r>
                                    <m:r>
                                      <a:rPr>
                                        <a:latin typeface="Cambria Math" panose="02040503050406030204" pitchFamily="18" charset="0"/>
                                      </a:rPr>
                                      <m:t>4</m:t>
                                    </m:r>
                                  </m:e>
                                </m:d>
                              </m:e>
                              <m:sup>
                                <m:r>
                                  <a:rPr>
                                    <a:latin typeface="Cambria Math" panose="02040503050406030204" pitchFamily="18" charset="0"/>
                                  </a:rPr>
                                  <m:t>2</m:t>
                                </m:r>
                              </m:sup>
                            </m:sSup>
                          </m:e>
                        </m:rad>
                        <m:r>
                          <a:rPr>
                            <a:latin typeface="Cambria Math" panose="02040503050406030204" pitchFamily="18" charset="0"/>
                          </a:rPr>
                          <m:t>=</m:t>
                        </m:r>
                        <m:r>
                          <a:rPr>
                            <a:latin typeface="Cambria Math" panose="02040503050406030204" pitchFamily="18" charset="0"/>
                          </a:rPr>
                          <m:t>6</m:t>
                        </m:r>
                        <m:r>
                          <a:rPr>
                            <a:latin typeface="Cambria Math" panose="02040503050406030204" pitchFamily="18" charset="0"/>
                          </a:rPr>
                          <m:t>.</m:t>
                        </m:r>
                        <m:r>
                          <a:rPr>
                            <a:latin typeface="Cambria Math" panose="02040503050406030204" pitchFamily="18" charset="0"/>
                          </a:rPr>
                          <m:t>00</m:t>
                        </m:r>
                      </m:oMath>
                    </m:oMathPara>
                  </a14:m>
                  <a:endParaRPr/>
                </a:p>
              </p:txBody>
            </p:sp>
          </mc:Choice>
          <mc:Fallback xmlns:p15="http://schemas.microsoft.com/office/powerpoint/2012/main" xmlns:p14="http://schemas.microsoft.com/office/powerpoint/2010/main" xmlns=""/>
        </mc:AlternateContent>
      </p:grpSp>
      <mc:AlternateContent xmlns:mc="http://schemas.openxmlformats.org/markup-compatibility/2006" xmlns:a14="http://schemas.microsoft.com/office/drawing/2010/main">
        <mc:Choice Requires="a14">
          <p:sp>
            <p:nvSpPr>
              <p:cNvPr id="192" name="Formula 19"/>
              <p:cNvSpPr txBox="1"/>
              <p:nvPr/>
            </p:nvSpPr>
            <p:spPr>
              <a:xfrm>
                <a:off x="1024560" y="8321040"/>
                <a:ext cx="571212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𝑑</m:t>
                      </m:r>
                      <m:d>
                        <m:dPr>
                          <m:ctrlPr>
                            <a:rPr i="1">
                              <a:latin typeface="Cambria Math" panose="02040503050406030204" pitchFamily="18" charset="0"/>
                            </a:rPr>
                          </m:ctrlPr>
                        </m:dPr>
                        <m:e>
                          <m:r>
                            <a:rPr>
                              <a:latin typeface="Cambria Math" panose="02040503050406030204" pitchFamily="18" charset="0"/>
                            </a:rPr>
                            <m:t>4</m:t>
                          </m:r>
                          <m:r>
                            <a:rPr>
                              <a:latin typeface="Cambria Math" panose="02040503050406030204" pitchFamily="18" charset="0"/>
                            </a:rPr>
                            <m:t>,</m:t>
                          </m:r>
                          <m:r>
                            <a:rPr>
                              <a:latin typeface="Cambria Math" panose="02040503050406030204" pitchFamily="18" charset="0"/>
                            </a:rPr>
                            <m:t>10</m:t>
                          </m:r>
                        </m:e>
                      </m:d>
                      <m:r>
                        <a:rPr>
                          <a:latin typeface="Cambria Math" panose="02040503050406030204" pitchFamily="18" charset="0"/>
                        </a:rPr>
                        <m:t>=</m:t>
                      </m:r>
                      <m:rad>
                        <m:radPr>
                          <m:ctrlPr>
                            <a:rPr i="1">
                              <a:latin typeface="Cambria Math" panose="02040503050406030204" pitchFamily="18" charset="0"/>
                            </a:rPr>
                          </m:ctrlPr>
                        </m:radPr>
                        <m:deg/>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4</m:t>
                                  </m:r>
                                  <m:r>
                                    <a:rPr>
                                      <a:latin typeface="Cambria Math" panose="02040503050406030204" pitchFamily="18" charset="0"/>
                                    </a:rPr>
                                    <m:t>−</m:t>
                                  </m:r>
                                  <m:r>
                                    <a:rPr>
                                      <a:latin typeface="Cambria Math" panose="02040503050406030204" pitchFamily="18" charset="0"/>
                                    </a:rPr>
                                    <m:t>8</m:t>
                                  </m:r>
                                </m:e>
                              </m:d>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10</m:t>
                                  </m:r>
                                  <m:r>
                                    <a:rPr>
                                      <a:latin typeface="Cambria Math" panose="02040503050406030204" pitchFamily="18" charset="0"/>
                                    </a:rPr>
                                    <m:t>−</m:t>
                                  </m:r>
                                  <m:r>
                                    <a:rPr>
                                      <a:latin typeface="Cambria Math" panose="02040503050406030204" pitchFamily="18" charset="0"/>
                                    </a:rPr>
                                    <m:t>4</m:t>
                                  </m:r>
                                </m:e>
                              </m:d>
                            </m:e>
                            <m:sup>
                              <m:r>
                                <a:rPr>
                                  <a:latin typeface="Cambria Math" panose="02040503050406030204" pitchFamily="18" charset="0"/>
                                </a:rPr>
                                <m:t>2</m:t>
                              </m:r>
                            </m:sup>
                          </m:sSup>
                        </m:e>
                      </m:rad>
                      <m:r>
                        <a:rPr>
                          <a:latin typeface="Cambria Math" panose="02040503050406030204" pitchFamily="18" charset="0"/>
                        </a:rPr>
                        <m:t>=</m:t>
                      </m:r>
                      <m:r>
                        <a:rPr>
                          <a:latin typeface="Cambria Math" panose="02040503050406030204" pitchFamily="18" charset="0"/>
                        </a:rPr>
                        <m:t>7</m:t>
                      </m:r>
                      <m:r>
                        <a:rPr>
                          <a:latin typeface="Cambria Math" panose="02040503050406030204" pitchFamily="18" charset="0"/>
                        </a:rPr>
                        <m:t>.</m:t>
                      </m:r>
                      <m:r>
                        <a:rPr>
                          <a:latin typeface="Cambria Math" panose="02040503050406030204" pitchFamily="18" charset="0"/>
                        </a:rPr>
                        <m:t>21</m:t>
                      </m:r>
                    </m:oMath>
                  </m:oMathPara>
                </a14:m>
                <a:endParaRPr/>
              </a:p>
            </p:txBody>
          </p:sp>
        </mc:Choice>
        <mc:Fallback xmlns:p15="http://schemas.microsoft.com/office/powerpoint/2012/main" xmlns:p14="http://schemas.microsoft.com/office/powerpoint/2010/main" xmlns=""/>
      </mc:AlternateContent>
      <mc:AlternateContent xmlns:mc="http://schemas.openxmlformats.org/markup-compatibility/2006" xmlns:a14="http://schemas.microsoft.com/office/drawing/2010/main">
        <mc:Choice Requires="a14">
          <p:sp>
            <p:nvSpPr>
              <p:cNvPr id="193" name="Formula 20"/>
              <p:cNvSpPr txBox="1"/>
              <p:nvPr/>
            </p:nvSpPr>
            <p:spPr>
              <a:xfrm>
                <a:off x="1005840" y="6492240"/>
                <a:ext cx="532188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𝑑</m:t>
                      </m:r>
                      <m:d>
                        <m:dPr>
                          <m:ctrlPr>
                            <a:rPr i="1">
                              <a:latin typeface="Cambria Math" panose="02040503050406030204" pitchFamily="18" charset="0"/>
                            </a:rPr>
                          </m:ctrlPr>
                        </m:dPr>
                        <m:e>
                          <m:r>
                            <a:rPr>
                              <a:latin typeface="Cambria Math" panose="02040503050406030204" pitchFamily="18" charset="0"/>
                            </a:rPr>
                            <m:t>3</m:t>
                          </m:r>
                          <m:r>
                            <a:rPr>
                              <a:latin typeface="Cambria Math" panose="02040503050406030204" pitchFamily="18" charset="0"/>
                            </a:rPr>
                            <m:t>,</m:t>
                          </m:r>
                          <m:r>
                            <a:rPr>
                              <a:latin typeface="Cambria Math" panose="02040503050406030204" pitchFamily="18" charset="0"/>
                            </a:rPr>
                            <m:t>4</m:t>
                          </m:r>
                        </m:e>
                      </m:d>
                      <m:r>
                        <a:rPr>
                          <a:latin typeface="Cambria Math" panose="02040503050406030204" pitchFamily="18" charset="0"/>
                        </a:rPr>
                        <m:t>=</m:t>
                      </m:r>
                      <m:rad>
                        <m:radPr>
                          <m:ctrlPr>
                            <a:rPr i="1">
                              <a:latin typeface="Cambria Math" panose="02040503050406030204" pitchFamily="18" charset="0"/>
                            </a:rPr>
                          </m:ctrlPr>
                        </m:radPr>
                        <m:deg/>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3</m:t>
                                  </m:r>
                                  <m:r>
                                    <a:rPr>
                                      <a:latin typeface="Cambria Math" panose="02040503050406030204" pitchFamily="18" charset="0"/>
                                    </a:rPr>
                                    <m:t>−</m:t>
                                  </m:r>
                                  <m:r>
                                    <a:rPr>
                                      <a:latin typeface="Cambria Math" panose="02040503050406030204" pitchFamily="18" charset="0"/>
                                    </a:rPr>
                                    <m:t>8</m:t>
                                  </m:r>
                                </m:e>
                              </m:d>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4</m:t>
                                  </m:r>
                                  <m:r>
                                    <a:rPr>
                                      <a:latin typeface="Cambria Math" panose="02040503050406030204" pitchFamily="18" charset="0"/>
                                    </a:rPr>
                                    <m:t>−</m:t>
                                  </m:r>
                                  <m:r>
                                    <a:rPr>
                                      <a:latin typeface="Cambria Math" panose="02040503050406030204" pitchFamily="18" charset="0"/>
                                    </a:rPr>
                                    <m:t>4</m:t>
                                  </m:r>
                                </m:e>
                              </m:d>
                            </m:e>
                            <m:sup>
                              <m:r>
                                <a:rPr>
                                  <a:latin typeface="Cambria Math" panose="02040503050406030204" pitchFamily="18" charset="0"/>
                                </a:rPr>
                                <m:t>2</m:t>
                              </m:r>
                            </m:sup>
                          </m:sSup>
                        </m:e>
                      </m:rad>
                      <m:r>
                        <a:rPr>
                          <a:latin typeface="Cambria Math" panose="02040503050406030204" pitchFamily="18" charset="0"/>
                        </a:rPr>
                        <m:t>=</m:t>
                      </m:r>
                      <m:r>
                        <a:rPr>
                          <a:latin typeface="Cambria Math" panose="02040503050406030204" pitchFamily="18" charset="0"/>
                        </a:rPr>
                        <m:t>5</m:t>
                      </m:r>
                      <m:r>
                        <a:rPr>
                          <a:latin typeface="Cambria Math" panose="02040503050406030204" pitchFamily="18" charset="0"/>
                        </a:rPr>
                        <m:t>.</m:t>
                      </m:r>
                      <m:r>
                        <a:rPr>
                          <a:latin typeface="Cambria Math" panose="02040503050406030204" pitchFamily="18" charset="0"/>
                        </a:rPr>
                        <m:t>00</m:t>
                      </m:r>
                    </m:oMath>
                  </m:oMathPara>
                </a14:m>
                <a:endParaRPr/>
              </a:p>
            </p:txBody>
          </p:sp>
        </mc:Choice>
        <mc:Fallback xmlns:p15="http://schemas.microsoft.com/office/powerpoint/2012/main" xmlns:p14="http://schemas.microsoft.com/office/powerpoint/2010/main" xmlns=""/>
      </mc:AlternateContent>
      <mc:AlternateContent xmlns:mc="http://schemas.openxmlformats.org/markup-compatibility/2006" xmlns:a14="http://schemas.microsoft.com/office/drawing/2010/main">
        <mc:Choice Requires="a14">
          <p:sp>
            <p:nvSpPr>
              <p:cNvPr id="194" name="Formula 21"/>
              <p:cNvSpPr txBox="1"/>
              <p:nvPr/>
            </p:nvSpPr>
            <p:spPr>
              <a:xfrm>
                <a:off x="1122120" y="10140840"/>
                <a:ext cx="530100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𝑑</m:t>
                      </m:r>
                      <m:d>
                        <m:dPr>
                          <m:ctrlPr>
                            <a:rPr i="1">
                              <a:latin typeface="Cambria Math" panose="02040503050406030204" pitchFamily="18" charset="0"/>
                            </a:rPr>
                          </m:ctrlPr>
                        </m:dPr>
                        <m:e>
                          <m:r>
                            <a:rPr>
                              <a:latin typeface="Cambria Math" panose="02040503050406030204" pitchFamily="18" charset="0"/>
                            </a:rPr>
                            <m:t>5</m:t>
                          </m:r>
                          <m:r>
                            <a:rPr>
                              <a:latin typeface="Cambria Math" panose="02040503050406030204" pitchFamily="18" charset="0"/>
                            </a:rPr>
                            <m:t>,</m:t>
                          </m:r>
                          <m:r>
                            <a:rPr>
                              <a:latin typeface="Cambria Math" panose="02040503050406030204" pitchFamily="18" charset="0"/>
                            </a:rPr>
                            <m:t>8</m:t>
                          </m:r>
                        </m:e>
                      </m:d>
                      <m:r>
                        <a:rPr>
                          <a:latin typeface="Cambria Math" panose="02040503050406030204" pitchFamily="18" charset="0"/>
                        </a:rPr>
                        <m:t>=</m:t>
                      </m:r>
                      <m:rad>
                        <m:radPr>
                          <m:ctrlPr>
                            <a:rPr i="1">
                              <a:latin typeface="Cambria Math" panose="02040503050406030204" pitchFamily="18" charset="0"/>
                            </a:rPr>
                          </m:ctrlPr>
                        </m:radPr>
                        <m:deg/>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5</m:t>
                                  </m:r>
                                  <m:r>
                                    <a:rPr>
                                      <a:latin typeface="Cambria Math" panose="02040503050406030204" pitchFamily="18" charset="0"/>
                                    </a:rPr>
                                    <m:t>−</m:t>
                                  </m:r>
                                  <m:r>
                                    <a:rPr>
                                      <a:latin typeface="Cambria Math" panose="02040503050406030204" pitchFamily="18" charset="0"/>
                                    </a:rPr>
                                    <m:t>8</m:t>
                                  </m:r>
                                </m:e>
                              </m:d>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8</m:t>
                                  </m:r>
                                  <m:r>
                                    <a:rPr>
                                      <a:latin typeface="Cambria Math" panose="02040503050406030204" pitchFamily="18" charset="0"/>
                                    </a:rPr>
                                    <m:t>−</m:t>
                                  </m:r>
                                  <m:r>
                                    <a:rPr>
                                      <a:latin typeface="Cambria Math" panose="02040503050406030204" pitchFamily="18" charset="0"/>
                                    </a:rPr>
                                    <m:t>4</m:t>
                                  </m:r>
                                </m:e>
                              </m:d>
                            </m:e>
                            <m:sup>
                              <m:r>
                                <a:rPr>
                                  <a:latin typeface="Cambria Math" panose="02040503050406030204" pitchFamily="18" charset="0"/>
                                </a:rPr>
                                <m:t>2</m:t>
                              </m:r>
                            </m:sup>
                          </m:sSup>
                        </m:e>
                      </m:rad>
                      <m:r>
                        <a:rPr>
                          <a:latin typeface="Cambria Math" panose="02040503050406030204" pitchFamily="18" charset="0"/>
                        </a:rPr>
                        <m:t>=</m:t>
                      </m:r>
                      <m:r>
                        <a:rPr>
                          <a:latin typeface="Cambria Math" panose="02040503050406030204" pitchFamily="18" charset="0"/>
                        </a:rPr>
                        <m:t>5</m:t>
                      </m:r>
                      <m:r>
                        <a:rPr>
                          <a:latin typeface="Cambria Math" panose="02040503050406030204" pitchFamily="18" charset="0"/>
                        </a:rPr>
                        <m:t>.</m:t>
                      </m:r>
                      <m:r>
                        <a:rPr>
                          <a:latin typeface="Cambria Math" panose="02040503050406030204" pitchFamily="18" charset="0"/>
                        </a:rPr>
                        <m:t>00</m:t>
                      </m:r>
                    </m:oMath>
                  </m:oMathPara>
                </a14:m>
                <a:endParaRPr/>
              </a:p>
            </p:txBody>
          </p:sp>
        </mc:Choice>
        <mc:Fallback xmlns:p15="http://schemas.microsoft.com/office/powerpoint/2012/main" xmlns:p14="http://schemas.microsoft.com/office/powerpoint/2010/main" xmlns=""/>
      </mc:AlternateContent>
      <mc:AlternateContent xmlns:mc="http://schemas.openxmlformats.org/markup-compatibility/2006" xmlns:a14="http://schemas.microsoft.com/office/drawing/2010/main">
        <mc:Choice Requires="a14">
          <p:sp>
            <p:nvSpPr>
              <p:cNvPr id="195" name="Formula 22"/>
              <p:cNvSpPr txBox="1"/>
              <p:nvPr/>
            </p:nvSpPr>
            <p:spPr>
              <a:xfrm>
                <a:off x="985320" y="4754880"/>
                <a:ext cx="530712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𝑑</m:t>
                      </m:r>
                      <m:d>
                        <m:dPr>
                          <m:ctrlPr>
                            <a:rPr i="1">
                              <a:latin typeface="Cambria Math" panose="02040503050406030204" pitchFamily="18" charset="0"/>
                            </a:rPr>
                          </m:ctrlPr>
                        </m:dPr>
                        <m:e>
                          <m:r>
                            <a:rPr>
                              <a:latin typeface="Cambria Math" panose="02040503050406030204" pitchFamily="18" charset="0"/>
                            </a:rPr>
                            <m:t>3</m:t>
                          </m:r>
                          <m:r>
                            <a:rPr>
                              <a:latin typeface="Cambria Math" panose="02040503050406030204" pitchFamily="18" charset="0"/>
                            </a:rPr>
                            <m:t>,</m:t>
                          </m:r>
                          <m:r>
                            <a:rPr>
                              <a:latin typeface="Cambria Math" panose="02040503050406030204" pitchFamily="18" charset="0"/>
                            </a:rPr>
                            <m:t>6</m:t>
                          </m:r>
                        </m:e>
                      </m:d>
                      <m:r>
                        <a:rPr>
                          <a:latin typeface="Cambria Math" panose="02040503050406030204" pitchFamily="18" charset="0"/>
                        </a:rPr>
                        <m:t>=</m:t>
                      </m:r>
                      <m:rad>
                        <m:radPr>
                          <m:ctrlPr>
                            <a:rPr i="1">
                              <a:latin typeface="Cambria Math" panose="02040503050406030204" pitchFamily="18" charset="0"/>
                            </a:rPr>
                          </m:ctrlPr>
                        </m:radPr>
                        <m:deg/>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3</m:t>
                                  </m:r>
                                  <m:r>
                                    <a:rPr>
                                      <a:latin typeface="Cambria Math" panose="02040503050406030204" pitchFamily="18" charset="0"/>
                                    </a:rPr>
                                    <m:t>−</m:t>
                                  </m:r>
                                  <m:r>
                                    <a:rPr>
                                      <a:latin typeface="Cambria Math" panose="02040503050406030204" pitchFamily="18" charset="0"/>
                                    </a:rPr>
                                    <m:t>8</m:t>
                                  </m:r>
                                </m:e>
                              </m:d>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6</m:t>
                                  </m:r>
                                  <m:r>
                                    <a:rPr>
                                      <a:latin typeface="Cambria Math" panose="02040503050406030204" pitchFamily="18" charset="0"/>
                                    </a:rPr>
                                    <m:t>−</m:t>
                                  </m:r>
                                  <m:r>
                                    <a:rPr>
                                      <a:latin typeface="Cambria Math" panose="02040503050406030204" pitchFamily="18" charset="0"/>
                                    </a:rPr>
                                    <m:t>4</m:t>
                                  </m:r>
                                </m:e>
                              </m:d>
                            </m:e>
                            <m:sup>
                              <m:r>
                                <a:rPr>
                                  <a:latin typeface="Cambria Math" panose="02040503050406030204" pitchFamily="18" charset="0"/>
                                </a:rPr>
                                <m:t>2</m:t>
                              </m:r>
                            </m:sup>
                          </m:sSup>
                        </m:e>
                      </m:rad>
                      <m:r>
                        <a:rPr>
                          <a:latin typeface="Cambria Math" panose="02040503050406030204" pitchFamily="18" charset="0"/>
                        </a:rPr>
                        <m:t>=</m:t>
                      </m:r>
                      <m:r>
                        <a:rPr>
                          <a:latin typeface="Cambria Math" panose="02040503050406030204" pitchFamily="18" charset="0"/>
                        </a:rPr>
                        <m:t>5</m:t>
                      </m:r>
                      <m:r>
                        <a:rPr>
                          <a:latin typeface="Cambria Math" panose="02040503050406030204" pitchFamily="18" charset="0"/>
                        </a:rPr>
                        <m:t>.</m:t>
                      </m:r>
                      <m:r>
                        <a:rPr>
                          <a:latin typeface="Cambria Math" panose="02040503050406030204" pitchFamily="18" charset="0"/>
                        </a:rPr>
                        <m:t>39</m:t>
                      </m:r>
                    </m:oMath>
                  </m:oMathPara>
                </a14:m>
                <a:endParaRPr/>
              </a:p>
            </p:txBody>
          </p:sp>
        </mc:Choice>
        <mc:Fallback xmlns:p15="http://schemas.microsoft.com/office/powerpoint/2012/main" xmlns:p14="http://schemas.microsoft.com/office/powerpoint/2010/main" xmlns=""/>
      </mc:AlternateContent>
      <p:grpSp>
        <p:nvGrpSpPr>
          <p:cNvPr id="196" name="Group 23"/>
          <p:cNvGrpSpPr/>
          <p:nvPr/>
        </p:nvGrpSpPr>
        <p:grpSpPr>
          <a:xfrm>
            <a:off x="966600" y="2926080"/>
            <a:ext cx="5325840" cy="2567160"/>
            <a:chOff x="966600" y="2926080"/>
            <a:chExt cx="5325840" cy="2567160"/>
          </a:xfrm>
        </p:grpSpPr>
        <mc:AlternateContent xmlns:mc="http://schemas.openxmlformats.org/markup-compatibility/2006" xmlns:a14="http://schemas.microsoft.com/office/drawing/2010/main">
          <mc:Choice Requires="a14">
            <p:sp>
              <p:nvSpPr>
                <p:cNvPr id="197" name="Formula 24"/>
                <p:cNvSpPr txBox="1"/>
                <p:nvPr/>
              </p:nvSpPr>
              <p:spPr>
                <a:xfrm>
                  <a:off x="985320" y="4754880"/>
                  <a:ext cx="530712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𝑑</m:t>
                        </m:r>
                        <m:d>
                          <m:dPr>
                            <m:ctrlPr>
                              <a:rPr i="1">
                                <a:latin typeface="Cambria Math" panose="02040503050406030204" pitchFamily="18" charset="0"/>
                              </a:rPr>
                            </m:ctrlPr>
                          </m:dPr>
                          <m:e>
                            <m:r>
                              <a:rPr>
                                <a:latin typeface="Cambria Math" panose="02040503050406030204" pitchFamily="18" charset="0"/>
                              </a:rPr>
                              <m:t>3</m:t>
                            </m:r>
                            <m:r>
                              <a:rPr>
                                <a:latin typeface="Cambria Math" panose="02040503050406030204" pitchFamily="18" charset="0"/>
                              </a:rPr>
                              <m:t>,</m:t>
                            </m:r>
                            <m:r>
                              <a:rPr>
                                <a:latin typeface="Cambria Math" panose="02040503050406030204" pitchFamily="18" charset="0"/>
                              </a:rPr>
                              <m:t>6</m:t>
                            </m:r>
                          </m:e>
                        </m:d>
                        <m:r>
                          <a:rPr>
                            <a:latin typeface="Cambria Math" panose="02040503050406030204" pitchFamily="18" charset="0"/>
                          </a:rPr>
                          <m:t>=</m:t>
                        </m:r>
                        <m:rad>
                          <m:radPr>
                            <m:ctrlPr>
                              <a:rPr i="1">
                                <a:latin typeface="Cambria Math" panose="02040503050406030204" pitchFamily="18" charset="0"/>
                              </a:rPr>
                            </m:ctrlPr>
                          </m:radPr>
                          <m:deg/>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3</m:t>
                                    </m:r>
                                    <m:r>
                                      <a:rPr>
                                        <a:latin typeface="Cambria Math" panose="02040503050406030204" pitchFamily="18" charset="0"/>
                                      </a:rPr>
                                      <m:t>−</m:t>
                                    </m:r>
                                    <m:r>
                                      <a:rPr>
                                        <a:latin typeface="Cambria Math" panose="02040503050406030204" pitchFamily="18" charset="0"/>
                                      </a:rPr>
                                      <m:t>8</m:t>
                                    </m:r>
                                  </m:e>
                                </m:d>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6</m:t>
                                    </m:r>
                                    <m:r>
                                      <a:rPr>
                                        <a:latin typeface="Cambria Math" panose="02040503050406030204" pitchFamily="18" charset="0"/>
                                      </a:rPr>
                                      <m:t>−</m:t>
                                    </m:r>
                                    <m:r>
                                      <a:rPr>
                                        <a:latin typeface="Cambria Math" panose="02040503050406030204" pitchFamily="18" charset="0"/>
                                      </a:rPr>
                                      <m:t>4</m:t>
                                    </m:r>
                                  </m:e>
                                </m:d>
                              </m:e>
                              <m:sup>
                                <m:r>
                                  <a:rPr>
                                    <a:latin typeface="Cambria Math" panose="02040503050406030204" pitchFamily="18" charset="0"/>
                                  </a:rPr>
                                  <m:t>2</m:t>
                                </m:r>
                              </m:sup>
                            </m:sSup>
                          </m:e>
                        </m:rad>
                        <m:r>
                          <a:rPr>
                            <a:latin typeface="Cambria Math" panose="02040503050406030204" pitchFamily="18" charset="0"/>
                          </a:rPr>
                          <m:t>=</m:t>
                        </m:r>
                        <m:r>
                          <a:rPr>
                            <a:latin typeface="Cambria Math" panose="02040503050406030204" pitchFamily="18" charset="0"/>
                          </a:rPr>
                          <m:t>5</m:t>
                        </m:r>
                        <m:r>
                          <a:rPr>
                            <a:latin typeface="Cambria Math" panose="02040503050406030204" pitchFamily="18" charset="0"/>
                          </a:rPr>
                          <m:t>.</m:t>
                        </m:r>
                        <m:r>
                          <a:rPr>
                            <a:latin typeface="Cambria Math" panose="02040503050406030204" pitchFamily="18" charset="0"/>
                          </a:rPr>
                          <m:t>39</m:t>
                        </m:r>
                      </m:oMath>
                    </m:oMathPara>
                  </a14:m>
                  <a:endParaRPr/>
                </a:p>
              </p:txBody>
            </p:sp>
          </mc:Choice>
          <mc:Fallback xmlns:p15="http://schemas.microsoft.com/office/powerpoint/2012/main" xmlns:p14="http://schemas.microsoft.com/office/powerpoint/2010/main" xmlns=""/>
        </mc:AlternateContent>
        <mc:AlternateContent xmlns:mc="http://schemas.openxmlformats.org/markup-compatibility/2006" xmlns:a14="http://schemas.microsoft.com/office/drawing/2010/main">
          <mc:Choice Requires="a14">
            <p:sp>
              <p:nvSpPr>
                <p:cNvPr id="198" name="Formula 25"/>
                <p:cNvSpPr txBox="1"/>
                <p:nvPr/>
              </p:nvSpPr>
              <p:spPr>
                <a:xfrm>
                  <a:off x="966600" y="2926080"/>
                  <a:ext cx="532008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𝑑</m:t>
                        </m:r>
                        <m:d>
                          <m:dPr>
                            <m:ctrlPr>
                              <a:rPr i="1">
                                <a:latin typeface="Cambria Math" panose="02040503050406030204" pitchFamily="18" charset="0"/>
                              </a:rPr>
                            </m:ctrlPr>
                          </m:dPr>
                          <m:e>
                            <m:r>
                              <a:rPr>
                                <a:latin typeface="Cambria Math" panose="02040503050406030204" pitchFamily="18" charset="0"/>
                              </a:rPr>
                              <m:t>2</m:t>
                            </m:r>
                            <m:r>
                              <a:rPr>
                                <a:latin typeface="Cambria Math" panose="02040503050406030204" pitchFamily="18" charset="0"/>
                              </a:rPr>
                              <m:t>,</m:t>
                            </m:r>
                            <m:r>
                              <a:rPr>
                                <a:latin typeface="Cambria Math" panose="02040503050406030204" pitchFamily="18" charset="0"/>
                              </a:rPr>
                              <m:t>4</m:t>
                            </m:r>
                          </m:e>
                        </m:d>
                        <m:r>
                          <a:rPr>
                            <a:latin typeface="Cambria Math" panose="02040503050406030204" pitchFamily="18" charset="0"/>
                          </a:rPr>
                          <m:t>=</m:t>
                        </m:r>
                        <m:rad>
                          <m:radPr>
                            <m:ctrlPr>
                              <a:rPr i="1">
                                <a:latin typeface="Cambria Math" panose="02040503050406030204" pitchFamily="18" charset="0"/>
                              </a:rPr>
                            </m:ctrlPr>
                          </m:radPr>
                          <m:deg/>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2</m:t>
                                    </m:r>
                                    <m:r>
                                      <a:rPr>
                                        <a:latin typeface="Cambria Math" panose="02040503050406030204" pitchFamily="18" charset="0"/>
                                      </a:rPr>
                                      <m:t>−</m:t>
                                    </m:r>
                                    <m:r>
                                      <a:rPr>
                                        <a:latin typeface="Cambria Math" panose="02040503050406030204" pitchFamily="18" charset="0"/>
                                      </a:rPr>
                                      <m:t>8</m:t>
                                    </m:r>
                                  </m:e>
                                </m:d>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4</m:t>
                                    </m:r>
                                    <m:r>
                                      <a:rPr>
                                        <a:latin typeface="Cambria Math" panose="02040503050406030204" pitchFamily="18" charset="0"/>
                                      </a:rPr>
                                      <m:t>−</m:t>
                                    </m:r>
                                    <m:r>
                                      <a:rPr>
                                        <a:latin typeface="Cambria Math" panose="02040503050406030204" pitchFamily="18" charset="0"/>
                                      </a:rPr>
                                      <m:t>4</m:t>
                                    </m:r>
                                  </m:e>
                                </m:d>
                              </m:e>
                              <m:sup>
                                <m:r>
                                  <a:rPr>
                                    <a:latin typeface="Cambria Math" panose="02040503050406030204" pitchFamily="18" charset="0"/>
                                  </a:rPr>
                                  <m:t>2</m:t>
                                </m:r>
                              </m:sup>
                            </m:sSup>
                          </m:e>
                        </m:rad>
                        <m:r>
                          <a:rPr>
                            <a:latin typeface="Cambria Math" panose="02040503050406030204" pitchFamily="18" charset="0"/>
                          </a:rPr>
                          <m:t>=</m:t>
                        </m:r>
                        <m:r>
                          <a:rPr>
                            <a:latin typeface="Cambria Math" panose="02040503050406030204" pitchFamily="18" charset="0"/>
                          </a:rPr>
                          <m:t>6</m:t>
                        </m:r>
                        <m:r>
                          <a:rPr>
                            <a:latin typeface="Cambria Math" panose="02040503050406030204" pitchFamily="18" charset="0"/>
                          </a:rPr>
                          <m:t>.</m:t>
                        </m:r>
                        <m:r>
                          <a:rPr>
                            <a:latin typeface="Cambria Math" panose="02040503050406030204" pitchFamily="18" charset="0"/>
                          </a:rPr>
                          <m:t>00</m:t>
                        </m:r>
                      </m:oMath>
                    </m:oMathPara>
                  </a14:m>
                  <a:endParaRPr/>
                </a:p>
              </p:txBody>
            </p:sp>
          </mc:Choice>
          <mc:Fallback xmlns:p15="http://schemas.microsoft.com/office/powerpoint/2012/main" xmlns:p14="http://schemas.microsoft.com/office/powerpoint/2010/main" xmlns=""/>
        </mc:AlternateContent>
      </p:grpSp>
      <mc:AlternateContent xmlns:mc="http://schemas.openxmlformats.org/markup-compatibility/2006" xmlns:a14="http://schemas.microsoft.com/office/drawing/2010/main">
        <mc:Choice Requires="a14">
          <p:sp>
            <p:nvSpPr>
              <p:cNvPr id="199" name="Formula 26"/>
              <p:cNvSpPr txBox="1"/>
              <p:nvPr/>
            </p:nvSpPr>
            <p:spPr>
              <a:xfrm>
                <a:off x="1024560" y="8321040"/>
                <a:ext cx="571212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𝑑</m:t>
                      </m:r>
                      <m:d>
                        <m:dPr>
                          <m:ctrlPr>
                            <a:rPr i="1">
                              <a:latin typeface="Cambria Math" panose="02040503050406030204" pitchFamily="18" charset="0"/>
                            </a:rPr>
                          </m:ctrlPr>
                        </m:dPr>
                        <m:e>
                          <m:r>
                            <a:rPr>
                              <a:latin typeface="Cambria Math" panose="02040503050406030204" pitchFamily="18" charset="0"/>
                            </a:rPr>
                            <m:t>4</m:t>
                          </m:r>
                          <m:r>
                            <a:rPr>
                              <a:latin typeface="Cambria Math" panose="02040503050406030204" pitchFamily="18" charset="0"/>
                            </a:rPr>
                            <m:t>,</m:t>
                          </m:r>
                          <m:r>
                            <a:rPr>
                              <a:latin typeface="Cambria Math" panose="02040503050406030204" pitchFamily="18" charset="0"/>
                            </a:rPr>
                            <m:t>10</m:t>
                          </m:r>
                        </m:e>
                      </m:d>
                      <m:r>
                        <a:rPr>
                          <a:latin typeface="Cambria Math" panose="02040503050406030204" pitchFamily="18" charset="0"/>
                        </a:rPr>
                        <m:t>=</m:t>
                      </m:r>
                      <m:rad>
                        <m:radPr>
                          <m:ctrlPr>
                            <a:rPr i="1">
                              <a:latin typeface="Cambria Math" panose="02040503050406030204" pitchFamily="18" charset="0"/>
                            </a:rPr>
                          </m:ctrlPr>
                        </m:radPr>
                        <m:deg/>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4</m:t>
                                  </m:r>
                                  <m:r>
                                    <a:rPr>
                                      <a:latin typeface="Cambria Math" panose="02040503050406030204" pitchFamily="18" charset="0"/>
                                    </a:rPr>
                                    <m:t>−</m:t>
                                  </m:r>
                                  <m:r>
                                    <a:rPr>
                                      <a:latin typeface="Cambria Math" panose="02040503050406030204" pitchFamily="18" charset="0"/>
                                    </a:rPr>
                                    <m:t>8</m:t>
                                  </m:r>
                                </m:e>
                              </m:d>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10</m:t>
                                  </m:r>
                                  <m:r>
                                    <a:rPr>
                                      <a:latin typeface="Cambria Math" panose="02040503050406030204" pitchFamily="18" charset="0"/>
                                    </a:rPr>
                                    <m:t>−</m:t>
                                  </m:r>
                                  <m:r>
                                    <a:rPr>
                                      <a:latin typeface="Cambria Math" panose="02040503050406030204" pitchFamily="18" charset="0"/>
                                    </a:rPr>
                                    <m:t>4</m:t>
                                  </m:r>
                                </m:e>
                              </m:d>
                            </m:e>
                            <m:sup>
                              <m:r>
                                <a:rPr>
                                  <a:latin typeface="Cambria Math" panose="02040503050406030204" pitchFamily="18" charset="0"/>
                                </a:rPr>
                                <m:t>2</m:t>
                              </m:r>
                            </m:sup>
                          </m:sSup>
                        </m:e>
                      </m:rad>
                      <m:r>
                        <a:rPr>
                          <a:latin typeface="Cambria Math" panose="02040503050406030204" pitchFamily="18" charset="0"/>
                        </a:rPr>
                        <m:t>=</m:t>
                      </m:r>
                      <m:r>
                        <a:rPr>
                          <a:latin typeface="Cambria Math" panose="02040503050406030204" pitchFamily="18" charset="0"/>
                        </a:rPr>
                        <m:t>7</m:t>
                      </m:r>
                      <m:r>
                        <a:rPr>
                          <a:latin typeface="Cambria Math" panose="02040503050406030204" pitchFamily="18" charset="0"/>
                        </a:rPr>
                        <m:t>.</m:t>
                      </m:r>
                      <m:r>
                        <a:rPr>
                          <a:latin typeface="Cambria Math" panose="02040503050406030204" pitchFamily="18" charset="0"/>
                        </a:rPr>
                        <m:t>21</m:t>
                      </m:r>
                    </m:oMath>
                  </m:oMathPara>
                </a14:m>
                <a:endParaRPr/>
              </a:p>
            </p:txBody>
          </p:sp>
        </mc:Choice>
        <mc:Fallback xmlns:p15="http://schemas.microsoft.com/office/powerpoint/2012/main" xmlns:p14="http://schemas.microsoft.com/office/powerpoint/2010/main" xmlns=""/>
      </mc:AlternateContent>
      <mc:AlternateContent xmlns:mc="http://schemas.openxmlformats.org/markup-compatibility/2006" xmlns:a14="http://schemas.microsoft.com/office/drawing/2010/main">
        <mc:Choice Requires="a14">
          <p:sp>
            <p:nvSpPr>
              <p:cNvPr id="200" name="Formula 27"/>
              <p:cNvSpPr txBox="1"/>
              <p:nvPr/>
            </p:nvSpPr>
            <p:spPr>
              <a:xfrm>
                <a:off x="1005840" y="6492240"/>
                <a:ext cx="532188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𝑑</m:t>
                      </m:r>
                      <m:d>
                        <m:dPr>
                          <m:ctrlPr>
                            <a:rPr i="1">
                              <a:latin typeface="Cambria Math" panose="02040503050406030204" pitchFamily="18" charset="0"/>
                            </a:rPr>
                          </m:ctrlPr>
                        </m:dPr>
                        <m:e>
                          <m:r>
                            <a:rPr>
                              <a:latin typeface="Cambria Math" panose="02040503050406030204" pitchFamily="18" charset="0"/>
                            </a:rPr>
                            <m:t>3</m:t>
                          </m:r>
                          <m:r>
                            <a:rPr>
                              <a:latin typeface="Cambria Math" panose="02040503050406030204" pitchFamily="18" charset="0"/>
                            </a:rPr>
                            <m:t>,</m:t>
                          </m:r>
                          <m:r>
                            <a:rPr>
                              <a:latin typeface="Cambria Math" panose="02040503050406030204" pitchFamily="18" charset="0"/>
                            </a:rPr>
                            <m:t>4</m:t>
                          </m:r>
                        </m:e>
                      </m:d>
                      <m:r>
                        <a:rPr>
                          <a:latin typeface="Cambria Math" panose="02040503050406030204" pitchFamily="18" charset="0"/>
                        </a:rPr>
                        <m:t>=</m:t>
                      </m:r>
                      <m:rad>
                        <m:radPr>
                          <m:ctrlPr>
                            <a:rPr i="1">
                              <a:latin typeface="Cambria Math" panose="02040503050406030204" pitchFamily="18" charset="0"/>
                            </a:rPr>
                          </m:ctrlPr>
                        </m:radPr>
                        <m:deg/>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3</m:t>
                                  </m:r>
                                  <m:r>
                                    <a:rPr>
                                      <a:latin typeface="Cambria Math" panose="02040503050406030204" pitchFamily="18" charset="0"/>
                                    </a:rPr>
                                    <m:t>−</m:t>
                                  </m:r>
                                  <m:r>
                                    <a:rPr>
                                      <a:latin typeface="Cambria Math" panose="02040503050406030204" pitchFamily="18" charset="0"/>
                                    </a:rPr>
                                    <m:t>8</m:t>
                                  </m:r>
                                </m:e>
                              </m:d>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4</m:t>
                                  </m:r>
                                  <m:r>
                                    <a:rPr>
                                      <a:latin typeface="Cambria Math" panose="02040503050406030204" pitchFamily="18" charset="0"/>
                                    </a:rPr>
                                    <m:t>−</m:t>
                                  </m:r>
                                  <m:r>
                                    <a:rPr>
                                      <a:latin typeface="Cambria Math" panose="02040503050406030204" pitchFamily="18" charset="0"/>
                                    </a:rPr>
                                    <m:t>4</m:t>
                                  </m:r>
                                </m:e>
                              </m:d>
                            </m:e>
                            <m:sup>
                              <m:r>
                                <a:rPr>
                                  <a:latin typeface="Cambria Math" panose="02040503050406030204" pitchFamily="18" charset="0"/>
                                </a:rPr>
                                <m:t>2</m:t>
                              </m:r>
                            </m:sup>
                          </m:sSup>
                        </m:e>
                      </m:rad>
                      <m:r>
                        <a:rPr>
                          <a:latin typeface="Cambria Math" panose="02040503050406030204" pitchFamily="18" charset="0"/>
                        </a:rPr>
                        <m:t>=</m:t>
                      </m:r>
                      <m:r>
                        <a:rPr>
                          <a:latin typeface="Cambria Math" panose="02040503050406030204" pitchFamily="18" charset="0"/>
                        </a:rPr>
                        <m:t>5</m:t>
                      </m:r>
                      <m:r>
                        <a:rPr>
                          <a:latin typeface="Cambria Math" panose="02040503050406030204" pitchFamily="18" charset="0"/>
                        </a:rPr>
                        <m:t>.</m:t>
                      </m:r>
                      <m:r>
                        <a:rPr>
                          <a:latin typeface="Cambria Math" panose="02040503050406030204" pitchFamily="18" charset="0"/>
                        </a:rPr>
                        <m:t>00</m:t>
                      </m:r>
                    </m:oMath>
                  </m:oMathPara>
                </a14:m>
                <a:endParaRPr/>
              </a:p>
            </p:txBody>
          </p:sp>
        </mc:Choice>
        <mc:Fallback xmlns:p15="http://schemas.microsoft.com/office/powerpoint/2012/main" xmlns:p14="http://schemas.microsoft.com/office/powerpoint/2010/main" xmlns=""/>
      </mc:AlternateContent>
      <mc:AlternateContent xmlns:mc="http://schemas.openxmlformats.org/markup-compatibility/2006" xmlns:a14="http://schemas.microsoft.com/office/drawing/2010/main">
        <mc:Choice Requires="a14">
          <p:sp>
            <p:nvSpPr>
              <p:cNvPr id="201" name="Formula 28"/>
              <p:cNvSpPr txBox="1"/>
              <p:nvPr/>
            </p:nvSpPr>
            <p:spPr>
              <a:xfrm>
                <a:off x="1122120" y="10140840"/>
                <a:ext cx="530100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𝑑</m:t>
                      </m:r>
                      <m:d>
                        <m:dPr>
                          <m:ctrlPr>
                            <a:rPr i="1">
                              <a:latin typeface="Cambria Math" panose="02040503050406030204" pitchFamily="18" charset="0"/>
                            </a:rPr>
                          </m:ctrlPr>
                        </m:dPr>
                        <m:e>
                          <m:r>
                            <a:rPr>
                              <a:latin typeface="Cambria Math" panose="02040503050406030204" pitchFamily="18" charset="0"/>
                            </a:rPr>
                            <m:t>5</m:t>
                          </m:r>
                          <m:r>
                            <a:rPr>
                              <a:latin typeface="Cambria Math" panose="02040503050406030204" pitchFamily="18" charset="0"/>
                            </a:rPr>
                            <m:t>,</m:t>
                          </m:r>
                          <m:r>
                            <a:rPr>
                              <a:latin typeface="Cambria Math" panose="02040503050406030204" pitchFamily="18" charset="0"/>
                            </a:rPr>
                            <m:t>8</m:t>
                          </m:r>
                        </m:e>
                      </m:d>
                      <m:r>
                        <a:rPr>
                          <a:latin typeface="Cambria Math" panose="02040503050406030204" pitchFamily="18" charset="0"/>
                        </a:rPr>
                        <m:t>=</m:t>
                      </m:r>
                      <m:rad>
                        <m:radPr>
                          <m:ctrlPr>
                            <a:rPr i="1">
                              <a:latin typeface="Cambria Math" panose="02040503050406030204" pitchFamily="18" charset="0"/>
                            </a:rPr>
                          </m:ctrlPr>
                        </m:radPr>
                        <m:deg/>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5</m:t>
                                  </m:r>
                                  <m:r>
                                    <a:rPr>
                                      <a:latin typeface="Cambria Math" panose="02040503050406030204" pitchFamily="18" charset="0"/>
                                    </a:rPr>
                                    <m:t>−</m:t>
                                  </m:r>
                                  <m:r>
                                    <a:rPr>
                                      <a:latin typeface="Cambria Math" panose="02040503050406030204" pitchFamily="18" charset="0"/>
                                    </a:rPr>
                                    <m:t>8</m:t>
                                  </m:r>
                                </m:e>
                              </m:d>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8</m:t>
                                  </m:r>
                                  <m:r>
                                    <a:rPr>
                                      <a:latin typeface="Cambria Math" panose="02040503050406030204" pitchFamily="18" charset="0"/>
                                    </a:rPr>
                                    <m:t>−</m:t>
                                  </m:r>
                                  <m:r>
                                    <a:rPr>
                                      <a:latin typeface="Cambria Math" panose="02040503050406030204" pitchFamily="18" charset="0"/>
                                    </a:rPr>
                                    <m:t>4</m:t>
                                  </m:r>
                                </m:e>
                              </m:d>
                            </m:e>
                            <m:sup>
                              <m:r>
                                <a:rPr>
                                  <a:latin typeface="Cambria Math" panose="02040503050406030204" pitchFamily="18" charset="0"/>
                                </a:rPr>
                                <m:t>2</m:t>
                              </m:r>
                            </m:sup>
                          </m:sSup>
                        </m:e>
                      </m:rad>
                      <m:r>
                        <a:rPr>
                          <a:latin typeface="Cambria Math" panose="02040503050406030204" pitchFamily="18" charset="0"/>
                        </a:rPr>
                        <m:t>=</m:t>
                      </m:r>
                      <m:r>
                        <a:rPr>
                          <a:latin typeface="Cambria Math" panose="02040503050406030204" pitchFamily="18" charset="0"/>
                        </a:rPr>
                        <m:t>5</m:t>
                      </m:r>
                      <m:r>
                        <a:rPr>
                          <a:latin typeface="Cambria Math" panose="02040503050406030204" pitchFamily="18" charset="0"/>
                        </a:rPr>
                        <m:t>.</m:t>
                      </m:r>
                      <m:r>
                        <a:rPr>
                          <a:latin typeface="Cambria Math" panose="02040503050406030204" pitchFamily="18" charset="0"/>
                        </a:rPr>
                        <m:t>00</m:t>
                      </m:r>
                    </m:oMath>
                  </m:oMathPara>
                </a14:m>
                <a:endParaRPr/>
              </a:p>
            </p:txBody>
          </p:sp>
        </mc:Choice>
        <mc:Fallback xmlns:p15="http://schemas.microsoft.com/office/powerpoint/2012/main" xmlns:p14="http://schemas.microsoft.com/office/powerpoint/2010/main" xmlns=""/>
      </mc:AlternateContent>
      <mc:AlternateContent xmlns:mc="http://schemas.openxmlformats.org/markup-compatibility/2006" xmlns:a14="http://schemas.microsoft.com/office/drawing/2010/main">
        <mc:Choice Requires="a14">
          <p:sp>
            <p:nvSpPr>
              <p:cNvPr id="202" name="Formula 29"/>
              <p:cNvSpPr txBox="1"/>
              <p:nvPr/>
            </p:nvSpPr>
            <p:spPr>
              <a:xfrm>
                <a:off x="985320" y="4754880"/>
                <a:ext cx="530712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𝑑</m:t>
                      </m:r>
                      <m:d>
                        <m:dPr>
                          <m:ctrlPr>
                            <a:rPr i="1">
                              <a:latin typeface="Cambria Math" panose="02040503050406030204" pitchFamily="18" charset="0"/>
                            </a:rPr>
                          </m:ctrlPr>
                        </m:dPr>
                        <m:e>
                          <m:r>
                            <a:rPr>
                              <a:latin typeface="Cambria Math" panose="02040503050406030204" pitchFamily="18" charset="0"/>
                            </a:rPr>
                            <m:t>3</m:t>
                          </m:r>
                          <m:r>
                            <a:rPr>
                              <a:latin typeface="Cambria Math" panose="02040503050406030204" pitchFamily="18" charset="0"/>
                            </a:rPr>
                            <m:t>,</m:t>
                          </m:r>
                          <m:r>
                            <a:rPr>
                              <a:latin typeface="Cambria Math" panose="02040503050406030204" pitchFamily="18" charset="0"/>
                            </a:rPr>
                            <m:t>6</m:t>
                          </m:r>
                        </m:e>
                      </m:d>
                      <m:r>
                        <a:rPr>
                          <a:latin typeface="Cambria Math" panose="02040503050406030204" pitchFamily="18" charset="0"/>
                        </a:rPr>
                        <m:t>=</m:t>
                      </m:r>
                      <m:rad>
                        <m:radPr>
                          <m:ctrlPr>
                            <a:rPr i="1">
                              <a:latin typeface="Cambria Math" panose="02040503050406030204" pitchFamily="18" charset="0"/>
                            </a:rPr>
                          </m:ctrlPr>
                        </m:radPr>
                        <m:deg/>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3</m:t>
                                  </m:r>
                                  <m:r>
                                    <a:rPr>
                                      <a:latin typeface="Cambria Math" panose="02040503050406030204" pitchFamily="18" charset="0"/>
                                    </a:rPr>
                                    <m:t>−</m:t>
                                  </m:r>
                                  <m:r>
                                    <a:rPr>
                                      <a:latin typeface="Cambria Math" panose="02040503050406030204" pitchFamily="18" charset="0"/>
                                    </a:rPr>
                                    <m:t>8</m:t>
                                  </m:r>
                                </m:e>
                              </m:d>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6</m:t>
                                  </m:r>
                                  <m:r>
                                    <a:rPr>
                                      <a:latin typeface="Cambria Math" panose="02040503050406030204" pitchFamily="18" charset="0"/>
                                    </a:rPr>
                                    <m:t>−</m:t>
                                  </m:r>
                                  <m:r>
                                    <a:rPr>
                                      <a:latin typeface="Cambria Math" panose="02040503050406030204" pitchFamily="18" charset="0"/>
                                    </a:rPr>
                                    <m:t>4</m:t>
                                  </m:r>
                                </m:e>
                              </m:d>
                            </m:e>
                            <m:sup>
                              <m:r>
                                <a:rPr>
                                  <a:latin typeface="Cambria Math" panose="02040503050406030204" pitchFamily="18" charset="0"/>
                                </a:rPr>
                                <m:t>2</m:t>
                              </m:r>
                            </m:sup>
                          </m:sSup>
                        </m:e>
                      </m:rad>
                      <m:r>
                        <a:rPr>
                          <a:latin typeface="Cambria Math" panose="02040503050406030204" pitchFamily="18" charset="0"/>
                        </a:rPr>
                        <m:t>=</m:t>
                      </m:r>
                      <m:r>
                        <a:rPr>
                          <a:latin typeface="Cambria Math" panose="02040503050406030204" pitchFamily="18" charset="0"/>
                        </a:rPr>
                        <m:t>5</m:t>
                      </m:r>
                      <m:r>
                        <a:rPr>
                          <a:latin typeface="Cambria Math" panose="02040503050406030204" pitchFamily="18" charset="0"/>
                        </a:rPr>
                        <m:t>.</m:t>
                      </m:r>
                      <m:r>
                        <a:rPr>
                          <a:latin typeface="Cambria Math" panose="02040503050406030204" pitchFamily="18" charset="0"/>
                        </a:rPr>
                        <m:t>39</m:t>
                      </m:r>
                    </m:oMath>
                  </m:oMathPara>
                </a14:m>
                <a:endParaRPr/>
              </a:p>
            </p:txBody>
          </p:sp>
        </mc:Choice>
        <mc:Fallback xmlns:p15="http://schemas.microsoft.com/office/powerpoint/2012/main" xmlns:p14="http://schemas.microsoft.com/office/powerpoint/2010/main" xmlns=""/>
      </mc:AlternateContent>
      <p:grpSp>
        <p:nvGrpSpPr>
          <p:cNvPr id="203" name="Group 30"/>
          <p:cNvGrpSpPr/>
          <p:nvPr/>
        </p:nvGrpSpPr>
        <p:grpSpPr>
          <a:xfrm>
            <a:off x="966600" y="2926080"/>
            <a:ext cx="5325840" cy="2567160"/>
            <a:chOff x="966600" y="2926080"/>
            <a:chExt cx="5325840" cy="2567160"/>
          </a:xfrm>
        </p:grpSpPr>
        <mc:AlternateContent xmlns:mc="http://schemas.openxmlformats.org/markup-compatibility/2006" xmlns:a14="http://schemas.microsoft.com/office/drawing/2010/main">
          <mc:Choice Requires="a14">
            <p:sp>
              <p:nvSpPr>
                <p:cNvPr id="204" name="Formula 31"/>
                <p:cNvSpPr txBox="1"/>
                <p:nvPr/>
              </p:nvSpPr>
              <p:spPr>
                <a:xfrm>
                  <a:off x="985320" y="4754880"/>
                  <a:ext cx="530712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𝑑</m:t>
                        </m:r>
                        <m:d>
                          <m:dPr>
                            <m:ctrlPr>
                              <a:rPr i="1">
                                <a:latin typeface="Cambria Math" panose="02040503050406030204" pitchFamily="18" charset="0"/>
                              </a:rPr>
                            </m:ctrlPr>
                          </m:dPr>
                          <m:e>
                            <m:r>
                              <a:rPr>
                                <a:latin typeface="Cambria Math" panose="02040503050406030204" pitchFamily="18" charset="0"/>
                              </a:rPr>
                              <m:t>3</m:t>
                            </m:r>
                            <m:r>
                              <a:rPr>
                                <a:latin typeface="Cambria Math" panose="02040503050406030204" pitchFamily="18" charset="0"/>
                              </a:rPr>
                              <m:t>,</m:t>
                            </m:r>
                            <m:r>
                              <a:rPr>
                                <a:latin typeface="Cambria Math" panose="02040503050406030204" pitchFamily="18" charset="0"/>
                              </a:rPr>
                              <m:t>6</m:t>
                            </m:r>
                          </m:e>
                        </m:d>
                        <m:r>
                          <a:rPr>
                            <a:latin typeface="Cambria Math" panose="02040503050406030204" pitchFamily="18" charset="0"/>
                          </a:rPr>
                          <m:t>=</m:t>
                        </m:r>
                        <m:rad>
                          <m:radPr>
                            <m:ctrlPr>
                              <a:rPr i="1">
                                <a:latin typeface="Cambria Math" panose="02040503050406030204" pitchFamily="18" charset="0"/>
                              </a:rPr>
                            </m:ctrlPr>
                          </m:radPr>
                          <m:deg/>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3</m:t>
                                    </m:r>
                                    <m:r>
                                      <a:rPr>
                                        <a:latin typeface="Cambria Math" panose="02040503050406030204" pitchFamily="18" charset="0"/>
                                      </a:rPr>
                                      <m:t>−</m:t>
                                    </m:r>
                                    <m:r>
                                      <a:rPr>
                                        <a:latin typeface="Cambria Math" panose="02040503050406030204" pitchFamily="18" charset="0"/>
                                      </a:rPr>
                                      <m:t>8</m:t>
                                    </m:r>
                                  </m:e>
                                </m:d>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6</m:t>
                                    </m:r>
                                    <m:r>
                                      <a:rPr>
                                        <a:latin typeface="Cambria Math" panose="02040503050406030204" pitchFamily="18" charset="0"/>
                                      </a:rPr>
                                      <m:t>−</m:t>
                                    </m:r>
                                    <m:r>
                                      <a:rPr>
                                        <a:latin typeface="Cambria Math" panose="02040503050406030204" pitchFamily="18" charset="0"/>
                                      </a:rPr>
                                      <m:t>4</m:t>
                                    </m:r>
                                  </m:e>
                                </m:d>
                              </m:e>
                              <m:sup>
                                <m:r>
                                  <a:rPr>
                                    <a:latin typeface="Cambria Math" panose="02040503050406030204" pitchFamily="18" charset="0"/>
                                  </a:rPr>
                                  <m:t>2</m:t>
                                </m:r>
                              </m:sup>
                            </m:sSup>
                          </m:e>
                        </m:rad>
                        <m:r>
                          <a:rPr>
                            <a:latin typeface="Cambria Math" panose="02040503050406030204" pitchFamily="18" charset="0"/>
                          </a:rPr>
                          <m:t>=</m:t>
                        </m:r>
                        <m:r>
                          <a:rPr>
                            <a:latin typeface="Cambria Math" panose="02040503050406030204" pitchFamily="18" charset="0"/>
                          </a:rPr>
                          <m:t>5</m:t>
                        </m:r>
                        <m:r>
                          <a:rPr>
                            <a:latin typeface="Cambria Math" panose="02040503050406030204" pitchFamily="18" charset="0"/>
                          </a:rPr>
                          <m:t>.</m:t>
                        </m:r>
                        <m:r>
                          <a:rPr>
                            <a:latin typeface="Cambria Math" panose="02040503050406030204" pitchFamily="18" charset="0"/>
                          </a:rPr>
                          <m:t>39</m:t>
                        </m:r>
                      </m:oMath>
                    </m:oMathPara>
                  </a14:m>
                  <a:endParaRPr/>
                </a:p>
              </p:txBody>
            </p:sp>
          </mc:Choice>
          <mc:Fallback xmlns:p15="http://schemas.microsoft.com/office/powerpoint/2012/main" xmlns:p14="http://schemas.microsoft.com/office/powerpoint/2010/main" xmlns=""/>
        </mc:AlternateContent>
        <mc:AlternateContent xmlns:mc="http://schemas.openxmlformats.org/markup-compatibility/2006" xmlns:a14="http://schemas.microsoft.com/office/drawing/2010/main">
          <mc:Choice Requires="a14">
            <p:sp>
              <p:nvSpPr>
                <p:cNvPr id="205" name="Formula 32"/>
                <p:cNvSpPr txBox="1"/>
                <p:nvPr/>
              </p:nvSpPr>
              <p:spPr>
                <a:xfrm>
                  <a:off x="966600" y="2926080"/>
                  <a:ext cx="532008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𝑑</m:t>
                        </m:r>
                        <m:d>
                          <m:dPr>
                            <m:ctrlPr>
                              <a:rPr i="1">
                                <a:latin typeface="Cambria Math" panose="02040503050406030204" pitchFamily="18" charset="0"/>
                              </a:rPr>
                            </m:ctrlPr>
                          </m:dPr>
                          <m:e>
                            <m:r>
                              <a:rPr>
                                <a:latin typeface="Cambria Math" panose="02040503050406030204" pitchFamily="18" charset="0"/>
                              </a:rPr>
                              <m:t>2</m:t>
                            </m:r>
                            <m:r>
                              <a:rPr>
                                <a:latin typeface="Cambria Math" panose="02040503050406030204" pitchFamily="18" charset="0"/>
                              </a:rPr>
                              <m:t>,</m:t>
                            </m:r>
                            <m:r>
                              <a:rPr>
                                <a:latin typeface="Cambria Math" panose="02040503050406030204" pitchFamily="18" charset="0"/>
                              </a:rPr>
                              <m:t>4</m:t>
                            </m:r>
                          </m:e>
                        </m:d>
                        <m:r>
                          <a:rPr>
                            <a:latin typeface="Cambria Math" panose="02040503050406030204" pitchFamily="18" charset="0"/>
                          </a:rPr>
                          <m:t>=</m:t>
                        </m:r>
                        <m:rad>
                          <m:radPr>
                            <m:ctrlPr>
                              <a:rPr i="1">
                                <a:latin typeface="Cambria Math" panose="02040503050406030204" pitchFamily="18" charset="0"/>
                              </a:rPr>
                            </m:ctrlPr>
                          </m:radPr>
                          <m:deg/>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2</m:t>
                                    </m:r>
                                    <m:r>
                                      <a:rPr>
                                        <a:latin typeface="Cambria Math" panose="02040503050406030204" pitchFamily="18" charset="0"/>
                                      </a:rPr>
                                      <m:t>−</m:t>
                                    </m:r>
                                    <m:r>
                                      <a:rPr>
                                        <a:latin typeface="Cambria Math" panose="02040503050406030204" pitchFamily="18" charset="0"/>
                                      </a:rPr>
                                      <m:t>8</m:t>
                                    </m:r>
                                  </m:e>
                                </m:d>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4</m:t>
                                    </m:r>
                                    <m:r>
                                      <a:rPr>
                                        <a:latin typeface="Cambria Math" panose="02040503050406030204" pitchFamily="18" charset="0"/>
                                      </a:rPr>
                                      <m:t>−</m:t>
                                    </m:r>
                                    <m:r>
                                      <a:rPr>
                                        <a:latin typeface="Cambria Math" panose="02040503050406030204" pitchFamily="18" charset="0"/>
                                      </a:rPr>
                                      <m:t>4</m:t>
                                    </m:r>
                                  </m:e>
                                </m:d>
                              </m:e>
                              <m:sup>
                                <m:r>
                                  <a:rPr>
                                    <a:latin typeface="Cambria Math" panose="02040503050406030204" pitchFamily="18" charset="0"/>
                                  </a:rPr>
                                  <m:t>2</m:t>
                                </m:r>
                              </m:sup>
                            </m:sSup>
                          </m:e>
                        </m:rad>
                        <m:r>
                          <a:rPr>
                            <a:latin typeface="Cambria Math" panose="02040503050406030204" pitchFamily="18" charset="0"/>
                          </a:rPr>
                          <m:t>=</m:t>
                        </m:r>
                        <m:r>
                          <a:rPr>
                            <a:latin typeface="Cambria Math" panose="02040503050406030204" pitchFamily="18" charset="0"/>
                          </a:rPr>
                          <m:t>6</m:t>
                        </m:r>
                        <m:r>
                          <a:rPr>
                            <a:latin typeface="Cambria Math" panose="02040503050406030204" pitchFamily="18" charset="0"/>
                          </a:rPr>
                          <m:t>.</m:t>
                        </m:r>
                        <m:r>
                          <a:rPr>
                            <a:latin typeface="Cambria Math" panose="02040503050406030204" pitchFamily="18" charset="0"/>
                          </a:rPr>
                          <m:t>00</m:t>
                        </m:r>
                      </m:oMath>
                    </m:oMathPara>
                  </a14:m>
                  <a:endParaRPr/>
                </a:p>
              </p:txBody>
            </p:sp>
          </mc:Choice>
          <mc:Fallback xmlns:p15="http://schemas.microsoft.com/office/powerpoint/2012/main" xmlns:p14="http://schemas.microsoft.com/office/powerpoint/2010/main" xmlns=""/>
        </mc:AlternateContent>
      </p:grpSp>
      <mc:AlternateContent xmlns:mc="http://schemas.openxmlformats.org/markup-compatibility/2006" xmlns:a14="http://schemas.microsoft.com/office/drawing/2010/main">
        <mc:Choice Requires="a14">
          <p:sp>
            <p:nvSpPr>
              <p:cNvPr id="206" name="Formula 33"/>
              <p:cNvSpPr txBox="1"/>
              <p:nvPr/>
            </p:nvSpPr>
            <p:spPr>
              <a:xfrm>
                <a:off x="1024560" y="8321040"/>
                <a:ext cx="571212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𝑑</m:t>
                      </m:r>
                      <m:d>
                        <m:dPr>
                          <m:ctrlPr>
                            <a:rPr i="1">
                              <a:latin typeface="Cambria Math" panose="02040503050406030204" pitchFamily="18" charset="0"/>
                            </a:rPr>
                          </m:ctrlPr>
                        </m:dPr>
                        <m:e>
                          <m:r>
                            <a:rPr>
                              <a:latin typeface="Cambria Math" panose="02040503050406030204" pitchFamily="18" charset="0"/>
                            </a:rPr>
                            <m:t>4</m:t>
                          </m:r>
                          <m:r>
                            <a:rPr>
                              <a:latin typeface="Cambria Math" panose="02040503050406030204" pitchFamily="18" charset="0"/>
                            </a:rPr>
                            <m:t>,</m:t>
                          </m:r>
                          <m:r>
                            <a:rPr>
                              <a:latin typeface="Cambria Math" panose="02040503050406030204" pitchFamily="18" charset="0"/>
                            </a:rPr>
                            <m:t>10</m:t>
                          </m:r>
                        </m:e>
                      </m:d>
                      <m:r>
                        <a:rPr>
                          <a:latin typeface="Cambria Math" panose="02040503050406030204" pitchFamily="18" charset="0"/>
                        </a:rPr>
                        <m:t>=</m:t>
                      </m:r>
                      <m:rad>
                        <m:radPr>
                          <m:ctrlPr>
                            <a:rPr i="1">
                              <a:latin typeface="Cambria Math" panose="02040503050406030204" pitchFamily="18" charset="0"/>
                            </a:rPr>
                          </m:ctrlPr>
                        </m:radPr>
                        <m:deg/>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4</m:t>
                                  </m:r>
                                  <m:r>
                                    <a:rPr>
                                      <a:latin typeface="Cambria Math" panose="02040503050406030204" pitchFamily="18" charset="0"/>
                                    </a:rPr>
                                    <m:t>−</m:t>
                                  </m:r>
                                  <m:r>
                                    <a:rPr>
                                      <a:latin typeface="Cambria Math" panose="02040503050406030204" pitchFamily="18" charset="0"/>
                                    </a:rPr>
                                    <m:t>8</m:t>
                                  </m:r>
                                </m:e>
                              </m:d>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10</m:t>
                                  </m:r>
                                  <m:r>
                                    <a:rPr>
                                      <a:latin typeface="Cambria Math" panose="02040503050406030204" pitchFamily="18" charset="0"/>
                                    </a:rPr>
                                    <m:t>−</m:t>
                                  </m:r>
                                  <m:r>
                                    <a:rPr>
                                      <a:latin typeface="Cambria Math" panose="02040503050406030204" pitchFamily="18" charset="0"/>
                                    </a:rPr>
                                    <m:t>4</m:t>
                                  </m:r>
                                </m:e>
                              </m:d>
                            </m:e>
                            <m:sup>
                              <m:r>
                                <a:rPr>
                                  <a:latin typeface="Cambria Math" panose="02040503050406030204" pitchFamily="18" charset="0"/>
                                </a:rPr>
                                <m:t>2</m:t>
                              </m:r>
                            </m:sup>
                          </m:sSup>
                        </m:e>
                      </m:rad>
                      <m:r>
                        <a:rPr>
                          <a:latin typeface="Cambria Math" panose="02040503050406030204" pitchFamily="18" charset="0"/>
                        </a:rPr>
                        <m:t>=</m:t>
                      </m:r>
                      <m:r>
                        <a:rPr>
                          <a:latin typeface="Cambria Math" panose="02040503050406030204" pitchFamily="18" charset="0"/>
                        </a:rPr>
                        <m:t>7</m:t>
                      </m:r>
                      <m:r>
                        <a:rPr>
                          <a:latin typeface="Cambria Math" panose="02040503050406030204" pitchFamily="18" charset="0"/>
                        </a:rPr>
                        <m:t>.</m:t>
                      </m:r>
                      <m:r>
                        <a:rPr>
                          <a:latin typeface="Cambria Math" panose="02040503050406030204" pitchFamily="18" charset="0"/>
                        </a:rPr>
                        <m:t>21</m:t>
                      </m:r>
                    </m:oMath>
                  </m:oMathPara>
                </a14:m>
                <a:endParaRPr/>
              </a:p>
            </p:txBody>
          </p:sp>
        </mc:Choice>
        <mc:Fallback xmlns:p15="http://schemas.microsoft.com/office/powerpoint/2012/main" xmlns:p14="http://schemas.microsoft.com/office/powerpoint/2010/main" xmlns=""/>
      </mc:AlternateContent>
      <mc:AlternateContent xmlns:mc="http://schemas.openxmlformats.org/markup-compatibility/2006" xmlns:a14="http://schemas.microsoft.com/office/drawing/2010/main">
        <mc:Choice Requires="a14">
          <p:sp>
            <p:nvSpPr>
              <p:cNvPr id="207" name="Formula 34"/>
              <p:cNvSpPr txBox="1"/>
              <p:nvPr/>
            </p:nvSpPr>
            <p:spPr>
              <a:xfrm>
                <a:off x="1005840" y="6492240"/>
                <a:ext cx="532188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𝑑</m:t>
                      </m:r>
                      <m:d>
                        <m:dPr>
                          <m:ctrlPr>
                            <a:rPr i="1">
                              <a:latin typeface="Cambria Math" panose="02040503050406030204" pitchFamily="18" charset="0"/>
                            </a:rPr>
                          </m:ctrlPr>
                        </m:dPr>
                        <m:e>
                          <m:r>
                            <a:rPr>
                              <a:latin typeface="Cambria Math" panose="02040503050406030204" pitchFamily="18" charset="0"/>
                            </a:rPr>
                            <m:t>3</m:t>
                          </m:r>
                          <m:r>
                            <a:rPr>
                              <a:latin typeface="Cambria Math" panose="02040503050406030204" pitchFamily="18" charset="0"/>
                            </a:rPr>
                            <m:t>,</m:t>
                          </m:r>
                          <m:r>
                            <a:rPr>
                              <a:latin typeface="Cambria Math" panose="02040503050406030204" pitchFamily="18" charset="0"/>
                            </a:rPr>
                            <m:t>4</m:t>
                          </m:r>
                        </m:e>
                      </m:d>
                      <m:r>
                        <a:rPr>
                          <a:latin typeface="Cambria Math" panose="02040503050406030204" pitchFamily="18" charset="0"/>
                        </a:rPr>
                        <m:t>=</m:t>
                      </m:r>
                      <m:rad>
                        <m:radPr>
                          <m:ctrlPr>
                            <a:rPr i="1">
                              <a:latin typeface="Cambria Math" panose="02040503050406030204" pitchFamily="18" charset="0"/>
                            </a:rPr>
                          </m:ctrlPr>
                        </m:radPr>
                        <m:deg/>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3</m:t>
                                  </m:r>
                                  <m:r>
                                    <a:rPr>
                                      <a:latin typeface="Cambria Math" panose="02040503050406030204" pitchFamily="18" charset="0"/>
                                    </a:rPr>
                                    <m:t>−</m:t>
                                  </m:r>
                                  <m:r>
                                    <a:rPr>
                                      <a:latin typeface="Cambria Math" panose="02040503050406030204" pitchFamily="18" charset="0"/>
                                    </a:rPr>
                                    <m:t>8</m:t>
                                  </m:r>
                                </m:e>
                              </m:d>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4</m:t>
                                  </m:r>
                                  <m:r>
                                    <a:rPr>
                                      <a:latin typeface="Cambria Math" panose="02040503050406030204" pitchFamily="18" charset="0"/>
                                    </a:rPr>
                                    <m:t>−</m:t>
                                  </m:r>
                                  <m:r>
                                    <a:rPr>
                                      <a:latin typeface="Cambria Math" panose="02040503050406030204" pitchFamily="18" charset="0"/>
                                    </a:rPr>
                                    <m:t>4</m:t>
                                  </m:r>
                                </m:e>
                              </m:d>
                            </m:e>
                            <m:sup>
                              <m:r>
                                <a:rPr>
                                  <a:latin typeface="Cambria Math" panose="02040503050406030204" pitchFamily="18" charset="0"/>
                                </a:rPr>
                                <m:t>2</m:t>
                              </m:r>
                            </m:sup>
                          </m:sSup>
                        </m:e>
                      </m:rad>
                      <m:r>
                        <a:rPr>
                          <a:latin typeface="Cambria Math" panose="02040503050406030204" pitchFamily="18" charset="0"/>
                        </a:rPr>
                        <m:t>=</m:t>
                      </m:r>
                      <m:r>
                        <a:rPr>
                          <a:latin typeface="Cambria Math" panose="02040503050406030204" pitchFamily="18" charset="0"/>
                        </a:rPr>
                        <m:t>5</m:t>
                      </m:r>
                      <m:r>
                        <a:rPr>
                          <a:latin typeface="Cambria Math" panose="02040503050406030204" pitchFamily="18" charset="0"/>
                        </a:rPr>
                        <m:t>.</m:t>
                      </m:r>
                      <m:r>
                        <a:rPr>
                          <a:latin typeface="Cambria Math" panose="02040503050406030204" pitchFamily="18" charset="0"/>
                        </a:rPr>
                        <m:t>00</m:t>
                      </m:r>
                    </m:oMath>
                  </m:oMathPara>
                </a14:m>
                <a:endParaRPr/>
              </a:p>
            </p:txBody>
          </p:sp>
        </mc:Choice>
        <mc:Fallback xmlns:p15="http://schemas.microsoft.com/office/powerpoint/2012/main" xmlns:p14="http://schemas.microsoft.com/office/powerpoint/2010/main" xmlns=""/>
      </mc:AlternateContent>
      <mc:AlternateContent xmlns:mc="http://schemas.openxmlformats.org/markup-compatibility/2006" xmlns:a14="http://schemas.microsoft.com/office/drawing/2010/main">
        <mc:Choice Requires="a14">
          <p:sp>
            <p:nvSpPr>
              <p:cNvPr id="208" name="Formula 35"/>
              <p:cNvSpPr txBox="1"/>
              <p:nvPr/>
            </p:nvSpPr>
            <p:spPr>
              <a:xfrm>
                <a:off x="1122120" y="10140840"/>
                <a:ext cx="530100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𝑑</m:t>
                      </m:r>
                      <m:d>
                        <m:dPr>
                          <m:ctrlPr>
                            <a:rPr i="1">
                              <a:latin typeface="Cambria Math" panose="02040503050406030204" pitchFamily="18" charset="0"/>
                            </a:rPr>
                          </m:ctrlPr>
                        </m:dPr>
                        <m:e>
                          <m:r>
                            <a:rPr>
                              <a:latin typeface="Cambria Math" panose="02040503050406030204" pitchFamily="18" charset="0"/>
                            </a:rPr>
                            <m:t>5</m:t>
                          </m:r>
                          <m:r>
                            <a:rPr>
                              <a:latin typeface="Cambria Math" panose="02040503050406030204" pitchFamily="18" charset="0"/>
                            </a:rPr>
                            <m:t>,</m:t>
                          </m:r>
                          <m:r>
                            <a:rPr>
                              <a:latin typeface="Cambria Math" panose="02040503050406030204" pitchFamily="18" charset="0"/>
                            </a:rPr>
                            <m:t>8</m:t>
                          </m:r>
                        </m:e>
                      </m:d>
                      <m:r>
                        <a:rPr>
                          <a:latin typeface="Cambria Math" panose="02040503050406030204" pitchFamily="18" charset="0"/>
                        </a:rPr>
                        <m:t>=</m:t>
                      </m:r>
                      <m:rad>
                        <m:radPr>
                          <m:ctrlPr>
                            <a:rPr i="1">
                              <a:latin typeface="Cambria Math" panose="02040503050406030204" pitchFamily="18" charset="0"/>
                            </a:rPr>
                          </m:ctrlPr>
                        </m:radPr>
                        <m:deg/>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5</m:t>
                                  </m:r>
                                  <m:r>
                                    <a:rPr>
                                      <a:latin typeface="Cambria Math" panose="02040503050406030204" pitchFamily="18" charset="0"/>
                                    </a:rPr>
                                    <m:t>−</m:t>
                                  </m:r>
                                  <m:r>
                                    <a:rPr>
                                      <a:latin typeface="Cambria Math" panose="02040503050406030204" pitchFamily="18" charset="0"/>
                                    </a:rPr>
                                    <m:t>8</m:t>
                                  </m:r>
                                </m:e>
                              </m:d>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8</m:t>
                                  </m:r>
                                  <m:r>
                                    <a:rPr>
                                      <a:latin typeface="Cambria Math" panose="02040503050406030204" pitchFamily="18" charset="0"/>
                                    </a:rPr>
                                    <m:t>−</m:t>
                                  </m:r>
                                  <m:r>
                                    <a:rPr>
                                      <a:latin typeface="Cambria Math" panose="02040503050406030204" pitchFamily="18" charset="0"/>
                                    </a:rPr>
                                    <m:t>4</m:t>
                                  </m:r>
                                </m:e>
                              </m:d>
                            </m:e>
                            <m:sup>
                              <m:r>
                                <a:rPr>
                                  <a:latin typeface="Cambria Math" panose="02040503050406030204" pitchFamily="18" charset="0"/>
                                </a:rPr>
                                <m:t>2</m:t>
                              </m:r>
                            </m:sup>
                          </m:sSup>
                        </m:e>
                      </m:rad>
                      <m:r>
                        <a:rPr>
                          <a:latin typeface="Cambria Math" panose="02040503050406030204" pitchFamily="18" charset="0"/>
                        </a:rPr>
                        <m:t>=</m:t>
                      </m:r>
                      <m:r>
                        <a:rPr>
                          <a:latin typeface="Cambria Math" panose="02040503050406030204" pitchFamily="18" charset="0"/>
                        </a:rPr>
                        <m:t>5</m:t>
                      </m:r>
                      <m:r>
                        <a:rPr>
                          <a:latin typeface="Cambria Math" panose="02040503050406030204" pitchFamily="18" charset="0"/>
                        </a:rPr>
                        <m:t>.</m:t>
                      </m:r>
                      <m:r>
                        <a:rPr>
                          <a:latin typeface="Cambria Math" panose="02040503050406030204" pitchFamily="18" charset="0"/>
                        </a:rPr>
                        <m:t>00</m:t>
                      </m:r>
                    </m:oMath>
                  </m:oMathPara>
                </a14:m>
                <a:endParaRPr/>
              </a:p>
            </p:txBody>
          </p:sp>
        </mc:Choice>
        <mc:Fallback xmlns:p15="http://schemas.microsoft.com/office/powerpoint/2012/main" xmlns:p14="http://schemas.microsoft.com/office/powerpoint/2010/main" xmlns=""/>
      </mc:AlternateContent>
      <mc:AlternateContent xmlns:mc="http://schemas.openxmlformats.org/markup-compatibility/2006" xmlns:a14="http://schemas.microsoft.com/office/drawing/2010/main">
        <mc:Choice Requires="a14">
          <p:sp>
            <p:nvSpPr>
              <p:cNvPr id="209" name="Formula 36"/>
              <p:cNvSpPr txBox="1"/>
              <p:nvPr/>
            </p:nvSpPr>
            <p:spPr>
              <a:xfrm>
                <a:off x="985320" y="4754880"/>
                <a:ext cx="530712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𝑑</m:t>
                      </m:r>
                      <m:d>
                        <m:dPr>
                          <m:ctrlPr>
                            <a:rPr i="1">
                              <a:latin typeface="Cambria Math" panose="02040503050406030204" pitchFamily="18" charset="0"/>
                            </a:rPr>
                          </m:ctrlPr>
                        </m:dPr>
                        <m:e>
                          <m:r>
                            <a:rPr>
                              <a:latin typeface="Cambria Math" panose="02040503050406030204" pitchFamily="18" charset="0"/>
                            </a:rPr>
                            <m:t>3</m:t>
                          </m:r>
                          <m:r>
                            <a:rPr>
                              <a:latin typeface="Cambria Math" panose="02040503050406030204" pitchFamily="18" charset="0"/>
                            </a:rPr>
                            <m:t>,</m:t>
                          </m:r>
                          <m:r>
                            <a:rPr>
                              <a:latin typeface="Cambria Math" panose="02040503050406030204" pitchFamily="18" charset="0"/>
                            </a:rPr>
                            <m:t>6</m:t>
                          </m:r>
                        </m:e>
                      </m:d>
                      <m:r>
                        <a:rPr>
                          <a:latin typeface="Cambria Math" panose="02040503050406030204" pitchFamily="18" charset="0"/>
                        </a:rPr>
                        <m:t>=</m:t>
                      </m:r>
                      <m:rad>
                        <m:radPr>
                          <m:ctrlPr>
                            <a:rPr i="1">
                              <a:latin typeface="Cambria Math" panose="02040503050406030204" pitchFamily="18" charset="0"/>
                            </a:rPr>
                          </m:ctrlPr>
                        </m:radPr>
                        <m:deg/>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3</m:t>
                                  </m:r>
                                  <m:r>
                                    <a:rPr>
                                      <a:latin typeface="Cambria Math" panose="02040503050406030204" pitchFamily="18" charset="0"/>
                                    </a:rPr>
                                    <m:t>−</m:t>
                                  </m:r>
                                  <m:r>
                                    <a:rPr>
                                      <a:latin typeface="Cambria Math" panose="02040503050406030204" pitchFamily="18" charset="0"/>
                                    </a:rPr>
                                    <m:t>8</m:t>
                                  </m:r>
                                </m:e>
                              </m:d>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6</m:t>
                                  </m:r>
                                  <m:r>
                                    <a:rPr>
                                      <a:latin typeface="Cambria Math" panose="02040503050406030204" pitchFamily="18" charset="0"/>
                                    </a:rPr>
                                    <m:t>−</m:t>
                                  </m:r>
                                  <m:r>
                                    <a:rPr>
                                      <a:latin typeface="Cambria Math" panose="02040503050406030204" pitchFamily="18" charset="0"/>
                                    </a:rPr>
                                    <m:t>4</m:t>
                                  </m:r>
                                </m:e>
                              </m:d>
                            </m:e>
                            <m:sup>
                              <m:r>
                                <a:rPr>
                                  <a:latin typeface="Cambria Math" panose="02040503050406030204" pitchFamily="18" charset="0"/>
                                </a:rPr>
                                <m:t>2</m:t>
                              </m:r>
                            </m:sup>
                          </m:sSup>
                        </m:e>
                      </m:rad>
                      <m:r>
                        <a:rPr>
                          <a:latin typeface="Cambria Math" panose="02040503050406030204" pitchFamily="18" charset="0"/>
                        </a:rPr>
                        <m:t>=</m:t>
                      </m:r>
                      <m:r>
                        <a:rPr>
                          <a:latin typeface="Cambria Math" panose="02040503050406030204" pitchFamily="18" charset="0"/>
                        </a:rPr>
                        <m:t>5</m:t>
                      </m:r>
                      <m:r>
                        <a:rPr>
                          <a:latin typeface="Cambria Math" panose="02040503050406030204" pitchFamily="18" charset="0"/>
                        </a:rPr>
                        <m:t>.</m:t>
                      </m:r>
                      <m:r>
                        <a:rPr>
                          <a:latin typeface="Cambria Math" panose="02040503050406030204" pitchFamily="18" charset="0"/>
                        </a:rPr>
                        <m:t>39</m:t>
                      </m:r>
                    </m:oMath>
                  </m:oMathPara>
                </a14:m>
                <a:endParaRPr/>
              </a:p>
            </p:txBody>
          </p:sp>
        </mc:Choice>
        <mc:Fallback xmlns:p15="http://schemas.microsoft.com/office/powerpoint/2012/main" xmlns:p14="http://schemas.microsoft.com/office/powerpoint/2010/main" xmlns=""/>
      </mc:AlternateContent>
      <p:grpSp>
        <p:nvGrpSpPr>
          <p:cNvPr id="210" name="Group 37"/>
          <p:cNvGrpSpPr/>
          <p:nvPr/>
        </p:nvGrpSpPr>
        <p:grpSpPr>
          <a:xfrm>
            <a:off x="966600" y="2926080"/>
            <a:ext cx="5325840" cy="2567160"/>
            <a:chOff x="966600" y="2926080"/>
            <a:chExt cx="5325840" cy="2567160"/>
          </a:xfrm>
        </p:grpSpPr>
        <mc:AlternateContent xmlns:mc="http://schemas.openxmlformats.org/markup-compatibility/2006" xmlns:a14="http://schemas.microsoft.com/office/drawing/2010/main">
          <mc:Choice Requires="a14">
            <p:sp>
              <p:nvSpPr>
                <p:cNvPr id="211" name="Formula 38"/>
                <p:cNvSpPr txBox="1"/>
                <p:nvPr/>
              </p:nvSpPr>
              <p:spPr>
                <a:xfrm>
                  <a:off x="985320" y="4754880"/>
                  <a:ext cx="530712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𝑑</m:t>
                        </m:r>
                        <m:d>
                          <m:dPr>
                            <m:ctrlPr>
                              <a:rPr i="1">
                                <a:latin typeface="Cambria Math" panose="02040503050406030204" pitchFamily="18" charset="0"/>
                              </a:rPr>
                            </m:ctrlPr>
                          </m:dPr>
                          <m:e>
                            <m:r>
                              <a:rPr>
                                <a:latin typeface="Cambria Math" panose="02040503050406030204" pitchFamily="18" charset="0"/>
                              </a:rPr>
                              <m:t>3</m:t>
                            </m:r>
                            <m:r>
                              <a:rPr>
                                <a:latin typeface="Cambria Math" panose="02040503050406030204" pitchFamily="18" charset="0"/>
                              </a:rPr>
                              <m:t>,</m:t>
                            </m:r>
                            <m:r>
                              <a:rPr>
                                <a:latin typeface="Cambria Math" panose="02040503050406030204" pitchFamily="18" charset="0"/>
                              </a:rPr>
                              <m:t>6</m:t>
                            </m:r>
                          </m:e>
                        </m:d>
                        <m:r>
                          <a:rPr>
                            <a:latin typeface="Cambria Math" panose="02040503050406030204" pitchFamily="18" charset="0"/>
                          </a:rPr>
                          <m:t>=</m:t>
                        </m:r>
                        <m:rad>
                          <m:radPr>
                            <m:ctrlPr>
                              <a:rPr i="1">
                                <a:latin typeface="Cambria Math" panose="02040503050406030204" pitchFamily="18" charset="0"/>
                              </a:rPr>
                            </m:ctrlPr>
                          </m:radPr>
                          <m:deg/>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3</m:t>
                                    </m:r>
                                    <m:r>
                                      <a:rPr>
                                        <a:latin typeface="Cambria Math" panose="02040503050406030204" pitchFamily="18" charset="0"/>
                                      </a:rPr>
                                      <m:t>−</m:t>
                                    </m:r>
                                    <m:r>
                                      <a:rPr>
                                        <a:latin typeface="Cambria Math" panose="02040503050406030204" pitchFamily="18" charset="0"/>
                                      </a:rPr>
                                      <m:t>8</m:t>
                                    </m:r>
                                  </m:e>
                                </m:d>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6</m:t>
                                    </m:r>
                                    <m:r>
                                      <a:rPr>
                                        <a:latin typeface="Cambria Math" panose="02040503050406030204" pitchFamily="18" charset="0"/>
                                      </a:rPr>
                                      <m:t>−</m:t>
                                    </m:r>
                                    <m:r>
                                      <a:rPr>
                                        <a:latin typeface="Cambria Math" panose="02040503050406030204" pitchFamily="18" charset="0"/>
                                      </a:rPr>
                                      <m:t>4</m:t>
                                    </m:r>
                                  </m:e>
                                </m:d>
                              </m:e>
                              <m:sup>
                                <m:r>
                                  <a:rPr>
                                    <a:latin typeface="Cambria Math" panose="02040503050406030204" pitchFamily="18" charset="0"/>
                                  </a:rPr>
                                  <m:t>2</m:t>
                                </m:r>
                              </m:sup>
                            </m:sSup>
                          </m:e>
                        </m:rad>
                        <m:r>
                          <a:rPr>
                            <a:latin typeface="Cambria Math" panose="02040503050406030204" pitchFamily="18" charset="0"/>
                          </a:rPr>
                          <m:t>=</m:t>
                        </m:r>
                        <m:r>
                          <a:rPr>
                            <a:latin typeface="Cambria Math" panose="02040503050406030204" pitchFamily="18" charset="0"/>
                          </a:rPr>
                          <m:t>5</m:t>
                        </m:r>
                        <m:r>
                          <a:rPr>
                            <a:latin typeface="Cambria Math" panose="02040503050406030204" pitchFamily="18" charset="0"/>
                          </a:rPr>
                          <m:t>.</m:t>
                        </m:r>
                        <m:r>
                          <a:rPr>
                            <a:latin typeface="Cambria Math" panose="02040503050406030204" pitchFamily="18" charset="0"/>
                          </a:rPr>
                          <m:t>39</m:t>
                        </m:r>
                      </m:oMath>
                    </m:oMathPara>
                  </a14:m>
                  <a:endParaRPr/>
                </a:p>
              </p:txBody>
            </p:sp>
          </mc:Choice>
          <mc:Fallback xmlns:p15="http://schemas.microsoft.com/office/powerpoint/2012/main" xmlns:p14="http://schemas.microsoft.com/office/powerpoint/2010/main" xmlns=""/>
        </mc:AlternateContent>
        <mc:AlternateContent xmlns:mc="http://schemas.openxmlformats.org/markup-compatibility/2006" xmlns:a14="http://schemas.microsoft.com/office/drawing/2010/main">
          <mc:Choice Requires="a14">
            <p:sp>
              <p:nvSpPr>
                <p:cNvPr id="212" name="Formula 39"/>
                <p:cNvSpPr txBox="1"/>
                <p:nvPr/>
              </p:nvSpPr>
              <p:spPr>
                <a:xfrm>
                  <a:off x="966600" y="2926080"/>
                  <a:ext cx="532008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𝑑</m:t>
                        </m:r>
                        <m:d>
                          <m:dPr>
                            <m:ctrlPr>
                              <a:rPr i="1">
                                <a:latin typeface="Cambria Math" panose="02040503050406030204" pitchFamily="18" charset="0"/>
                              </a:rPr>
                            </m:ctrlPr>
                          </m:dPr>
                          <m:e>
                            <m:r>
                              <a:rPr>
                                <a:latin typeface="Cambria Math" panose="02040503050406030204" pitchFamily="18" charset="0"/>
                              </a:rPr>
                              <m:t>2</m:t>
                            </m:r>
                            <m:r>
                              <a:rPr>
                                <a:latin typeface="Cambria Math" panose="02040503050406030204" pitchFamily="18" charset="0"/>
                              </a:rPr>
                              <m:t>,</m:t>
                            </m:r>
                            <m:r>
                              <a:rPr>
                                <a:latin typeface="Cambria Math" panose="02040503050406030204" pitchFamily="18" charset="0"/>
                              </a:rPr>
                              <m:t>4</m:t>
                            </m:r>
                          </m:e>
                        </m:d>
                        <m:r>
                          <a:rPr>
                            <a:latin typeface="Cambria Math" panose="02040503050406030204" pitchFamily="18" charset="0"/>
                          </a:rPr>
                          <m:t>=</m:t>
                        </m:r>
                        <m:rad>
                          <m:radPr>
                            <m:ctrlPr>
                              <a:rPr i="1">
                                <a:latin typeface="Cambria Math" panose="02040503050406030204" pitchFamily="18" charset="0"/>
                              </a:rPr>
                            </m:ctrlPr>
                          </m:radPr>
                          <m:deg/>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2</m:t>
                                    </m:r>
                                    <m:r>
                                      <a:rPr>
                                        <a:latin typeface="Cambria Math" panose="02040503050406030204" pitchFamily="18" charset="0"/>
                                      </a:rPr>
                                      <m:t>−</m:t>
                                    </m:r>
                                    <m:r>
                                      <a:rPr>
                                        <a:latin typeface="Cambria Math" panose="02040503050406030204" pitchFamily="18" charset="0"/>
                                      </a:rPr>
                                      <m:t>8</m:t>
                                    </m:r>
                                  </m:e>
                                </m:d>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4</m:t>
                                    </m:r>
                                    <m:r>
                                      <a:rPr>
                                        <a:latin typeface="Cambria Math" panose="02040503050406030204" pitchFamily="18" charset="0"/>
                                      </a:rPr>
                                      <m:t>−</m:t>
                                    </m:r>
                                    <m:r>
                                      <a:rPr>
                                        <a:latin typeface="Cambria Math" panose="02040503050406030204" pitchFamily="18" charset="0"/>
                                      </a:rPr>
                                      <m:t>4</m:t>
                                    </m:r>
                                  </m:e>
                                </m:d>
                              </m:e>
                              <m:sup>
                                <m:r>
                                  <a:rPr>
                                    <a:latin typeface="Cambria Math" panose="02040503050406030204" pitchFamily="18" charset="0"/>
                                  </a:rPr>
                                  <m:t>2</m:t>
                                </m:r>
                              </m:sup>
                            </m:sSup>
                          </m:e>
                        </m:rad>
                        <m:r>
                          <a:rPr>
                            <a:latin typeface="Cambria Math" panose="02040503050406030204" pitchFamily="18" charset="0"/>
                          </a:rPr>
                          <m:t>=</m:t>
                        </m:r>
                        <m:r>
                          <a:rPr>
                            <a:latin typeface="Cambria Math" panose="02040503050406030204" pitchFamily="18" charset="0"/>
                          </a:rPr>
                          <m:t>6</m:t>
                        </m:r>
                        <m:r>
                          <a:rPr>
                            <a:latin typeface="Cambria Math" panose="02040503050406030204" pitchFamily="18" charset="0"/>
                          </a:rPr>
                          <m:t>.</m:t>
                        </m:r>
                        <m:r>
                          <a:rPr>
                            <a:latin typeface="Cambria Math" panose="02040503050406030204" pitchFamily="18" charset="0"/>
                          </a:rPr>
                          <m:t>00</m:t>
                        </m:r>
                      </m:oMath>
                    </m:oMathPara>
                  </a14:m>
                  <a:endParaRPr/>
                </a:p>
              </p:txBody>
            </p:sp>
          </mc:Choice>
          <mc:Fallback xmlns:p15="http://schemas.microsoft.com/office/powerpoint/2012/main" xmlns:p14="http://schemas.microsoft.com/office/powerpoint/2010/main" xmlns=""/>
        </mc:AlternateContent>
      </p:grpSp>
      <mc:AlternateContent xmlns:mc="http://schemas.openxmlformats.org/markup-compatibility/2006" xmlns:a14="http://schemas.microsoft.com/office/drawing/2010/main">
        <mc:Choice Requires="a14">
          <p:sp>
            <p:nvSpPr>
              <p:cNvPr id="213" name="Formula 40"/>
              <p:cNvSpPr txBox="1"/>
              <p:nvPr/>
            </p:nvSpPr>
            <p:spPr>
              <a:xfrm>
                <a:off x="1024560" y="8321040"/>
                <a:ext cx="571212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𝑑</m:t>
                      </m:r>
                      <m:d>
                        <m:dPr>
                          <m:ctrlPr>
                            <a:rPr i="1">
                              <a:latin typeface="Cambria Math" panose="02040503050406030204" pitchFamily="18" charset="0"/>
                            </a:rPr>
                          </m:ctrlPr>
                        </m:dPr>
                        <m:e>
                          <m:r>
                            <a:rPr>
                              <a:latin typeface="Cambria Math" panose="02040503050406030204" pitchFamily="18" charset="0"/>
                            </a:rPr>
                            <m:t>4</m:t>
                          </m:r>
                          <m:r>
                            <a:rPr>
                              <a:latin typeface="Cambria Math" panose="02040503050406030204" pitchFamily="18" charset="0"/>
                            </a:rPr>
                            <m:t>,</m:t>
                          </m:r>
                          <m:r>
                            <a:rPr>
                              <a:latin typeface="Cambria Math" panose="02040503050406030204" pitchFamily="18" charset="0"/>
                            </a:rPr>
                            <m:t>10</m:t>
                          </m:r>
                        </m:e>
                      </m:d>
                      <m:r>
                        <a:rPr>
                          <a:latin typeface="Cambria Math" panose="02040503050406030204" pitchFamily="18" charset="0"/>
                        </a:rPr>
                        <m:t>=</m:t>
                      </m:r>
                      <m:rad>
                        <m:radPr>
                          <m:ctrlPr>
                            <a:rPr i="1">
                              <a:latin typeface="Cambria Math" panose="02040503050406030204" pitchFamily="18" charset="0"/>
                            </a:rPr>
                          </m:ctrlPr>
                        </m:radPr>
                        <m:deg/>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4</m:t>
                                  </m:r>
                                  <m:r>
                                    <a:rPr>
                                      <a:latin typeface="Cambria Math" panose="02040503050406030204" pitchFamily="18" charset="0"/>
                                    </a:rPr>
                                    <m:t>−</m:t>
                                  </m:r>
                                  <m:r>
                                    <a:rPr>
                                      <a:latin typeface="Cambria Math" panose="02040503050406030204" pitchFamily="18" charset="0"/>
                                    </a:rPr>
                                    <m:t>8</m:t>
                                  </m:r>
                                </m:e>
                              </m:d>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10</m:t>
                                  </m:r>
                                  <m:r>
                                    <a:rPr>
                                      <a:latin typeface="Cambria Math" panose="02040503050406030204" pitchFamily="18" charset="0"/>
                                    </a:rPr>
                                    <m:t>−</m:t>
                                  </m:r>
                                  <m:r>
                                    <a:rPr>
                                      <a:latin typeface="Cambria Math" panose="02040503050406030204" pitchFamily="18" charset="0"/>
                                    </a:rPr>
                                    <m:t>4</m:t>
                                  </m:r>
                                </m:e>
                              </m:d>
                            </m:e>
                            <m:sup>
                              <m:r>
                                <a:rPr>
                                  <a:latin typeface="Cambria Math" panose="02040503050406030204" pitchFamily="18" charset="0"/>
                                </a:rPr>
                                <m:t>2</m:t>
                              </m:r>
                            </m:sup>
                          </m:sSup>
                        </m:e>
                      </m:rad>
                      <m:r>
                        <a:rPr>
                          <a:latin typeface="Cambria Math" panose="02040503050406030204" pitchFamily="18" charset="0"/>
                        </a:rPr>
                        <m:t>=</m:t>
                      </m:r>
                      <m:r>
                        <a:rPr>
                          <a:latin typeface="Cambria Math" panose="02040503050406030204" pitchFamily="18" charset="0"/>
                        </a:rPr>
                        <m:t>7</m:t>
                      </m:r>
                      <m:r>
                        <a:rPr>
                          <a:latin typeface="Cambria Math" panose="02040503050406030204" pitchFamily="18" charset="0"/>
                        </a:rPr>
                        <m:t>.</m:t>
                      </m:r>
                      <m:r>
                        <a:rPr>
                          <a:latin typeface="Cambria Math" panose="02040503050406030204" pitchFamily="18" charset="0"/>
                        </a:rPr>
                        <m:t>21</m:t>
                      </m:r>
                    </m:oMath>
                  </m:oMathPara>
                </a14:m>
                <a:endParaRPr/>
              </a:p>
            </p:txBody>
          </p:sp>
        </mc:Choice>
        <mc:Fallback xmlns:p15="http://schemas.microsoft.com/office/powerpoint/2012/main" xmlns:p14="http://schemas.microsoft.com/office/powerpoint/2010/main" xmlns=""/>
      </mc:AlternateContent>
      <mc:AlternateContent xmlns:mc="http://schemas.openxmlformats.org/markup-compatibility/2006" xmlns:a14="http://schemas.microsoft.com/office/drawing/2010/main">
        <mc:Choice Requires="a14">
          <p:sp>
            <p:nvSpPr>
              <p:cNvPr id="214" name="Formula 41"/>
              <p:cNvSpPr txBox="1"/>
              <p:nvPr/>
            </p:nvSpPr>
            <p:spPr>
              <a:xfrm>
                <a:off x="1005840" y="6492240"/>
                <a:ext cx="532188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𝑑</m:t>
                      </m:r>
                      <m:d>
                        <m:dPr>
                          <m:ctrlPr>
                            <a:rPr i="1">
                              <a:latin typeface="Cambria Math" panose="02040503050406030204" pitchFamily="18" charset="0"/>
                            </a:rPr>
                          </m:ctrlPr>
                        </m:dPr>
                        <m:e>
                          <m:r>
                            <a:rPr>
                              <a:latin typeface="Cambria Math" panose="02040503050406030204" pitchFamily="18" charset="0"/>
                            </a:rPr>
                            <m:t>3</m:t>
                          </m:r>
                          <m:r>
                            <a:rPr>
                              <a:latin typeface="Cambria Math" panose="02040503050406030204" pitchFamily="18" charset="0"/>
                            </a:rPr>
                            <m:t>,</m:t>
                          </m:r>
                          <m:r>
                            <a:rPr>
                              <a:latin typeface="Cambria Math" panose="02040503050406030204" pitchFamily="18" charset="0"/>
                            </a:rPr>
                            <m:t>4</m:t>
                          </m:r>
                        </m:e>
                      </m:d>
                      <m:r>
                        <a:rPr>
                          <a:latin typeface="Cambria Math" panose="02040503050406030204" pitchFamily="18" charset="0"/>
                        </a:rPr>
                        <m:t>=</m:t>
                      </m:r>
                      <m:rad>
                        <m:radPr>
                          <m:ctrlPr>
                            <a:rPr i="1">
                              <a:latin typeface="Cambria Math" panose="02040503050406030204" pitchFamily="18" charset="0"/>
                            </a:rPr>
                          </m:ctrlPr>
                        </m:radPr>
                        <m:deg/>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3</m:t>
                                  </m:r>
                                  <m:r>
                                    <a:rPr>
                                      <a:latin typeface="Cambria Math" panose="02040503050406030204" pitchFamily="18" charset="0"/>
                                    </a:rPr>
                                    <m:t>−</m:t>
                                  </m:r>
                                  <m:r>
                                    <a:rPr>
                                      <a:latin typeface="Cambria Math" panose="02040503050406030204" pitchFamily="18" charset="0"/>
                                    </a:rPr>
                                    <m:t>8</m:t>
                                  </m:r>
                                </m:e>
                              </m:d>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4</m:t>
                                  </m:r>
                                  <m:r>
                                    <a:rPr>
                                      <a:latin typeface="Cambria Math" panose="02040503050406030204" pitchFamily="18" charset="0"/>
                                    </a:rPr>
                                    <m:t>−</m:t>
                                  </m:r>
                                  <m:r>
                                    <a:rPr>
                                      <a:latin typeface="Cambria Math" panose="02040503050406030204" pitchFamily="18" charset="0"/>
                                    </a:rPr>
                                    <m:t>4</m:t>
                                  </m:r>
                                </m:e>
                              </m:d>
                            </m:e>
                            <m:sup>
                              <m:r>
                                <a:rPr>
                                  <a:latin typeface="Cambria Math" panose="02040503050406030204" pitchFamily="18" charset="0"/>
                                </a:rPr>
                                <m:t>2</m:t>
                              </m:r>
                            </m:sup>
                          </m:sSup>
                        </m:e>
                      </m:rad>
                      <m:r>
                        <a:rPr>
                          <a:latin typeface="Cambria Math" panose="02040503050406030204" pitchFamily="18" charset="0"/>
                        </a:rPr>
                        <m:t>=</m:t>
                      </m:r>
                      <m:r>
                        <a:rPr>
                          <a:latin typeface="Cambria Math" panose="02040503050406030204" pitchFamily="18" charset="0"/>
                        </a:rPr>
                        <m:t>5</m:t>
                      </m:r>
                      <m:r>
                        <a:rPr>
                          <a:latin typeface="Cambria Math" panose="02040503050406030204" pitchFamily="18" charset="0"/>
                        </a:rPr>
                        <m:t>.</m:t>
                      </m:r>
                      <m:r>
                        <a:rPr>
                          <a:latin typeface="Cambria Math" panose="02040503050406030204" pitchFamily="18" charset="0"/>
                        </a:rPr>
                        <m:t>00</m:t>
                      </m:r>
                    </m:oMath>
                  </m:oMathPara>
                </a14:m>
                <a:endParaRPr/>
              </a:p>
            </p:txBody>
          </p:sp>
        </mc:Choice>
        <mc:Fallback xmlns:p15="http://schemas.microsoft.com/office/powerpoint/2012/main" xmlns:p14="http://schemas.microsoft.com/office/powerpoint/2010/main" xmlns=""/>
      </mc:AlternateContent>
      <mc:AlternateContent xmlns:mc="http://schemas.openxmlformats.org/markup-compatibility/2006" xmlns:a14="http://schemas.microsoft.com/office/drawing/2010/main">
        <mc:Choice Requires="a14">
          <p:sp>
            <p:nvSpPr>
              <p:cNvPr id="215" name="Formula 42"/>
              <p:cNvSpPr txBox="1"/>
              <p:nvPr/>
            </p:nvSpPr>
            <p:spPr>
              <a:xfrm>
                <a:off x="1122120" y="10140840"/>
                <a:ext cx="530100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𝑑</m:t>
                      </m:r>
                      <m:d>
                        <m:dPr>
                          <m:ctrlPr>
                            <a:rPr i="1">
                              <a:latin typeface="Cambria Math" panose="02040503050406030204" pitchFamily="18" charset="0"/>
                            </a:rPr>
                          </m:ctrlPr>
                        </m:dPr>
                        <m:e>
                          <m:r>
                            <a:rPr>
                              <a:latin typeface="Cambria Math" panose="02040503050406030204" pitchFamily="18" charset="0"/>
                            </a:rPr>
                            <m:t>5</m:t>
                          </m:r>
                          <m:r>
                            <a:rPr>
                              <a:latin typeface="Cambria Math" panose="02040503050406030204" pitchFamily="18" charset="0"/>
                            </a:rPr>
                            <m:t>,</m:t>
                          </m:r>
                          <m:r>
                            <a:rPr>
                              <a:latin typeface="Cambria Math" panose="02040503050406030204" pitchFamily="18" charset="0"/>
                            </a:rPr>
                            <m:t>8</m:t>
                          </m:r>
                        </m:e>
                      </m:d>
                      <m:r>
                        <a:rPr>
                          <a:latin typeface="Cambria Math" panose="02040503050406030204" pitchFamily="18" charset="0"/>
                        </a:rPr>
                        <m:t>=</m:t>
                      </m:r>
                      <m:rad>
                        <m:radPr>
                          <m:ctrlPr>
                            <a:rPr i="1">
                              <a:latin typeface="Cambria Math" panose="02040503050406030204" pitchFamily="18" charset="0"/>
                            </a:rPr>
                          </m:ctrlPr>
                        </m:radPr>
                        <m:deg/>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5</m:t>
                                  </m:r>
                                  <m:r>
                                    <a:rPr>
                                      <a:latin typeface="Cambria Math" panose="02040503050406030204" pitchFamily="18" charset="0"/>
                                    </a:rPr>
                                    <m:t>−</m:t>
                                  </m:r>
                                  <m:r>
                                    <a:rPr>
                                      <a:latin typeface="Cambria Math" panose="02040503050406030204" pitchFamily="18" charset="0"/>
                                    </a:rPr>
                                    <m:t>8</m:t>
                                  </m:r>
                                </m:e>
                              </m:d>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8</m:t>
                                  </m:r>
                                  <m:r>
                                    <a:rPr>
                                      <a:latin typeface="Cambria Math" panose="02040503050406030204" pitchFamily="18" charset="0"/>
                                    </a:rPr>
                                    <m:t>−</m:t>
                                  </m:r>
                                  <m:r>
                                    <a:rPr>
                                      <a:latin typeface="Cambria Math" panose="02040503050406030204" pitchFamily="18" charset="0"/>
                                    </a:rPr>
                                    <m:t>4</m:t>
                                  </m:r>
                                </m:e>
                              </m:d>
                            </m:e>
                            <m:sup>
                              <m:r>
                                <a:rPr>
                                  <a:latin typeface="Cambria Math" panose="02040503050406030204" pitchFamily="18" charset="0"/>
                                </a:rPr>
                                <m:t>2</m:t>
                              </m:r>
                            </m:sup>
                          </m:sSup>
                        </m:e>
                      </m:rad>
                      <m:r>
                        <a:rPr>
                          <a:latin typeface="Cambria Math" panose="02040503050406030204" pitchFamily="18" charset="0"/>
                        </a:rPr>
                        <m:t>=</m:t>
                      </m:r>
                      <m:r>
                        <a:rPr>
                          <a:latin typeface="Cambria Math" panose="02040503050406030204" pitchFamily="18" charset="0"/>
                        </a:rPr>
                        <m:t>5</m:t>
                      </m:r>
                      <m:r>
                        <a:rPr>
                          <a:latin typeface="Cambria Math" panose="02040503050406030204" pitchFamily="18" charset="0"/>
                        </a:rPr>
                        <m:t>.</m:t>
                      </m:r>
                      <m:r>
                        <a:rPr>
                          <a:latin typeface="Cambria Math" panose="02040503050406030204" pitchFamily="18" charset="0"/>
                        </a:rPr>
                        <m:t>00</m:t>
                      </m:r>
                    </m:oMath>
                  </m:oMathPara>
                </a14:m>
                <a:endParaRPr/>
              </a:p>
            </p:txBody>
          </p:sp>
        </mc:Choice>
        <mc:Fallback xmlns:p15="http://schemas.microsoft.com/office/powerpoint/2012/main" xmlns:p14="http://schemas.microsoft.com/office/powerpoint/2010/main" xmlns=""/>
      </mc:AlternateContent>
      <mc:AlternateContent xmlns:mc="http://schemas.openxmlformats.org/markup-compatibility/2006" xmlns:a14="http://schemas.microsoft.com/office/drawing/2010/main">
        <mc:Choice Requires="a14">
          <p:sp>
            <p:nvSpPr>
              <p:cNvPr id="216" name="Formula 43"/>
              <p:cNvSpPr txBox="1"/>
              <p:nvPr/>
            </p:nvSpPr>
            <p:spPr>
              <a:xfrm>
                <a:off x="985320" y="4754880"/>
                <a:ext cx="530712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𝑑</m:t>
                      </m:r>
                      <m:d>
                        <m:dPr>
                          <m:ctrlPr>
                            <a:rPr i="1">
                              <a:latin typeface="Cambria Math" panose="02040503050406030204" pitchFamily="18" charset="0"/>
                            </a:rPr>
                          </m:ctrlPr>
                        </m:dPr>
                        <m:e>
                          <m:r>
                            <a:rPr>
                              <a:latin typeface="Cambria Math" panose="02040503050406030204" pitchFamily="18" charset="0"/>
                            </a:rPr>
                            <m:t>3</m:t>
                          </m:r>
                          <m:r>
                            <a:rPr>
                              <a:latin typeface="Cambria Math" panose="02040503050406030204" pitchFamily="18" charset="0"/>
                            </a:rPr>
                            <m:t>,</m:t>
                          </m:r>
                          <m:r>
                            <a:rPr>
                              <a:latin typeface="Cambria Math" panose="02040503050406030204" pitchFamily="18" charset="0"/>
                            </a:rPr>
                            <m:t>6</m:t>
                          </m:r>
                        </m:e>
                      </m:d>
                      <m:r>
                        <a:rPr>
                          <a:latin typeface="Cambria Math" panose="02040503050406030204" pitchFamily="18" charset="0"/>
                        </a:rPr>
                        <m:t>=</m:t>
                      </m:r>
                      <m:rad>
                        <m:radPr>
                          <m:ctrlPr>
                            <a:rPr i="1">
                              <a:latin typeface="Cambria Math" panose="02040503050406030204" pitchFamily="18" charset="0"/>
                            </a:rPr>
                          </m:ctrlPr>
                        </m:radPr>
                        <m:deg/>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3</m:t>
                                  </m:r>
                                  <m:r>
                                    <a:rPr>
                                      <a:latin typeface="Cambria Math" panose="02040503050406030204" pitchFamily="18" charset="0"/>
                                    </a:rPr>
                                    <m:t>−</m:t>
                                  </m:r>
                                  <m:r>
                                    <a:rPr>
                                      <a:latin typeface="Cambria Math" panose="02040503050406030204" pitchFamily="18" charset="0"/>
                                    </a:rPr>
                                    <m:t>8</m:t>
                                  </m:r>
                                </m:e>
                              </m:d>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6</m:t>
                                  </m:r>
                                  <m:r>
                                    <a:rPr>
                                      <a:latin typeface="Cambria Math" panose="02040503050406030204" pitchFamily="18" charset="0"/>
                                    </a:rPr>
                                    <m:t>−</m:t>
                                  </m:r>
                                  <m:r>
                                    <a:rPr>
                                      <a:latin typeface="Cambria Math" panose="02040503050406030204" pitchFamily="18" charset="0"/>
                                    </a:rPr>
                                    <m:t>4</m:t>
                                  </m:r>
                                </m:e>
                              </m:d>
                            </m:e>
                            <m:sup>
                              <m:r>
                                <a:rPr>
                                  <a:latin typeface="Cambria Math" panose="02040503050406030204" pitchFamily="18" charset="0"/>
                                </a:rPr>
                                <m:t>2</m:t>
                              </m:r>
                            </m:sup>
                          </m:sSup>
                        </m:e>
                      </m:rad>
                      <m:r>
                        <a:rPr>
                          <a:latin typeface="Cambria Math" panose="02040503050406030204" pitchFamily="18" charset="0"/>
                        </a:rPr>
                        <m:t>=</m:t>
                      </m:r>
                      <m:r>
                        <a:rPr>
                          <a:latin typeface="Cambria Math" panose="02040503050406030204" pitchFamily="18" charset="0"/>
                        </a:rPr>
                        <m:t>5</m:t>
                      </m:r>
                      <m:r>
                        <a:rPr>
                          <a:latin typeface="Cambria Math" panose="02040503050406030204" pitchFamily="18" charset="0"/>
                        </a:rPr>
                        <m:t>.</m:t>
                      </m:r>
                      <m:r>
                        <a:rPr>
                          <a:latin typeface="Cambria Math" panose="02040503050406030204" pitchFamily="18" charset="0"/>
                        </a:rPr>
                        <m:t>39</m:t>
                      </m:r>
                    </m:oMath>
                  </m:oMathPara>
                </a14:m>
                <a:endParaRPr/>
              </a:p>
            </p:txBody>
          </p:sp>
        </mc:Choice>
        <mc:Fallback xmlns:p15="http://schemas.microsoft.com/office/powerpoint/2012/main" xmlns:p14="http://schemas.microsoft.com/office/powerpoint/2010/main" xmlns=""/>
      </mc:AlternateContent>
      <p:grpSp>
        <p:nvGrpSpPr>
          <p:cNvPr id="217" name="Group 44"/>
          <p:cNvGrpSpPr/>
          <p:nvPr/>
        </p:nvGrpSpPr>
        <p:grpSpPr>
          <a:xfrm>
            <a:off x="966600" y="2926080"/>
            <a:ext cx="5325840" cy="2567160"/>
            <a:chOff x="966600" y="2926080"/>
            <a:chExt cx="5325840" cy="2567160"/>
          </a:xfrm>
        </p:grpSpPr>
        <mc:AlternateContent xmlns:mc="http://schemas.openxmlformats.org/markup-compatibility/2006" xmlns:a14="http://schemas.microsoft.com/office/drawing/2010/main">
          <mc:Choice Requires="a14">
            <p:sp>
              <p:nvSpPr>
                <p:cNvPr id="218" name="Formula 45"/>
                <p:cNvSpPr txBox="1"/>
                <p:nvPr/>
              </p:nvSpPr>
              <p:spPr>
                <a:xfrm>
                  <a:off x="985320" y="4754880"/>
                  <a:ext cx="530712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𝑑</m:t>
                        </m:r>
                        <m:d>
                          <m:dPr>
                            <m:ctrlPr>
                              <a:rPr i="1">
                                <a:latin typeface="Cambria Math" panose="02040503050406030204" pitchFamily="18" charset="0"/>
                              </a:rPr>
                            </m:ctrlPr>
                          </m:dPr>
                          <m:e>
                            <m:r>
                              <a:rPr>
                                <a:latin typeface="Cambria Math" panose="02040503050406030204" pitchFamily="18" charset="0"/>
                              </a:rPr>
                              <m:t>3</m:t>
                            </m:r>
                            <m:r>
                              <a:rPr>
                                <a:latin typeface="Cambria Math" panose="02040503050406030204" pitchFamily="18" charset="0"/>
                              </a:rPr>
                              <m:t>,</m:t>
                            </m:r>
                            <m:r>
                              <a:rPr>
                                <a:latin typeface="Cambria Math" panose="02040503050406030204" pitchFamily="18" charset="0"/>
                              </a:rPr>
                              <m:t>6</m:t>
                            </m:r>
                          </m:e>
                        </m:d>
                        <m:r>
                          <a:rPr>
                            <a:latin typeface="Cambria Math" panose="02040503050406030204" pitchFamily="18" charset="0"/>
                          </a:rPr>
                          <m:t>=</m:t>
                        </m:r>
                        <m:rad>
                          <m:radPr>
                            <m:ctrlPr>
                              <a:rPr i="1">
                                <a:latin typeface="Cambria Math" panose="02040503050406030204" pitchFamily="18" charset="0"/>
                              </a:rPr>
                            </m:ctrlPr>
                          </m:radPr>
                          <m:deg/>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3</m:t>
                                    </m:r>
                                    <m:r>
                                      <a:rPr>
                                        <a:latin typeface="Cambria Math" panose="02040503050406030204" pitchFamily="18" charset="0"/>
                                      </a:rPr>
                                      <m:t>−</m:t>
                                    </m:r>
                                    <m:r>
                                      <a:rPr>
                                        <a:latin typeface="Cambria Math" panose="02040503050406030204" pitchFamily="18" charset="0"/>
                                      </a:rPr>
                                      <m:t>8</m:t>
                                    </m:r>
                                  </m:e>
                                </m:d>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6</m:t>
                                    </m:r>
                                    <m:r>
                                      <a:rPr>
                                        <a:latin typeface="Cambria Math" panose="02040503050406030204" pitchFamily="18" charset="0"/>
                                      </a:rPr>
                                      <m:t>−</m:t>
                                    </m:r>
                                    <m:r>
                                      <a:rPr>
                                        <a:latin typeface="Cambria Math" panose="02040503050406030204" pitchFamily="18" charset="0"/>
                                      </a:rPr>
                                      <m:t>4</m:t>
                                    </m:r>
                                  </m:e>
                                </m:d>
                              </m:e>
                              <m:sup>
                                <m:r>
                                  <a:rPr>
                                    <a:latin typeface="Cambria Math" panose="02040503050406030204" pitchFamily="18" charset="0"/>
                                  </a:rPr>
                                  <m:t>2</m:t>
                                </m:r>
                              </m:sup>
                            </m:sSup>
                          </m:e>
                        </m:rad>
                        <m:r>
                          <a:rPr>
                            <a:latin typeface="Cambria Math" panose="02040503050406030204" pitchFamily="18" charset="0"/>
                          </a:rPr>
                          <m:t>=</m:t>
                        </m:r>
                        <m:r>
                          <a:rPr>
                            <a:latin typeface="Cambria Math" panose="02040503050406030204" pitchFamily="18" charset="0"/>
                          </a:rPr>
                          <m:t>5</m:t>
                        </m:r>
                        <m:r>
                          <a:rPr>
                            <a:latin typeface="Cambria Math" panose="02040503050406030204" pitchFamily="18" charset="0"/>
                          </a:rPr>
                          <m:t>.</m:t>
                        </m:r>
                        <m:r>
                          <a:rPr>
                            <a:latin typeface="Cambria Math" panose="02040503050406030204" pitchFamily="18" charset="0"/>
                          </a:rPr>
                          <m:t>39</m:t>
                        </m:r>
                      </m:oMath>
                    </m:oMathPara>
                  </a14:m>
                  <a:endParaRPr/>
                </a:p>
              </p:txBody>
            </p:sp>
          </mc:Choice>
          <mc:Fallback xmlns:p15="http://schemas.microsoft.com/office/powerpoint/2012/main" xmlns:p14="http://schemas.microsoft.com/office/powerpoint/2010/main" xmlns=""/>
        </mc:AlternateContent>
        <mc:AlternateContent xmlns:mc="http://schemas.openxmlformats.org/markup-compatibility/2006" xmlns:a14="http://schemas.microsoft.com/office/drawing/2010/main">
          <mc:Choice Requires="a14">
            <p:sp>
              <p:nvSpPr>
                <p:cNvPr id="219" name="Formula 46"/>
                <p:cNvSpPr txBox="1"/>
                <p:nvPr/>
              </p:nvSpPr>
              <p:spPr>
                <a:xfrm>
                  <a:off x="966600" y="2926080"/>
                  <a:ext cx="532008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𝑑</m:t>
                        </m:r>
                        <m:d>
                          <m:dPr>
                            <m:ctrlPr>
                              <a:rPr i="1">
                                <a:latin typeface="Cambria Math" panose="02040503050406030204" pitchFamily="18" charset="0"/>
                              </a:rPr>
                            </m:ctrlPr>
                          </m:dPr>
                          <m:e>
                            <m:r>
                              <a:rPr>
                                <a:latin typeface="Cambria Math" panose="02040503050406030204" pitchFamily="18" charset="0"/>
                              </a:rPr>
                              <m:t>2</m:t>
                            </m:r>
                            <m:r>
                              <a:rPr>
                                <a:latin typeface="Cambria Math" panose="02040503050406030204" pitchFamily="18" charset="0"/>
                              </a:rPr>
                              <m:t>,</m:t>
                            </m:r>
                            <m:r>
                              <a:rPr>
                                <a:latin typeface="Cambria Math" panose="02040503050406030204" pitchFamily="18" charset="0"/>
                              </a:rPr>
                              <m:t>4</m:t>
                            </m:r>
                          </m:e>
                        </m:d>
                        <m:r>
                          <a:rPr>
                            <a:latin typeface="Cambria Math" panose="02040503050406030204" pitchFamily="18" charset="0"/>
                          </a:rPr>
                          <m:t>=</m:t>
                        </m:r>
                        <m:rad>
                          <m:radPr>
                            <m:ctrlPr>
                              <a:rPr i="1">
                                <a:latin typeface="Cambria Math" panose="02040503050406030204" pitchFamily="18" charset="0"/>
                              </a:rPr>
                            </m:ctrlPr>
                          </m:radPr>
                          <m:deg/>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2</m:t>
                                    </m:r>
                                    <m:r>
                                      <a:rPr>
                                        <a:latin typeface="Cambria Math" panose="02040503050406030204" pitchFamily="18" charset="0"/>
                                      </a:rPr>
                                      <m:t>−</m:t>
                                    </m:r>
                                    <m:r>
                                      <a:rPr>
                                        <a:latin typeface="Cambria Math" panose="02040503050406030204" pitchFamily="18" charset="0"/>
                                      </a:rPr>
                                      <m:t>8</m:t>
                                    </m:r>
                                  </m:e>
                                </m:d>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4</m:t>
                                    </m:r>
                                    <m:r>
                                      <a:rPr>
                                        <a:latin typeface="Cambria Math" panose="02040503050406030204" pitchFamily="18" charset="0"/>
                                      </a:rPr>
                                      <m:t>−</m:t>
                                    </m:r>
                                    <m:r>
                                      <a:rPr>
                                        <a:latin typeface="Cambria Math" panose="02040503050406030204" pitchFamily="18" charset="0"/>
                                      </a:rPr>
                                      <m:t>4</m:t>
                                    </m:r>
                                  </m:e>
                                </m:d>
                              </m:e>
                              <m:sup>
                                <m:r>
                                  <a:rPr>
                                    <a:latin typeface="Cambria Math" panose="02040503050406030204" pitchFamily="18" charset="0"/>
                                  </a:rPr>
                                  <m:t>2</m:t>
                                </m:r>
                              </m:sup>
                            </m:sSup>
                          </m:e>
                        </m:rad>
                        <m:r>
                          <a:rPr>
                            <a:latin typeface="Cambria Math" panose="02040503050406030204" pitchFamily="18" charset="0"/>
                          </a:rPr>
                          <m:t>=</m:t>
                        </m:r>
                        <m:r>
                          <a:rPr>
                            <a:latin typeface="Cambria Math" panose="02040503050406030204" pitchFamily="18" charset="0"/>
                          </a:rPr>
                          <m:t>6</m:t>
                        </m:r>
                        <m:r>
                          <a:rPr>
                            <a:latin typeface="Cambria Math" panose="02040503050406030204" pitchFamily="18" charset="0"/>
                          </a:rPr>
                          <m:t>.</m:t>
                        </m:r>
                        <m:r>
                          <a:rPr>
                            <a:latin typeface="Cambria Math" panose="02040503050406030204" pitchFamily="18" charset="0"/>
                          </a:rPr>
                          <m:t>00</m:t>
                        </m:r>
                      </m:oMath>
                    </m:oMathPara>
                  </a14:m>
                  <a:endParaRPr/>
                </a:p>
              </p:txBody>
            </p:sp>
          </mc:Choice>
          <mc:Fallback xmlns:p15="http://schemas.microsoft.com/office/powerpoint/2012/main" xmlns:p14="http://schemas.microsoft.com/office/powerpoint/2010/main" xmlns=""/>
        </mc:AlternateContent>
      </p:grpSp>
      <mc:AlternateContent xmlns:mc="http://schemas.openxmlformats.org/markup-compatibility/2006" xmlns:a14="http://schemas.microsoft.com/office/drawing/2010/main">
        <mc:Choice Requires="a14">
          <p:sp>
            <p:nvSpPr>
              <p:cNvPr id="220" name="Formula 47"/>
              <p:cNvSpPr txBox="1"/>
              <p:nvPr/>
            </p:nvSpPr>
            <p:spPr>
              <a:xfrm>
                <a:off x="1024560" y="8321040"/>
                <a:ext cx="571212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𝑑</m:t>
                      </m:r>
                      <m:d>
                        <m:dPr>
                          <m:ctrlPr>
                            <a:rPr i="1">
                              <a:latin typeface="Cambria Math" panose="02040503050406030204" pitchFamily="18" charset="0"/>
                            </a:rPr>
                          </m:ctrlPr>
                        </m:dPr>
                        <m:e>
                          <m:r>
                            <a:rPr>
                              <a:latin typeface="Cambria Math" panose="02040503050406030204" pitchFamily="18" charset="0"/>
                            </a:rPr>
                            <m:t>4</m:t>
                          </m:r>
                          <m:r>
                            <a:rPr>
                              <a:latin typeface="Cambria Math" panose="02040503050406030204" pitchFamily="18" charset="0"/>
                            </a:rPr>
                            <m:t>,</m:t>
                          </m:r>
                          <m:r>
                            <a:rPr>
                              <a:latin typeface="Cambria Math" panose="02040503050406030204" pitchFamily="18" charset="0"/>
                            </a:rPr>
                            <m:t>10</m:t>
                          </m:r>
                        </m:e>
                      </m:d>
                      <m:r>
                        <a:rPr>
                          <a:latin typeface="Cambria Math" panose="02040503050406030204" pitchFamily="18" charset="0"/>
                        </a:rPr>
                        <m:t>=</m:t>
                      </m:r>
                      <m:rad>
                        <m:radPr>
                          <m:ctrlPr>
                            <a:rPr i="1">
                              <a:latin typeface="Cambria Math" panose="02040503050406030204" pitchFamily="18" charset="0"/>
                            </a:rPr>
                          </m:ctrlPr>
                        </m:radPr>
                        <m:deg/>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4</m:t>
                                  </m:r>
                                  <m:r>
                                    <a:rPr>
                                      <a:latin typeface="Cambria Math" panose="02040503050406030204" pitchFamily="18" charset="0"/>
                                    </a:rPr>
                                    <m:t>−</m:t>
                                  </m:r>
                                  <m:r>
                                    <a:rPr>
                                      <a:latin typeface="Cambria Math" panose="02040503050406030204" pitchFamily="18" charset="0"/>
                                    </a:rPr>
                                    <m:t>8</m:t>
                                  </m:r>
                                </m:e>
                              </m:d>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10</m:t>
                                  </m:r>
                                  <m:r>
                                    <a:rPr>
                                      <a:latin typeface="Cambria Math" panose="02040503050406030204" pitchFamily="18" charset="0"/>
                                    </a:rPr>
                                    <m:t>−</m:t>
                                  </m:r>
                                  <m:r>
                                    <a:rPr>
                                      <a:latin typeface="Cambria Math" panose="02040503050406030204" pitchFamily="18" charset="0"/>
                                    </a:rPr>
                                    <m:t>4</m:t>
                                  </m:r>
                                </m:e>
                              </m:d>
                            </m:e>
                            <m:sup>
                              <m:r>
                                <a:rPr>
                                  <a:latin typeface="Cambria Math" panose="02040503050406030204" pitchFamily="18" charset="0"/>
                                </a:rPr>
                                <m:t>2</m:t>
                              </m:r>
                            </m:sup>
                          </m:sSup>
                        </m:e>
                      </m:rad>
                      <m:r>
                        <a:rPr>
                          <a:latin typeface="Cambria Math" panose="02040503050406030204" pitchFamily="18" charset="0"/>
                        </a:rPr>
                        <m:t>=</m:t>
                      </m:r>
                      <m:r>
                        <a:rPr>
                          <a:latin typeface="Cambria Math" panose="02040503050406030204" pitchFamily="18" charset="0"/>
                        </a:rPr>
                        <m:t>7</m:t>
                      </m:r>
                      <m:r>
                        <a:rPr>
                          <a:latin typeface="Cambria Math" panose="02040503050406030204" pitchFamily="18" charset="0"/>
                        </a:rPr>
                        <m:t>.</m:t>
                      </m:r>
                      <m:r>
                        <a:rPr>
                          <a:latin typeface="Cambria Math" panose="02040503050406030204" pitchFamily="18" charset="0"/>
                        </a:rPr>
                        <m:t>21</m:t>
                      </m:r>
                    </m:oMath>
                  </m:oMathPara>
                </a14:m>
                <a:endParaRPr/>
              </a:p>
            </p:txBody>
          </p:sp>
        </mc:Choice>
        <mc:Fallback xmlns:p15="http://schemas.microsoft.com/office/powerpoint/2012/main" xmlns:p14="http://schemas.microsoft.com/office/powerpoint/2010/main" xmlns=""/>
      </mc:AlternateContent>
      <mc:AlternateContent xmlns:mc="http://schemas.openxmlformats.org/markup-compatibility/2006" xmlns:a14="http://schemas.microsoft.com/office/drawing/2010/main">
        <mc:Choice Requires="a14">
          <p:sp>
            <p:nvSpPr>
              <p:cNvPr id="221" name="Formula 48"/>
              <p:cNvSpPr txBox="1"/>
              <p:nvPr/>
            </p:nvSpPr>
            <p:spPr>
              <a:xfrm>
                <a:off x="1005840" y="6492240"/>
                <a:ext cx="532188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𝑑</m:t>
                      </m:r>
                      <m:d>
                        <m:dPr>
                          <m:ctrlPr>
                            <a:rPr i="1">
                              <a:latin typeface="Cambria Math" panose="02040503050406030204" pitchFamily="18" charset="0"/>
                            </a:rPr>
                          </m:ctrlPr>
                        </m:dPr>
                        <m:e>
                          <m:r>
                            <a:rPr>
                              <a:latin typeface="Cambria Math" panose="02040503050406030204" pitchFamily="18" charset="0"/>
                            </a:rPr>
                            <m:t>3</m:t>
                          </m:r>
                          <m:r>
                            <a:rPr>
                              <a:latin typeface="Cambria Math" panose="02040503050406030204" pitchFamily="18" charset="0"/>
                            </a:rPr>
                            <m:t>,</m:t>
                          </m:r>
                          <m:r>
                            <a:rPr>
                              <a:latin typeface="Cambria Math" panose="02040503050406030204" pitchFamily="18" charset="0"/>
                            </a:rPr>
                            <m:t>4</m:t>
                          </m:r>
                        </m:e>
                      </m:d>
                      <m:r>
                        <a:rPr>
                          <a:latin typeface="Cambria Math" panose="02040503050406030204" pitchFamily="18" charset="0"/>
                        </a:rPr>
                        <m:t>=</m:t>
                      </m:r>
                      <m:rad>
                        <m:radPr>
                          <m:ctrlPr>
                            <a:rPr i="1">
                              <a:latin typeface="Cambria Math" panose="02040503050406030204" pitchFamily="18" charset="0"/>
                            </a:rPr>
                          </m:ctrlPr>
                        </m:radPr>
                        <m:deg/>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3</m:t>
                                  </m:r>
                                  <m:r>
                                    <a:rPr>
                                      <a:latin typeface="Cambria Math" panose="02040503050406030204" pitchFamily="18" charset="0"/>
                                    </a:rPr>
                                    <m:t>−</m:t>
                                  </m:r>
                                  <m:r>
                                    <a:rPr>
                                      <a:latin typeface="Cambria Math" panose="02040503050406030204" pitchFamily="18" charset="0"/>
                                    </a:rPr>
                                    <m:t>8</m:t>
                                  </m:r>
                                </m:e>
                              </m:d>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4</m:t>
                                  </m:r>
                                  <m:r>
                                    <a:rPr>
                                      <a:latin typeface="Cambria Math" panose="02040503050406030204" pitchFamily="18" charset="0"/>
                                    </a:rPr>
                                    <m:t>−</m:t>
                                  </m:r>
                                  <m:r>
                                    <a:rPr>
                                      <a:latin typeface="Cambria Math" panose="02040503050406030204" pitchFamily="18" charset="0"/>
                                    </a:rPr>
                                    <m:t>4</m:t>
                                  </m:r>
                                </m:e>
                              </m:d>
                            </m:e>
                            <m:sup>
                              <m:r>
                                <a:rPr>
                                  <a:latin typeface="Cambria Math" panose="02040503050406030204" pitchFamily="18" charset="0"/>
                                </a:rPr>
                                <m:t>2</m:t>
                              </m:r>
                            </m:sup>
                          </m:sSup>
                        </m:e>
                      </m:rad>
                      <m:r>
                        <a:rPr>
                          <a:latin typeface="Cambria Math" panose="02040503050406030204" pitchFamily="18" charset="0"/>
                        </a:rPr>
                        <m:t>=</m:t>
                      </m:r>
                      <m:r>
                        <a:rPr>
                          <a:latin typeface="Cambria Math" panose="02040503050406030204" pitchFamily="18" charset="0"/>
                        </a:rPr>
                        <m:t>5</m:t>
                      </m:r>
                      <m:r>
                        <a:rPr>
                          <a:latin typeface="Cambria Math" panose="02040503050406030204" pitchFamily="18" charset="0"/>
                        </a:rPr>
                        <m:t>.</m:t>
                      </m:r>
                      <m:r>
                        <a:rPr>
                          <a:latin typeface="Cambria Math" panose="02040503050406030204" pitchFamily="18" charset="0"/>
                        </a:rPr>
                        <m:t>00</m:t>
                      </m:r>
                    </m:oMath>
                  </m:oMathPara>
                </a14:m>
                <a:endParaRPr/>
              </a:p>
            </p:txBody>
          </p:sp>
        </mc:Choice>
        <mc:Fallback xmlns:p15="http://schemas.microsoft.com/office/powerpoint/2012/main" xmlns:p14="http://schemas.microsoft.com/office/powerpoint/2010/main" xmlns=""/>
      </mc:AlternateContent>
      <mc:AlternateContent xmlns:mc="http://schemas.openxmlformats.org/markup-compatibility/2006" xmlns:a14="http://schemas.microsoft.com/office/drawing/2010/main">
        <mc:Choice Requires="a14">
          <p:sp>
            <p:nvSpPr>
              <p:cNvPr id="222" name="Formula 49"/>
              <p:cNvSpPr txBox="1"/>
              <p:nvPr/>
            </p:nvSpPr>
            <p:spPr>
              <a:xfrm>
                <a:off x="1122120" y="10140840"/>
                <a:ext cx="530100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𝑑</m:t>
                      </m:r>
                      <m:d>
                        <m:dPr>
                          <m:ctrlPr>
                            <a:rPr i="1">
                              <a:latin typeface="Cambria Math" panose="02040503050406030204" pitchFamily="18" charset="0"/>
                            </a:rPr>
                          </m:ctrlPr>
                        </m:dPr>
                        <m:e>
                          <m:r>
                            <a:rPr>
                              <a:latin typeface="Cambria Math" panose="02040503050406030204" pitchFamily="18" charset="0"/>
                            </a:rPr>
                            <m:t>5</m:t>
                          </m:r>
                          <m:r>
                            <a:rPr>
                              <a:latin typeface="Cambria Math" panose="02040503050406030204" pitchFamily="18" charset="0"/>
                            </a:rPr>
                            <m:t>,</m:t>
                          </m:r>
                          <m:r>
                            <a:rPr>
                              <a:latin typeface="Cambria Math" panose="02040503050406030204" pitchFamily="18" charset="0"/>
                            </a:rPr>
                            <m:t>8</m:t>
                          </m:r>
                        </m:e>
                      </m:d>
                      <m:r>
                        <a:rPr>
                          <a:latin typeface="Cambria Math" panose="02040503050406030204" pitchFamily="18" charset="0"/>
                        </a:rPr>
                        <m:t>=</m:t>
                      </m:r>
                      <m:rad>
                        <m:radPr>
                          <m:ctrlPr>
                            <a:rPr i="1">
                              <a:latin typeface="Cambria Math" panose="02040503050406030204" pitchFamily="18" charset="0"/>
                            </a:rPr>
                          </m:ctrlPr>
                        </m:radPr>
                        <m:deg/>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5</m:t>
                                  </m:r>
                                  <m:r>
                                    <a:rPr>
                                      <a:latin typeface="Cambria Math" panose="02040503050406030204" pitchFamily="18" charset="0"/>
                                    </a:rPr>
                                    <m:t>−</m:t>
                                  </m:r>
                                  <m:r>
                                    <a:rPr>
                                      <a:latin typeface="Cambria Math" panose="02040503050406030204" pitchFamily="18" charset="0"/>
                                    </a:rPr>
                                    <m:t>8</m:t>
                                  </m:r>
                                </m:e>
                              </m:d>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8</m:t>
                                  </m:r>
                                  <m:r>
                                    <a:rPr>
                                      <a:latin typeface="Cambria Math" panose="02040503050406030204" pitchFamily="18" charset="0"/>
                                    </a:rPr>
                                    <m:t>−</m:t>
                                  </m:r>
                                  <m:r>
                                    <a:rPr>
                                      <a:latin typeface="Cambria Math" panose="02040503050406030204" pitchFamily="18" charset="0"/>
                                    </a:rPr>
                                    <m:t>4</m:t>
                                  </m:r>
                                </m:e>
                              </m:d>
                            </m:e>
                            <m:sup>
                              <m:r>
                                <a:rPr>
                                  <a:latin typeface="Cambria Math" panose="02040503050406030204" pitchFamily="18" charset="0"/>
                                </a:rPr>
                                <m:t>2</m:t>
                              </m:r>
                            </m:sup>
                          </m:sSup>
                        </m:e>
                      </m:rad>
                      <m:r>
                        <a:rPr>
                          <a:latin typeface="Cambria Math" panose="02040503050406030204" pitchFamily="18" charset="0"/>
                        </a:rPr>
                        <m:t>=</m:t>
                      </m:r>
                      <m:r>
                        <a:rPr>
                          <a:latin typeface="Cambria Math" panose="02040503050406030204" pitchFamily="18" charset="0"/>
                        </a:rPr>
                        <m:t>5</m:t>
                      </m:r>
                      <m:r>
                        <a:rPr>
                          <a:latin typeface="Cambria Math" panose="02040503050406030204" pitchFamily="18" charset="0"/>
                        </a:rPr>
                        <m:t>.</m:t>
                      </m:r>
                      <m:r>
                        <a:rPr>
                          <a:latin typeface="Cambria Math" panose="02040503050406030204" pitchFamily="18" charset="0"/>
                        </a:rPr>
                        <m:t>00</m:t>
                      </m:r>
                    </m:oMath>
                  </m:oMathPara>
                </a14:m>
                <a:endParaRPr/>
              </a:p>
            </p:txBody>
          </p:sp>
        </mc:Choice>
        <mc:Fallback xmlns:p15="http://schemas.microsoft.com/office/powerpoint/2012/main" xmlns:p14="http://schemas.microsoft.com/office/powerpoint/2010/main" xmlns=""/>
      </mc:AlternateContent>
      <mc:AlternateContent xmlns:mc="http://schemas.openxmlformats.org/markup-compatibility/2006" xmlns:a14="http://schemas.microsoft.com/office/drawing/2010/main">
        <mc:Choice Requires="a14">
          <p:sp>
            <p:nvSpPr>
              <p:cNvPr id="223" name="Formula 50"/>
              <p:cNvSpPr txBox="1"/>
              <p:nvPr/>
            </p:nvSpPr>
            <p:spPr>
              <a:xfrm>
                <a:off x="985320" y="4754880"/>
                <a:ext cx="530712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𝑑</m:t>
                      </m:r>
                      <m:d>
                        <m:dPr>
                          <m:ctrlPr>
                            <a:rPr i="1">
                              <a:latin typeface="Cambria Math" panose="02040503050406030204" pitchFamily="18" charset="0"/>
                            </a:rPr>
                          </m:ctrlPr>
                        </m:dPr>
                        <m:e>
                          <m:r>
                            <a:rPr>
                              <a:latin typeface="Cambria Math" panose="02040503050406030204" pitchFamily="18" charset="0"/>
                            </a:rPr>
                            <m:t>3</m:t>
                          </m:r>
                          <m:r>
                            <a:rPr>
                              <a:latin typeface="Cambria Math" panose="02040503050406030204" pitchFamily="18" charset="0"/>
                            </a:rPr>
                            <m:t>,</m:t>
                          </m:r>
                          <m:r>
                            <a:rPr>
                              <a:latin typeface="Cambria Math" panose="02040503050406030204" pitchFamily="18" charset="0"/>
                            </a:rPr>
                            <m:t>6</m:t>
                          </m:r>
                        </m:e>
                      </m:d>
                      <m:r>
                        <a:rPr>
                          <a:latin typeface="Cambria Math" panose="02040503050406030204" pitchFamily="18" charset="0"/>
                        </a:rPr>
                        <m:t>=</m:t>
                      </m:r>
                      <m:rad>
                        <m:radPr>
                          <m:ctrlPr>
                            <a:rPr i="1">
                              <a:latin typeface="Cambria Math" panose="02040503050406030204" pitchFamily="18" charset="0"/>
                            </a:rPr>
                          </m:ctrlPr>
                        </m:radPr>
                        <m:deg/>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3</m:t>
                                  </m:r>
                                  <m:r>
                                    <a:rPr>
                                      <a:latin typeface="Cambria Math" panose="02040503050406030204" pitchFamily="18" charset="0"/>
                                    </a:rPr>
                                    <m:t>−</m:t>
                                  </m:r>
                                  <m:r>
                                    <a:rPr>
                                      <a:latin typeface="Cambria Math" panose="02040503050406030204" pitchFamily="18" charset="0"/>
                                    </a:rPr>
                                    <m:t>8</m:t>
                                  </m:r>
                                </m:e>
                              </m:d>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6</m:t>
                                  </m:r>
                                  <m:r>
                                    <a:rPr>
                                      <a:latin typeface="Cambria Math" panose="02040503050406030204" pitchFamily="18" charset="0"/>
                                    </a:rPr>
                                    <m:t>−</m:t>
                                  </m:r>
                                  <m:r>
                                    <a:rPr>
                                      <a:latin typeface="Cambria Math" panose="02040503050406030204" pitchFamily="18" charset="0"/>
                                    </a:rPr>
                                    <m:t>4</m:t>
                                  </m:r>
                                </m:e>
                              </m:d>
                            </m:e>
                            <m:sup>
                              <m:r>
                                <a:rPr>
                                  <a:latin typeface="Cambria Math" panose="02040503050406030204" pitchFamily="18" charset="0"/>
                                </a:rPr>
                                <m:t>2</m:t>
                              </m:r>
                            </m:sup>
                          </m:sSup>
                        </m:e>
                      </m:rad>
                      <m:r>
                        <a:rPr>
                          <a:latin typeface="Cambria Math" panose="02040503050406030204" pitchFamily="18" charset="0"/>
                        </a:rPr>
                        <m:t>=</m:t>
                      </m:r>
                      <m:r>
                        <a:rPr>
                          <a:latin typeface="Cambria Math" panose="02040503050406030204" pitchFamily="18" charset="0"/>
                        </a:rPr>
                        <m:t>5</m:t>
                      </m:r>
                      <m:r>
                        <a:rPr>
                          <a:latin typeface="Cambria Math" panose="02040503050406030204" pitchFamily="18" charset="0"/>
                        </a:rPr>
                        <m:t>.</m:t>
                      </m:r>
                      <m:r>
                        <a:rPr>
                          <a:latin typeface="Cambria Math" panose="02040503050406030204" pitchFamily="18" charset="0"/>
                        </a:rPr>
                        <m:t>39</m:t>
                      </m:r>
                    </m:oMath>
                  </m:oMathPara>
                </a14:m>
                <a:endParaRPr/>
              </a:p>
            </p:txBody>
          </p:sp>
        </mc:Choice>
        <mc:Fallback xmlns:p15="http://schemas.microsoft.com/office/powerpoint/2012/main" xmlns:p14="http://schemas.microsoft.com/office/powerpoint/2010/main" xmlns=""/>
      </mc:AlternateContent>
      <p:grpSp>
        <p:nvGrpSpPr>
          <p:cNvPr id="224" name="Group 51"/>
          <p:cNvGrpSpPr/>
          <p:nvPr/>
        </p:nvGrpSpPr>
        <p:grpSpPr>
          <a:xfrm>
            <a:off x="966600" y="2926080"/>
            <a:ext cx="5325840" cy="2567160"/>
            <a:chOff x="966600" y="2926080"/>
            <a:chExt cx="5325840" cy="2567160"/>
          </a:xfrm>
        </p:grpSpPr>
        <mc:AlternateContent xmlns:mc="http://schemas.openxmlformats.org/markup-compatibility/2006" xmlns:a14="http://schemas.microsoft.com/office/drawing/2010/main">
          <mc:Choice Requires="a14">
            <p:sp>
              <p:nvSpPr>
                <p:cNvPr id="225" name="Formula 52"/>
                <p:cNvSpPr txBox="1"/>
                <p:nvPr/>
              </p:nvSpPr>
              <p:spPr>
                <a:xfrm>
                  <a:off x="985320" y="4754880"/>
                  <a:ext cx="530712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𝑑</m:t>
                        </m:r>
                        <m:d>
                          <m:dPr>
                            <m:ctrlPr>
                              <a:rPr i="1">
                                <a:latin typeface="Cambria Math" panose="02040503050406030204" pitchFamily="18" charset="0"/>
                              </a:rPr>
                            </m:ctrlPr>
                          </m:dPr>
                          <m:e>
                            <m:r>
                              <a:rPr>
                                <a:latin typeface="Cambria Math" panose="02040503050406030204" pitchFamily="18" charset="0"/>
                              </a:rPr>
                              <m:t>3</m:t>
                            </m:r>
                            <m:r>
                              <a:rPr>
                                <a:latin typeface="Cambria Math" panose="02040503050406030204" pitchFamily="18" charset="0"/>
                              </a:rPr>
                              <m:t>,</m:t>
                            </m:r>
                            <m:r>
                              <a:rPr>
                                <a:latin typeface="Cambria Math" panose="02040503050406030204" pitchFamily="18" charset="0"/>
                              </a:rPr>
                              <m:t>6</m:t>
                            </m:r>
                          </m:e>
                        </m:d>
                        <m:r>
                          <a:rPr>
                            <a:latin typeface="Cambria Math" panose="02040503050406030204" pitchFamily="18" charset="0"/>
                          </a:rPr>
                          <m:t>=</m:t>
                        </m:r>
                        <m:rad>
                          <m:radPr>
                            <m:ctrlPr>
                              <a:rPr i="1">
                                <a:latin typeface="Cambria Math" panose="02040503050406030204" pitchFamily="18" charset="0"/>
                              </a:rPr>
                            </m:ctrlPr>
                          </m:radPr>
                          <m:deg/>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3</m:t>
                                    </m:r>
                                    <m:r>
                                      <a:rPr>
                                        <a:latin typeface="Cambria Math" panose="02040503050406030204" pitchFamily="18" charset="0"/>
                                      </a:rPr>
                                      <m:t>−</m:t>
                                    </m:r>
                                    <m:r>
                                      <a:rPr>
                                        <a:latin typeface="Cambria Math" panose="02040503050406030204" pitchFamily="18" charset="0"/>
                                      </a:rPr>
                                      <m:t>8</m:t>
                                    </m:r>
                                  </m:e>
                                </m:d>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6</m:t>
                                    </m:r>
                                    <m:r>
                                      <a:rPr>
                                        <a:latin typeface="Cambria Math" panose="02040503050406030204" pitchFamily="18" charset="0"/>
                                      </a:rPr>
                                      <m:t>−</m:t>
                                    </m:r>
                                    <m:r>
                                      <a:rPr>
                                        <a:latin typeface="Cambria Math" panose="02040503050406030204" pitchFamily="18" charset="0"/>
                                      </a:rPr>
                                      <m:t>4</m:t>
                                    </m:r>
                                  </m:e>
                                </m:d>
                              </m:e>
                              <m:sup>
                                <m:r>
                                  <a:rPr>
                                    <a:latin typeface="Cambria Math" panose="02040503050406030204" pitchFamily="18" charset="0"/>
                                  </a:rPr>
                                  <m:t>2</m:t>
                                </m:r>
                              </m:sup>
                            </m:sSup>
                          </m:e>
                        </m:rad>
                        <m:r>
                          <a:rPr>
                            <a:latin typeface="Cambria Math" panose="02040503050406030204" pitchFamily="18" charset="0"/>
                          </a:rPr>
                          <m:t>=</m:t>
                        </m:r>
                        <m:r>
                          <a:rPr>
                            <a:latin typeface="Cambria Math" panose="02040503050406030204" pitchFamily="18" charset="0"/>
                          </a:rPr>
                          <m:t>5</m:t>
                        </m:r>
                        <m:r>
                          <a:rPr>
                            <a:latin typeface="Cambria Math" panose="02040503050406030204" pitchFamily="18" charset="0"/>
                          </a:rPr>
                          <m:t>.</m:t>
                        </m:r>
                        <m:r>
                          <a:rPr>
                            <a:latin typeface="Cambria Math" panose="02040503050406030204" pitchFamily="18" charset="0"/>
                          </a:rPr>
                          <m:t>39</m:t>
                        </m:r>
                      </m:oMath>
                    </m:oMathPara>
                  </a14:m>
                  <a:endParaRPr/>
                </a:p>
              </p:txBody>
            </p:sp>
          </mc:Choice>
          <mc:Fallback xmlns:p15="http://schemas.microsoft.com/office/powerpoint/2012/main" xmlns:p14="http://schemas.microsoft.com/office/powerpoint/2010/main" xmlns=""/>
        </mc:AlternateContent>
        <mc:AlternateContent xmlns:mc="http://schemas.openxmlformats.org/markup-compatibility/2006" xmlns:a14="http://schemas.microsoft.com/office/drawing/2010/main">
          <mc:Choice Requires="a14">
            <p:sp>
              <p:nvSpPr>
                <p:cNvPr id="226" name="Formula 53"/>
                <p:cNvSpPr txBox="1"/>
                <p:nvPr/>
              </p:nvSpPr>
              <p:spPr>
                <a:xfrm>
                  <a:off x="966600" y="2926080"/>
                  <a:ext cx="532008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𝑑</m:t>
                        </m:r>
                        <m:d>
                          <m:dPr>
                            <m:ctrlPr>
                              <a:rPr i="1">
                                <a:latin typeface="Cambria Math" panose="02040503050406030204" pitchFamily="18" charset="0"/>
                              </a:rPr>
                            </m:ctrlPr>
                          </m:dPr>
                          <m:e>
                            <m:r>
                              <a:rPr>
                                <a:latin typeface="Cambria Math" panose="02040503050406030204" pitchFamily="18" charset="0"/>
                              </a:rPr>
                              <m:t>2</m:t>
                            </m:r>
                            <m:r>
                              <a:rPr>
                                <a:latin typeface="Cambria Math" panose="02040503050406030204" pitchFamily="18" charset="0"/>
                              </a:rPr>
                              <m:t>,</m:t>
                            </m:r>
                            <m:r>
                              <a:rPr>
                                <a:latin typeface="Cambria Math" panose="02040503050406030204" pitchFamily="18" charset="0"/>
                              </a:rPr>
                              <m:t>4</m:t>
                            </m:r>
                          </m:e>
                        </m:d>
                        <m:r>
                          <a:rPr>
                            <a:latin typeface="Cambria Math" panose="02040503050406030204" pitchFamily="18" charset="0"/>
                          </a:rPr>
                          <m:t>=</m:t>
                        </m:r>
                        <m:rad>
                          <m:radPr>
                            <m:ctrlPr>
                              <a:rPr i="1">
                                <a:latin typeface="Cambria Math" panose="02040503050406030204" pitchFamily="18" charset="0"/>
                              </a:rPr>
                            </m:ctrlPr>
                          </m:radPr>
                          <m:deg/>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2</m:t>
                                    </m:r>
                                    <m:r>
                                      <a:rPr>
                                        <a:latin typeface="Cambria Math" panose="02040503050406030204" pitchFamily="18" charset="0"/>
                                      </a:rPr>
                                      <m:t>−</m:t>
                                    </m:r>
                                    <m:r>
                                      <a:rPr>
                                        <a:latin typeface="Cambria Math" panose="02040503050406030204" pitchFamily="18" charset="0"/>
                                      </a:rPr>
                                      <m:t>8</m:t>
                                    </m:r>
                                  </m:e>
                                </m:d>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4</m:t>
                                    </m:r>
                                    <m:r>
                                      <a:rPr>
                                        <a:latin typeface="Cambria Math" panose="02040503050406030204" pitchFamily="18" charset="0"/>
                                      </a:rPr>
                                      <m:t>−</m:t>
                                    </m:r>
                                    <m:r>
                                      <a:rPr>
                                        <a:latin typeface="Cambria Math" panose="02040503050406030204" pitchFamily="18" charset="0"/>
                                      </a:rPr>
                                      <m:t>4</m:t>
                                    </m:r>
                                  </m:e>
                                </m:d>
                              </m:e>
                              <m:sup>
                                <m:r>
                                  <a:rPr>
                                    <a:latin typeface="Cambria Math" panose="02040503050406030204" pitchFamily="18" charset="0"/>
                                  </a:rPr>
                                  <m:t>2</m:t>
                                </m:r>
                              </m:sup>
                            </m:sSup>
                          </m:e>
                        </m:rad>
                        <m:r>
                          <a:rPr>
                            <a:latin typeface="Cambria Math" panose="02040503050406030204" pitchFamily="18" charset="0"/>
                          </a:rPr>
                          <m:t>=</m:t>
                        </m:r>
                        <m:r>
                          <a:rPr>
                            <a:latin typeface="Cambria Math" panose="02040503050406030204" pitchFamily="18" charset="0"/>
                          </a:rPr>
                          <m:t>6</m:t>
                        </m:r>
                        <m:r>
                          <a:rPr>
                            <a:latin typeface="Cambria Math" panose="02040503050406030204" pitchFamily="18" charset="0"/>
                          </a:rPr>
                          <m:t>.</m:t>
                        </m:r>
                        <m:r>
                          <a:rPr>
                            <a:latin typeface="Cambria Math" panose="02040503050406030204" pitchFamily="18" charset="0"/>
                          </a:rPr>
                          <m:t>00</m:t>
                        </m:r>
                      </m:oMath>
                    </m:oMathPara>
                  </a14:m>
                  <a:endParaRPr/>
                </a:p>
              </p:txBody>
            </p:sp>
          </mc:Choice>
          <mc:Fallback xmlns:p15="http://schemas.microsoft.com/office/powerpoint/2012/main" xmlns:p14="http://schemas.microsoft.com/office/powerpoint/2010/main" xmlns=""/>
        </mc:AlternateContent>
      </p:grpSp>
      <mc:AlternateContent xmlns:mc="http://schemas.openxmlformats.org/markup-compatibility/2006" xmlns:a14="http://schemas.microsoft.com/office/drawing/2010/main">
        <mc:Choice Requires="a14">
          <p:sp>
            <p:nvSpPr>
              <p:cNvPr id="227" name="Formula 54"/>
              <p:cNvSpPr txBox="1"/>
              <p:nvPr/>
            </p:nvSpPr>
            <p:spPr>
              <a:xfrm>
                <a:off x="1024560" y="8321040"/>
                <a:ext cx="571212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𝑑</m:t>
                      </m:r>
                      <m:d>
                        <m:dPr>
                          <m:ctrlPr>
                            <a:rPr i="1">
                              <a:latin typeface="Cambria Math" panose="02040503050406030204" pitchFamily="18" charset="0"/>
                            </a:rPr>
                          </m:ctrlPr>
                        </m:dPr>
                        <m:e>
                          <m:r>
                            <a:rPr>
                              <a:latin typeface="Cambria Math" panose="02040503050406030204" pitchFamily="18" charset="0"/>
                            </a:rPr>
                            <m:t>4</m:t>
                          </m:r>
                          <m:r>
                            <a:rPr>
                              <a:latin typeface="Cambria Math" panose="02040503050406030204" pitchFamily="18" charset="0"/>
                            </a:rPr>
                            <m:t>,</m:t>
                          </m:r>
                          <m:r>
                            <a:rPr>
                              <a:latin typeface="Cambria Math" panose="02040503050406030204" pitchFamily="18" charset="0"/>
                            </a:rPr>
                            <m:t>10</m:t>
                          </m:r>
                        </m:e>
                      </m:d>
                      <m:r>
                        <a:rPr>
                          <a:latin typeface="Cambria Math" panose="02040503050406030204" pitchFamily="18" charset="0"/>
                        </a:rPr>
                        <m:t>=</m:t>
                      </m:r>
                      <m:rad>
                        <m:radPr>
                          <m:ctrlPr>
                            <a:rPr i="1">
                              <a:latin typeface="Cambria Math" panose="02040503050406030204" pitchFamily="18" charset="0"/>
                            </a:rPr>
                          </m:ctrlPr>
                        </m:radPr>
                        <m:deg/>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4</m:t>
                                  </m:r>
                                  <m:r>
                                    <a:rPr>
                                      <a:latin typeface="Cambria Math" panose="02040503050406030204" pitchFamily="18" charset="0"/>
                                    </a:rPr>
                                    <m:t>−</m:t>
                                  </m:r>
                                  <m:r>
                                    <a:rPr>
                                      <a:latin typeface="Cambria Math" panose="02040503050406030204" pitchFamily="18" charset="0"/>
                                    </a:rPr>
                                    <m:t>8</m:t>
                                  </m:r>
                                </m:e>
                              </m:d>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10</m:t>
                                  </m:r>
                                  <m:r>
                                    <a:rPr>
                                      <a:latin typeface="Cambria Math" panose="02040503050406030204" pitchFamily="18" charset="0"/>
                                    </a:rPr>
                                    <m:t>−</m:t>
                                  </m:r>
                                  <m:r>
                                    <a:rPr>
                                      <a:latin typeface="Cambria Math" panose="02040503050406030204" pitchFamily="18" charset="0"/>
                                    </a:rPr>
                                    <m:t>4</m:t>
                                  </m:r>
                                </m:e>
                              </m:d>
                            </m:e>
                            <m:sup>
                              <m:r>
                                <a:rPr>
                                  <a:latin typeface="Cambria Math" panose="02040503050406030204" pitchFamily="18" charset="0"/>
                                </a:rPr>
                                <m:t>2</m:t>
                              </m:r>
                            </m:sup>
                          </m:sSup>
                        </m:e>
                      </m:rad>
                      <m:r>
                        <a:rPr>
                          <a:latin typeface="Cambria Math" panose="02040503050406030204" pitchFamily="18" charset="0"/>
                        </a:rPr>
                        <m:t>=</m:t>
                      </m:r>
                      <m:r>
                        <a:rPr>
                          <a:latin typeface="Cambria Math" panose="02040503050406030204" pitchFamily="18" charset="0"/>
                        </a:rPr>
                        <m:t>7</m:t>
                      </m:r>
                      <m:r>
                        <a:rPr>
                          <a:latin typeface="Cambria Math" panose="02040503050406030204" pitchFamily="18" charset="0"/>
                        </a:rPr>
                        <m:t>.</m:t>
                      </m:r>
                      <m:r>
                        <a:rPr>
                          <a:latin typeface="Cambria Math" panose="02040503050406030204" pitchFamily="18" charset="0"/>
                        </a:rPr>
                        <m:t>21</m:t>
                      </m:r>
                    </m:oMath>
                  </m:oMathPara>
                </a14:m>
                <a:endParaRPr/>
              </a:p>
            </p:txBody>
          </p:sp>
        </mc:Choice>
        <mc:Fallback xmlns:p15="http://schemas.microsoft.com/office/powerpoint/2012/main" xmlns:p14="http://schemas.microsoft.com/office/powerpoint/2010/main" xmlns=""/>
      </mc:AlternateContent>
      <mc:AlternateContent xmlns:mc="http://schemas.openxmlformats.org/markup-compatibility/2006" xmlns:a14="http://schemas.microsoft.com/office/drawing/2010/main">
        <mc:Choice Requires="a14">
          <p:sp>
            <p:nvSpPr>
              <p:cNvPr id="228" name="Formula 55"/>
              <p:cNvSpPr txBox="1"/>
              <p:nvPr/>
            </p:nvSpPr>
            <p:spPr>
              <a:xfrm>
                <a:off x="1005840" y="6492240"/>
                <a:ext cx="532188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𝑑</m:t>
                      </m:r>
                      <m:d>
                        <m:dPr>
                          <m:ctrlPr>
                            <a:rPr i="1">
                              <a:latin typeface="Cambria Math" panose="02040503050406030204" pitchFamily="18" charset="0"/>
                            </a:rPr>
                          </m:ctrlPr>
                        </m:dPr>
                        <m:e>
                          <m:r>
                            <a:rPr>
                              <a:latin typeface="Cambria Math" panose="02040503050406030204" pitchFamily="18" charset="0"/>
                            </a:rPr>
                            <m:t>3</m:t>
                          </m:r>
                          <m:r>
                            <a:rPr>
                              <a:latin typeface="Cambria Math" panose="02040503050406030204" pitchFamily="18" charset="0"/>
                            </a:rPr>
                            <m:t>,</m:t>
                          </m:r>
                          <m:r>
                            <a:rPr>
                              <a:latin typeface="Cambria Math" panose="02040503050406030204" pitchFamily="18" charset="0"/>
                            </a:rPr>
                            <m:t>4</m:t>
                          </m:r>
                        </m:e>
                      </m:d>
                      <m:r>
                        <a:rPr>
                          <a:latin typeface="Cambria Math" panose="02040503050406030204" pitchFamily="18" charset="0"/>
                        </a:rPr>
                        <m:t>=</m:t>
                      </m:r>
                      <m:rad>
                        <m:radPr>
                          <m:ctrlPr>
                            <a:rPr i="1">
                              <a:latin typeface="Cambria Math" panose="02040503050406030204" pitchFamily="18" charset="0"/>
                            </a:rPr>
                          </m:ctrlPr>
                        </m:radPr>
                        <m:deg/>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3</m:t>
                                  </m:r>
                                  <m:r>
                                    <a:rPr>
                                      <a:latin typeface="Cambria Math" panose="02040503050406030204" pitchFamily="18" charset="0"/>
                                    </a:rPr>
                                    <m:t>−</m:t>
                                  </m:r>
                                  <m:r>
                                    <a:rPr>
                                      <a:latin typeface="Cambria Math" panose="02040503050406030204" pitchFamily="18" charset="0"/>
                                    </a:rPr>
                                    <m:t>8</m:t>
                                  </m:r>
                                </m:e>
                              </m:d>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4</m:t>
                                  </m:r>
                                  <m:r>
                                    <a:rPr>
                                      <a:latin typeface="Cambria Math" panose="02040503050406030204" pitchFamily="18" charset="0"/>
                                    </a:rPr>
                                    <m:t>−</m:t>
                                  </m:r>
                                  <m:r>
                                    <a:rPr>
                                      <a:latin typeface="Cambria Math" panose="02040503050406030204" pitchFamily="18" charset="0"/>
                                    </a:rPr>
                                    <m:t>4</m:t>
                                  </m:r>
                                </m:e>
                              </m:d>
                            </m:e>
                            <m:sup>
                              <m:r>
                                <a:rPr>
                                  <a:latin typeface="Cambria Math" panose="02040503050406030204" pitchFamily="18" charset="0"/>
                                </a:rPr>
                                <m:t>2</m:t>
                              </m:r>
                            </m:sup>
                          </m:sSup>
                        </m:e>
                      </m:rad>
                      <m:r>
                        <a:rPr>
                          <a:latin typeface="Cambria Math" panose="02040503050406030204" pitchFamily="18" charset="0"/>
                        </a:rPr>
                        <m:t>=</m:t>
                      </m:r>
                      <m:r>
                        <a:rPr>
                          <a:latin typeface="Cambria Math" panose="02040503050406030204" pitchFamily="18" charset="0"/>
                        </a:rPr>
                        <m:t>5</m:t>
                      </m:r>
                      <m:r>
                        <a:rPr>
                          <a:latin typeface="Cambria Math" panose="02040503050406030204" pitchFamily="18" charset="0"/>
                        </a:rPr>
                        <m:t>.</m:t>
                      </m:r>
                      <m:r>
                        <a:rPr>
                          <a:latin typeface="Cambria Math" panose="02040503050406030204" pitchFamily="18" charset="0"/>
                        </a:rPr>
                        <m:t>00</m:t>
                      </m:r>
                    </m:oMath>
                  </m:oMathPara>
                </a14:m>
                <a:endParaRPr/>
              </a:p>
            </p:txBody>
          </p:sp>
        </mc:Choice>
        <mc:Fallback xmlns:p15="http://schemas.microsoft.com/office/powerpoint/2012/main" xmlns:p14="http://schemas.microsoft.com/office/powerpoint/2010/main" xmlns=""/>
      </mc:AlternateContent>
      <mc:AlternateContent xmlns:mc="http://schemas.openxmlformats.org/markup-compatibility/2006" xmlns:a14="http://schemas.microsoft.com/office/drawing/2010/main">
        <mc:Choice Requires="a14">
          <p:sp>
            <p:nvSpPr>
              <p:cNvPr id="229" name="Formula 56"/>
              <p:cNvSpPr txBox="1"/>
              <p:nvPr/>
            </p:nvSpPr>
            <p:spPr>
              <a:xfrm>
                <a:off x="1122120" y="10140840"/>
                <a:ext cx="530100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𝑑</m:t>
                      </m:r>
                      <m:d>
                        <m:dPr>
                          <m:ctrlPr>
                            <a:rPr i="1">
                              <a:latin typeface="Cambria Math" panose="02040503050406030204" pitchFamily="18" charset="0"/>
                            </a:rPr>
                          </m:ctrlPr>
                        </m:dPr>
                        <m:e>
                          <m:r>
                            <a:rPr>
                              <a:latin typeface="Cambria Math" panose="02040503050406030204" pitchFamily="18" charset="0"/>
                            </a:rPr>
                            <m:t>5</m:t>
                          </m:r>
                          <m:r>
                            <a:rPr>
                              <a:latin typeface="Cambria Math" panose="02040503050406030204" pitchFamily="18" charset="0"/>
                            </a:rPr>
                            <m:t>,</m:t>
                          </m:r>
                          <m:r>
                            <a:rPr>
                              <a:latin typeface="Cambria Math" panose="02040503050406030204" pitchFamily="18" charset="0"/>
                            </a:rPr>
                            <m:t>8</m:t>
                          </m:r>
                        </m:e>
                      </m:d>
                      <m:r>
                        <a:rPr>
                          <a:latin typeface="Cambria Math" panose="02040503050406030204" pitchFamily="18" charset="0"/>
                        </a:rPr>
                        <m:t>=</m:t>
                      </m:r>
                      <m:rad>
                        <m:radPr>
                          <m:ctrlPr>
                            <a:rPr i="1">
                              <a:latin typeface="Cambria Math" panose="02040503050406030204" pitchFamily="18" charset="0"/>
                            </a:rPr>
                          </m:ctrlPr>
                        </m:radPr>
                        <m:deg/>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5</m:t>
                                  </m:r>
                                  <m:r>
                                    <a:rPr>
                                      <a:latin typeface="Cambria Math" panose="02040503050406030204" pitchFamily="18" charset="0"/>
                                    </a:rPr>
                                    <m:t>−</m:t>
                                  </m:r>
                                  <m:r>
                                    <a:rPr>
                                      <a:latin typeface="Cambria Math" panose="02040503050406030204" pitchFamily="18" charset="0"/>
                                    </a:rPr>
                                    <m:t>8</m:t>
                                  </m:r>
                                </m:e>
                              </m:d>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8</m:t>
                                  </m:r>
                                  <m:r>
                                    <a:rPr>
                                      <a:latin typeface="Cambria Math" panose="02040503050406030204" pitchFamily="18" charset="0"/>
                                    </a:rPr>
                                    <m:t>−</m:t>
                                  </m:r>
                                  <m:r>
                                    <a:rPr>
                                      <a:latin typeface="Cambria Math" panose="02040503050406030204" pitchFamily="18" charset="0"/>
                                    </a:rPr>
                                    <m:t>4</m:t>
                                  </m:r>
                                </m:e>
                              </m:d>
                            </m:e>
                            <m:sup>
                              <m:r>
                                <a:rPr>
                                  <a:latin typeface="Cambria Math" panose="02040503050406030204" pitchFamily="18" charset="0"/>
                                </a:rPr>
                                <m:t>2</m:t>
                              </m:r>
                            </m:sup>
                          </m:sSup>
                        </m:e>
                      </m:rad>
                      <m:r>
                        <a:rPr>
                          <a:latin typeface="Cambria Math" panose="02040503050406030204" pitchFamily="18" charset="0"/>
                        </a:rPr>
                        <m:t>=</m:t>
                      </m:r>
                      <m:r>
                        <a:rPr>
                          <a:latin typeface="Cambria Math" panose="02040503050406030204" pitchFamily="18" charset="0"/>
                        </a:rPr>
                        <m:t>5</m:t>
                      </m:r>
                      <m:r>
                        <a:rPr>
                          <a:latin typeface="Cambria Math" panose="02040503050406030204" pitchFamily="18" charset="0"/>
                        </a:rPr>
                        <m:t>.</m:t>
                      </m:r>
                      <m:r>
                        <a:rPr>
                          <a:latin typeface="Cambria Math" panose="02040503050406030204" pitchFamily="18" charset="0"/>
                        </a:rPr>
                        <m:t>00</m:t>
                      </m:r>
                    </m:oMath>
                  </m:oMathPara>
                </a14:m>
                <a:endParaRPr/>
              </a:p>
            </p:txBody>
          </p:sp>
        </mc:Choice>
        <mc:Fallback xmlns:p15="http://schemas.microsoft.com/office/powerpoint/2012/main" xmlns:p14="http://schemas.microsoft.com/office/powerpoint/2010/main" xmlns=""/>
      </mc:AlternateContent>
      <mc:AlternateContent xmlns:mc="http://schemas.openxmlformats.org/markup-compatibility/2006" xmlns:a14="http://schemas.microsoft.com/office/drawing/2010/main">
        <mc:Choice Requires="a14">
          <p:sp>
            <p:nvSpPr>
              <p:cNvPr id="230" name="Formula 57"/>
              <p:cNvSpPr txBox="1"/>
              <p:nvPr/>
            </p:nvSpPr>
            <p:spPr>
              <a:xfrm>
                <a:off x="985320" y="4754880"/>
                <a:ext cx="530712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𝑑</m:t>
                      </m:r>
                      <m:d>
                        <m:dPr>
                          <m:ctrlPr>
                            <a:rPr i="1">
                              <a:latin typeface="Cambria Math" panose="02040503050406030204" pitchFamily="18" charset="0"/>
                            </a:rPr>
                          </m:ctrlPr>
                        </m:dPr>
                        <m:e>
                          <m:r>
                            <a:rPr>
                              <a:latin typeface="Cambria Math" panose="02040503050406030204" pitchFamily="18" charset="0"/>
                            </a:rPr>
                            <m:t>3</m:t>
                          </m:r>
                          <m:r>
                            <a:rPr>
                              <a:latin typeface="Cambria Math" panose="02040503050406030204" pitchFamily="18" charset="0"/>
                            </a:rPr>
                            <m:t>,</m:t>
                          </m:r>
                          <m:r>
                            <a:rPr>
                              <a:latin typeface="Cambria Math" panose="02040503050406030204" pitchFamily="18" charset="0"/>
                            </a:rPr>
                            <m:t>6</m:t>
                          </m:r>
                        </m:e>
                      </m:d>
                      <m:r>
                        <a:rPr>
                          <a:latin typeface="Cambria Math" panose="02040503050406030204" pitchFamily="18" charset="0"/>
                        </a:rPr>
                        <m:t>=</m:t>
                      </m:r>
                      <m:rad>
                        <m:radPr>
                          <m:ctrlPr>
                            <a:rPr i="1">
                              <a:latin typeface="Cambria Math" panose="02040503050406030204" pitchFamily="18" charset="0"/>
                            </a:rPr>
                          </m:ctrlPr>
                        </m:radPr>
                        <m:deg/>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3</m:t>
                                  </m:r>
                                  <m:r>
                                    <a:rPr>
                                      <a:latin typeface="Cambria Math" panose="02040503050406030204" pitchFamily="18" charset="0"/>
                                    </a:rPr>
                                    <m:t>−</m:t>
                                  </m:r>
                                  <m:r>
                                    <a:rPr>
                                      <a:latin typeface="Cambria Math" panose="02040503050406030204" pitchFamily="18" charset="0"/>
                                    </a:rPr>
                                    <m:t>8</m:t>
                                  </m:r>
                                </m:e>
                              </m:d>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6</m:t>
                                  </m:r>
                                  <m:r>
                                    <a:rPr>
                                      <a:latin typeface="Cambria Math" panose="02040503050406030204" pitchFamily="18" charset="0"/>
                                    </a:rPr>
                                    <m:t>−</m:t>
                                  </m:r>
                                  <m:r>
                                    <a:rPr>
                                      <a:latin typeface="Cambria Math" panose="02040503050406030204" pitchFamily="18" charset="0"/>
                                    </a:rPr>
                                    <m:t>4</m:t>
                                  </m:r>
                                </m:e>
                              </m:d>
                            </m:e>
                            <m:sup>
                              <m:r>
                                <a:rPr>
                                  <a:latin typeface="Cambria Math" panose="02040503050406030204" pitchFamily="18" charset="0"/>
                                </a:rPr>
                                <m:t>2</m:t>
                              </m:r>
                            </m:sup>
                          </m:sSup>
                        </m:e>
                      </m:rad>
                      <m:r>
                        <a:rPr>
                          <a:latin typeface="Cambria Math" panose="02040503050406030204" pitchFamily="18" charset="0"/>
                        </a:rPr>
                        <m:t>=</m:t>
                      </m:r>
                      <m:r>
                        <a:rPr>
                          <a:latin typeface="Cambria Math" panose="02040503050406030204" pitchFamily="18" charset="0"/>
                        </a:rPr>
                        <m:t>5</m:t>
                      </m:r>
                      <m:r>
                        <a:rPr>
                          <a:latin typeface="Cambria Math" panose="02040503050406030204" pitchFamily="18" charset="0"/>
                        </a:rPr>
                        <m:t>.</m:t>
                      </m:r>
                      <m:r>
                        <a:rPr>
                          <a:latin typeface="Cambria Math" panose="02040503050406030204" pitchFamily="18" charset="0"/>
                        </a:rPr>
                        <m:t>39</m:t>
                      </m:r>
                    </m:oMath>
                  </m:oMathPara>
                </a14:m>
                <a:endParaRPr/>
              </a:p>
            </p:txBody>
          </p:sp>
        </mc:Choice>
        <mc:Fallback xmlns:p15="http://schemas.microsoft.com/office/powerpoint/2012/main" xmlns:p14="http://schemas.microsoft.com/office/powerpoint/2010/main" xmlns=""/>
      </mc:AlternateContent>
      <p:grpSp>
        <p:nvGrpSpPr>
          <p:cNvPr id="231" name="Group 58"/>
          <p:cNvGrpSpPr/>
          <p:nvPr/>
        </p:nvGrpSpPr>
        <p:grpSpPr>
          <a:xfrm>
            <a:off x="966600" y="2926080"/>
            <a:ext cx="5325840" cy="2567160"/>
            <a:chOff x="966600" y="2926080"/>
            <a:chExt cx="5325840" cy="2567160"/>
          </a:xfrm>
        </p:grpSpPr>
        <mc:AlternateContent xmlns:mc="http://schemas.openxmlformats.org/markup-compatibility/2006" xmlns:a14="http://schemas.microsoft.com/office/drawing/2010/main">
          <mc:Choice Requires="a14">
            <p:sp>
              <p:nvSpPr>
                <p:cNvPr id="232" name="Formula 59"/>
                <p:cNvSpPr txBox="1"/>
                <p:nvPr/>
              </p:nvSpPr>
              <p:spPr>
                <a:xfrm>
                  <a:off x="985320" y="4754880"/>
                  <a:ext cx="530712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𝑑</m:t>
                        </m:r>
                        <m:d>
                          <m:dPr>
                            <m:ctrlPr>
                              <a:rPr i="1">
                                <a:latin typeface="Cambria Math" panose="02040503050406030204" pitchFamily="18" charset="0"/>
                              </a:rPr>
                            </m:ctrlPr>
                          </m:dPr>
                          <m:e>
                            <m:r>
                              <a:rPr>
                                <a:latin typeface="Cambria Math" panose="02040503050406030204" pitchFamily="18" charset="0"/>
                              </a:rPr>
                              <m:t>3</m:t>
                            </m:r>
                            <m:r>
                              <a:rPr>
                                <a:latin typeface="Cambria Math" panose="02040503050406030204" pitchFamily="18" charset="0"/>
                              </a:rPr>
                              <m:t>,</m:t>
                            </m:r>
                            <m:r>
                              <a:rPr>
                                <a:latin typeface="Cambria Math" panose="02040503050406030204" pitchFamily="18" charset="0"/>
                              </a:rPr>
                              <m:t>6</m:t>
                            </m:r>
                          </m:e>
                        </m:d>
                        <m:r>
                          <a:rPr>
                            <a:latin typeface="Cambria Math" panose="02040503050406030204" pitchFamily="18" charset="0"/>
                          </a:rPr>
                          <m:t>=</m:t>
                        </m:r>
                        <m:rad>
                          <m:radPr>
                            <m:ctrlPr>
                              <a:rPr i="1">
                                <a:latin typeface="Cambria Math" panose="02040503050406030204" pitchFamily="18" charset="0"/>
                              </a:rPr>
                            </m:ctrlPr>
                          </m:radPr>
                          <m:deg/>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3</m:t>
                                    </m:r>
                                    <m:r>
                                      <a:rPr>
                                        <a:latin typeface="Cambria Math" panose="02040503050406030204" pitchFamily="18" charset="0"/>
                                      </a:rPr>
                                      <m:t>−</m:t>
                                    </m:r>
                                    <m:r>
                                      <a:rPr>
                                        <a:latin typeface="Cambria Math" panose="02040503050406030204" pitchFamily="18" charset="0"/>
                                      </a:rPr>
                                      <m:t>8</m:t>
                                    </m:r>
                                  </m:e>
                                </m:d>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6</m:t>
                                    </m:r>
                                    <m:r>
                                      <a:rPr>
                                        <a:latin typeface="Cambria Math" panose="02040503050406030204" pitchFamily="18" charset="0"/>
                                      </a:rPr>
                                      <m:t>−</m:t>
                                    </m:r>
                                    <m:r>
                                      <a:rPr>
                                        <a:latin typeface="Cambria Math" panose="02040503050406030204" pitchFamily="18" charset="0"/>
                                      </a:rPr>
                                      <m:t>4</m:t>
                                    </m:r>
                                  </m:e>
                                </m:d>
                              </m:e>
                              <m:sup>
                                <m:r>
                                  <a:rPr>
                                    <a:latin typeface="Cambria Math" panose="02040503050406030204" pitchFamily="18" charset="0"/>
                                  </a:rPr>
                                  <m:t>2</m:t>
                                </m:r>
                              </m:sup>
                            </m:sSup>
                          </m:e>
                        </m:rad>
                        <m:r>
                          <a:rPr>
                            <a:latin typeface="Cambria Math" panose="02040503050406030204" pitchFamily="18" charset="0"/>
                          </a:rPr>
                          <m:t>=</m:t>
                        </m:r>
                        <m:r>
                          <a:rPr>
                            <a:latin typeface="Cambria Math" panose="02040503050406030204" pitchFamily="18" charset="0"/>
                          </a:rPr>
                          <m:t>5</m:t>
                        </m:r>
                        <m:r>
                          <a:rPr>
                            <a:latin typeface="Cambria Math" panose="02040503050406030204" pitchFamily="18" charset="0"/>
                          </a:rPr>
                          <m:t>.</m:t>
                        </m:r>
                        <m:r>
                          <a:rPr>
                            <a:latin typeface="Cambria Math" panose="02040503050406030204" pitchFamily="18" charset="0"/>
                          </a:rPr>
                          <m:t>39</m:t>
                        </m:r>
                      </m:oMath>
                    </m:oMathPara>
                  </a14:m>
                  <a:endParaRPr/>
                </a:p>
              </p:txBody>
            </p:sp>
          </mc:Choice>
          <mc:Fallback xmlns:p15="http://schemas.microsoft.com/office/powerpoint/2012/main" xmlns:p14="http://schemas.microsoft.com/office/powerpoint/2010/main" xmlns=""/>
        </mc:AlternateContent>
        <mc:AlternateContent xmlns:mc="http://schemas.openxmlformats.org/markup-compatibility/2006" xmlns:a14="http://schemas.microsoft.com/office/drawing/2010/main">
          <mc:Choice Requires="a14">
            <p:sp>
              <p:nvSpPr>
                <p:cNvPr id="233" name="Formula 60"/>
                <p:cNvSpPr txBox="1"/>
                <p:nvPr/>
              </p:nvSpPr>
              <p:spPr>
                <a:xfrm>
                  <a:off x="966600" y="2926080"/>
                  <a:ext cx="532008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lang="ar-AE" smtClean="0">
                            <a:latin typeface="Cambria Math" panose="02040503050406030204" pitchFamily="18" charset="0"/>
                          </a:rPr>
                          <m:t>𝑑</m:t>
                        </m:r>
                        <m:d>
                          <m:dPr>
                            <m:ctrlPr>
                              <a:rPr lang="ar-AE" i="1">
                                <a:latin typeface="Cambria Math" panose="02040503050406030204" pitchFamily="18" charset="0"/>
                              </a:rPr>
                            </m:ctrlPr>
                          </m:dPr>
                          <m:e>
                            <m:r>
                              <a:rPr lang="ar-AE">
                                <a:latin typeface="Cambria Math" panose="02040503050406030204" pitchFamily="18" charset="0"/>
                              </a:rPr>
                              <m:t>2</m:t>
                            </m:r>
                            <m:r>
                              <a:rPr lang="ar-AE">
                                <a:latin typeface="Cambria Math" panose="02040503050406030204" pitchFamily="18" charset="0"/>
                              </a:rPr>
                              <m:t>,</m:t>
                            </m:r>
                            <m:r>
                              <a:rPr lang="ar-AE">
                                <a:latin typeface="Cambria Math" panose="02040503050406030204" pitchFamily="18" charset="0"/>
                              </a:rPr>
                              <m:t>4</m:t>
                            </m:r>
                          </m:e>
                        </m:d>
                        <m:r>
                          <a:rPr lang="ar-AE">
                            <a:latin typeface="Cambria Math" panose="02040503050406030204" pitchFamily="18" charset="0"/>
                          </a:rPr>
                          <m:t>=</m:t>
                        </m:r>
                        <m:rad>
                          <m:radPr>
                            <m:ctrlPr>
                              <a:rPr lang="ar-AE" i="1">
                                <a:latin typeface="Cambria Math" panose="02040503050406030204" pitchFamily="18" charset="0"/>
                              </a:rPr>
                            </m:ctrlPr>
                          </m:radPr>
                          <m:deg>
                            <m:r>
                              <m:rPr>
                                <m:brk m:alnAt="7"/>
                              </m:rPr>
                              <a:rPr lang="ar-AE" b="0" i="1" smtClean="0">
                                <a:latin typeface="Cambria Math" panose="02040503050406030204" pitchFamily="18" charset="0"/>
                              </a:rPr>
                              <m:t>2</m:t>
                            </m:r>
                          </m:deg>
                          <m:e>
                            <m:sSup>
                              <m:sSupPr>
                                <m:ctrlPr>
                                  <a:rPr lang="ar-AE" i="1">
                                    <a:latin typeface="Cambria Math" panose="02040503050406030204" pitchFamily="18" charset="0"/>
                                  </a:rPr>
                                </m:ctrlPr>
                              </m:sSupPr>
                              <m:e>
                                <m:d>
                                  <m:dPr>
                                    <m:ctrlPr>
                                      <a:rPr lang="ar-AE" i="1">
                                        <a:latin typeface="Cambria Math" panose="02040503050406030204" pitchFamily="18" charset="0"/>
                                      </a:rPr>
                                    </m:ctrlPr>
                                  </m:dPr>
                                  <m:e>
                                    <m:r>
                                      <a:rPr lang="ar-AE">
                                        <a:latin typeface="Cambria Math" panose="02040503050406030204" pitchFamily="18" charset="0"/>
                                      </a:rPr>
                                      <m:t>2</m:t>
                                    </m:r>
                                    <m:r>
                                      <a:rPr lang="ar-AE">
                                        <a:latin typeface="Cambria Math" panose="02040503050406030204" pitchFamily="18" charset="0"/>
                                      </a:rPr>
                                      <m:t>−</m:t>
                                    </m:r>
                                    <m:r>
                                      <a:rPr lang="ar-AE">
                                        <a:latin typeface="Cambria Math" panose="02040503050406030204" pitchFamily="18" charset="0"/>
                                      </a:rPr>
                                      <m:t>8</m:t>
                                    </m:r>
                                  </m:e>
                                </m:d>
                              </m:e>
                              <m:sup>
                                <m:r>
                                  <a:rPr lang="ar-AE">
                                    <a:latin typeface="Cambria Math" panose="02040503050406030204" pitchFamily="18" charset="0"/>
                                  </a:rPr>
                                  <m:t>2</m:t>
                                </m:r>
                              </m:sup>
                            </m:sSup>
                            <m:r>
                              <a:rPr lang="ar-AE">
                                <a:latin typeface="Cambria Math" panose="02040503050406030204" pitchFamily="18" charset="0"/>
                              </a:rPr>
                              <m:t>+</m:t>
                            </m:r>
                            <m:sSup>
                              <m:sSupPr>
                                <m:ctrlPr>
                                  <a:rPr lang="ar-AE" i="1">
                                    <a:latin typeface="Cambria Math" panose="02040503050406030204" pitchFamily="18" charset="0"/>
                                  </a:rPr>
                                </m:ctrlPr>
                              </m:sSupPr>
                              <m:e>
                                <m:d>
                                  <m:dPr>
                                    <m:ctrlPr>
                                      <a:rPr lang="ar-AE" i="1">
                                        <a:latin typeface="Cambria Math" panose="02040503050406030204" pitchFamily="18" charset="0"/>
                                      </a:rPr>
                                    </m:ctrlPr>
                                  </m:dPr>
                                  <m:e>
                                    <m:r>
                                      <a:rPr lang="ar-AE">
                                        <a:latin typeface="Cambria Math" panose="02040503050406030204" pitchFamily="18" charset="0"/>
                                      </a:rPr>
                                      <m:t>4</m:t>
                                    </m:r>
                                    <m:r>
                                      <a:rPr lang="ar-AE">
                                        <a:latin typeface="Cambria Math" panose="02040503050406030204" pitchFamily="18" charset="0"/>
                                      </a:rPr>
                                      <m:t>−</m:t>
                                    </m:r>
                                    <m:r>
                                      <a:rPr lang="ar-AE">
                                        <a:latin typeface="Cambria Math" panose="02040503050406030204" pitchFamily="18" charset="0"/>
                                      </a:rPr>
                                      <m:t>4</m:t>
                                    </m:r>
                                  </m:e>
                                </m:d>
                              </m:e>
                              <m:sup>
                                <m:r>
                                  <a:rPr lang="ar-AE">
                                    <a:latin typeface="Cambria Math" panose="02040503050406030204" pitchFamily="18" charset="0"/>
                                  </a:rPr>
                                  <m:t>2</m:t>
                                </m:r>
                              </m:sup>
                            </m:sSup>
                          </m:e>
                        </m:rad>
                        <m:r>
                          <a:rPr lang="ar-AE">
                            <a:latin typeface="Cambria Math" panose="02040503050406030204" pitchFamily="18" charset="0"/>
                          </a:rPr>
                          <m:t>=</m:t>
                        </m:r>
                        <m:r>
                          <a:rPr lang="ar-AE">
                            <a:latin typeface="Cambria Math" panose="02040503050406030204" pitchFamily="18" charset="0"/>
                          </a:rPr>
                          <m:t>6</m:t>
                        </m:r>
                        <m:r>
                          <a:rPr lang="ar-AE">
                            <a:latin typeface="Cambria Math" panose="02040503050406030204" pitchFamily="18" charset="0"/>
                          </a:rPr>
                          <m:t>.</m:t>
                        </m:r>
                        <m:r>
                          <a:rPr lang="ar-AE">
                            <a:latin typeface="Cambria Math" panose="02040503050406030204" pitchFamily="18" charset="0"/>
                          </a:rPr>
                          <m:t>00</m:t>
                        </m:r>
                      </m:oMath>
                    </m:oMathPara>
                  </a14:m>
                  <a:endParaRPr dirty="0"/>
                </a:p>
              </p:txBody>
            </p:sp>
          </mc:Choice>
          <mc:Fallback xmlns="">
            <p:sp>
              <p:nvSpPr>
                <p:cNvPr id="233" name="Formula 60"/>
                <p:cNvSpPr txBox="1">
                  <a:spLocks noRot="1" noChangeAspect="1" noMove="1" noResize="1" noEditPoints="1" noAdjustHandles="1" noChangeArrowheads="1" noChangeShapeType="1" noTextEdit="1"/>
                </p:cNvSpPr>
                <p:nvPr/>
              </p:nvSpPr>
              <p:spPr>
                <a:xfrm>
                  <a:off x="966600" y="2926080"/>
                  <a:ext cx="5320080" cy="738360"/>
                </a:xfrm>
                <a:prstGeom prst="rect">
                  <a:avLst/>
                </a:prstGeom>
                <a:blipFill>
                  <a:blip r:embed="rId2"/>
                  <a:stretch>
                    <a:fillRect/>
                  </a:stretch>
                </a:blipFill>
              </p:spPr>
              <p:txBody>
                <a:bodyPr/>
                <a:lstStyle/>
                <a:p>
                  <a:r>
                    <a:rPr lang="tr-TR">
                      <a:noFill/>
                    </a:rPr>
                    <a:t> </a:t>
                  </a:r>
                </a:p>
              </p:txBody>
            </p:sp>
          </mc:Fallback>
        </mc:AlternateContent>
      </p:grpSp>
      <mc:AlternateContent xmlns:mc="http://schemas.openxmlformats.org/markup-compatibility/2006" xmlns:a14="http://schemas.microsoft.com/office/drawing/2010/main">
        <mc:Choice Requires="a14">
          <p:sp>
            <p:nvSpPr>
              <p:cNvPr id="234" name="Formula 61"/>
              <p:cNvSpPr txBox="1"/>
              <p:nvPr/>
            </p:nvSpPr>
            <p:spPr>
              <a:xfrm>
                <a:off x="1024560" y="8321040"/>
                <a:ext cx="571212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lang="ar-AE" smtClean="0">
                          <a:latin typeface="Cambria Math" panose="02040503050406030204" pitchFamily="18" charset="0"/>
                        </a:rPr>
                        <m:t>𝑑</m:t>
                      </m:r>
                      <m:d>
                        <m:dPr>
                          <m:ctrlPr>
                            <a:rPr lang="ar-AE" i="1">
                              <a:latin typeface="Cambria Math" panose="02040503050406030204" pitchFamily="18" charset="0"/>
                            </a:rPr>
                          </m:ctrlPr>
                        </m:dPr>
                        <m:e>
                          <m:r>
                            <a:rPr lang="ar-AE">
                              <a:latin typeface="Cambria Math" panose="02040503050406030204" pitchFamily="18" charset="0"/>
                            </a:rPr>
                            <m:t>4</m:t>
                          </m:r>
                          <m:r>
                            <a:rPr lang="ar-AE">
                              <a:latin typeface="Cambria Math" panose="02040503050406030204" pitchFamily="18" charset="0"/>
                            </a:rPr>
                            <m:t>,</m:t>
                          </m:r>
                          <m:r>
                            <a:rPr lang="ar-AE">
                              <a:latin typeface="Cambria Math" panose="02040503050406030204" pitchFamily="18" charset="0"/>
                            </a:rPr>
                            <m:t>10</m:t>
                          </m:r>
                        </m:e>
                      </m:d>
                      <m:r>
                        <a:rPr lang="ar-AE">
                          <a:latin typeface="Cambria Math" panose="02040503050406030204" pitchFamily="18" charset="0"/>
                        </a:rPr>
                        <m:t>=</m:t>
                      </m:r>
                      <m:rad>
                        <m:radPr>
                          <m:ctrlPr>
                            <a:rPr lang="ar-AE" i="1">
                              <a:latin typeface="Cambria Math" panose="02040503050406030204" pitchFamily="18" charset="0"/>
                            </a:rPr>
                          </m:ctrlPr>
                        </m:radPr>
                        <m:deg>
                          <m:r>
                            <m:rPr>
                              <m:brk m:alnAt="7"/>
                            </m:rPr>
                            <a:rPr lang="ar-AE" b="0" i="1" smtClean="0">
                              <a:latin typeface="Cambria Math" panose="02040503050406030204" pitchFamily="18" charset="0"/>
                            </a:rPr>
                            <m:t>2</m:t>
                          </m:r>
                        </m:deg>
                        <m:e>
                          <m:sSup>
                            <m:sSupPr>
                              <m:ctrlPr>
                                <a:rPr lang="ar-AE" i="1">
                                  <a:latin typeface="Cambria Math" panose="02040503050406030204" pitchFamily="18" charset="0"/>
                                </a:rPr>
                              </m:ctrlPr>
                            </m:sSupPr>
                            <m:e>
                              <m:d>
                                <m:dPr>
                                  <m:ctrlPr>
                                    <a:rPr lang="ar-AE" i="1">
                                      <a:latin typeface="Cambria Math" panose="02040503050406030204" pitchFamily="18" charset="0"/>
                                    </a:rPr>
                                  </m:ctrlPr>
                                </m:dPr>
                                <m:e>
                                  <m:r>
                                    <a:rPr lang="ar-AE">
                                      <a:latin typeface="Cambria Math" panose="02040503050406030204" pitchFamily="18" charset="0"/>
                                    </a:rPr>
                                    <m:t>4</m:t>
                                  </m:r>
                                  <m:r>
                                    <a:rPr lang="ar-AE">
                                      <a:latin typeface="Cambria Math" panose="02040503050406030204" pitchFamily="18" charset="0"/>
                                    </a:rPr>
                                    <m:t>−</m:t>
                                  </m:r>
                                  <m:r>
                                    <a:rPr lang="ar-AE">
                                      <a:latin typeface="Cambria Math" panose="02040503050406030204" pitchFamily="18" charset="0"/>
                                    </a:rPr>
                                    <m:t>8</m:t>
                                  </m:r>
                                </m:e>
                              </m:d>
                            </m:e>
                            <m:sup>
                              <m:r>
                                <a:rPr lang="ar-AE">
                                  <a:latin typeface="Cambria Math" panose="02040503050406030204" pitchFamily="18" charset="0"/>
                                </a:rPr>
                                <m:t>2</m:t>
                              </m:r>
                            </m:sup>
                          </m:sSup>
                          <m:r>
                            <a:rPr lang="ar-AE">
                              <a:latin typeface="Cambria Math" panose="02040503050406030204" pitchFamily="18" charset="0"/>
                            </a:rPr>
                            <m:t>+</m:t>
                          </m:r>
                          <m:sSup>
                            <m:sSupPr>
                              <m:ctrlPr>
                                <a:rPr lang="ar-AE" i="1">
                                  <a:latin typeface="Cambria Math" panose="02040503050406030204" pitchFamily="18" charset="0"/>
                                </a:rPr>
                              </m:ctrlPr>
                            </m:sSupPr>
                            <m:e>
                              <m:d>
                                <m:dPr>
                                  <m:ctrlPr>
                                    <a:rPr lang="ar-AE" i="1">
                                      <a:latin typeface="Cambria Math" panose="02040503050406030204" pitchFamily="18" charset="0"/>
                                    </a:rPr>
                                  </m:ctrlPr>
                                </m:dPr>
                                <m:e>
                                  <m:r>
                                    <a:rPr lang="ar-AE">
                                      <a:latin typeface="Cambria Math" panose="02040503050406030204" pitchFamily="18" charset="0"/>
                                    </a:rPr>
                                    <m:t>10</m:t>
                                  </m:r>
                                  <m:r>
                                    <a:rPr lang="ar-AE">
                                      <a:latin typeface="Cambria Math" panose="02040503050406030204" pitchFamily="18" charset="0"/>
                                    </a:rPr>
                                    <m:t>−</m:t>
                                  </m:r>
                                  <m:r>
                                    <a:rPr lang="ar-AE">
                                      <a:latin typeface="Cambria Math" panose="02040503050406030204" pitchFamily="18" charset="0"/>
                                    </a:rPr>
                                    <m:t>4</m:t>
                                  </m:r>
                                </m:e>
                              </m:d>
                            </m:e>
                            <m:sup>
                              <m:r>
                                <a:rPr lang="ar-AE">
                                  <a:latin typeface="Cambria Math" panose="02040503050406030204" pitchFamily="18" charset="0"/>
                                </a:rPr>
                                <m:t>2</m:t>
                              </m:r>
                            </m:sup>
                          </m:sSup>
                        </m:e>
                      </m:rad>
                      <m:r>
                        <a:rPr lang="ar-AE">
                          <a:latin typeface="Cambria Math" panose="02040503050406030204" pitchFamily="18" charset="0"/>
                        </a:rPr>
                        <m:t>=</m:t>
                      </m:r>
                      <m:r>
                        <a:rPr lang="ar-AE">
                          <a:latin typeface="Cambria Math" panose="02040503050406030204" pitchFamily="18" charset="0"/>
                        </a:rPr>
                        <m:t>7</m:t>
                      </m:r>
                      <m:r>
                        <a:rPr lang="ar-AE">
                          <a:latin typeface="Cambria Math" panose="02040503050406030204" pitchFamily="18" charset="0"/>
                        </a:rPr>
                        <m:t>.</m:t>
                      </m:r>
                      <m:r>
                        <a:rPr lang="ar-AE">
                          <a:latin typeface="Cambria Math" panose="02040503050406030204" pitchFamily="18" charset="0"/>
                        </a:rPr>
                        <m:t>21</m:t>
                      </m:r>
                    </m:oMath>
                  </m:oMathPara>
                </a14:m>
                <a:endParaRPr dirty="0"/>
              </a:p>
            </p:txBody>
          </p:sp>
        </mc:Choice>
        <mc:Fallback xmlns="">
          <p:sp>
            <p:nvSpPr>
              <p:cNvPr id="234" name="Formula 61"/>
              <p:cNvSpPr txBox="1">
                <a:spLocks noRot="1" noChangeAspect="1" noMove="1" noResize="1" noEditPoints="1" noAdjustHandles="1" noChangeArrowheads="1" noChangeShapeType="1" noTextEdit="1"/>
              </p:cNvSpPr>
              <p:nvPr/>
            </p:nvSpPr>
            <p:spPr>
              <a:xfrm>
                <a:off x="1024560" y="8321040"/>
                <a:ext cx="5712120" cy="738360"/>
              </a:xfrm>
              <a:prstGeom prst="rect">
                <a:avLst/>
              </a:prstGeom>
              <a:blipFill>
                <a:blip r:embed="rId3"/>
                <a:stretch>
                  <a:fillRect/>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235" name="Formula 62"/>
              <p:cNvSpPr txBox="1"/>
              <p:nvPr/>
            </p:nvSpPr>
            <p:spPr>
              <a:xfrm>
                <a:off x="1005840" y="6492240"/>
                <a:ext cx="532188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lang="ar-AE" smtClean="0">
                          <a:latin typeface="Cambria Math" panose="02040503050406030204" pitchFamily="18" charset="0"/>
                        </a:rPr>
                        <m:t>𝑑</m:t>
                      </m:r>
                      <m:d>
                        <m:dPr>
                          <m:ctrlPr>
                            <a:rPr lang="ar-AE" i="1">
                              <a:latin typeface="Cambria Math" panose="02040503050406030204" pitchFamily="18" charset="0"/>
                            </a:rPr>
                          </m:ctrlPr>
                        </m:dPr>
                        <m:e>
                          <m:r>
                            <a:rPr lang="ar-AE">
                              <a:latin typeface="Cambria Math" panose="02040503050406030204" pitchFamily="18" charset="0"/>
                            </a:rPr>
                            <m:t>3</m:t>
                          </m:r>
                          <m:r>
                            <a:rPr lang="ar-AE">
                              <a:latin typeface="Cambria Math" panose="02040503050406030204" pitchFamily="18" charset="0"/>
                            </a:rPr>
                            <m:t>,</m:t>
                          </m:r>
                          <m:r>
                            <a:rPr lang="ar-AE">
                              <a:latin typeface="Cambria Math" panose="02040503050406030204" pitchFamily="18" charset="0"/>
                            </a:rPr>
                            <m:t>4</m:t>
                          </m:r>
                        </m:e>
                      </m:d>
                      <m:r>
                        <a:rPr lang="ar-AE">
                          <a:latin typeface="Cambria Math" panose="02040503050406030204" pitchFamily="18" charset="0"/>
                        </a:rPr>
                        <m:t>=</m:t>
                      </m:r>
                      <m:rad>
                        <m:radPr>
                          <m:ctrlPr>
                            <a:rPr lang="ar-AE" i="1">
                              <a:latin typeface="Cambria Math" panose="02040503050406030204" pitchFamily="18" charset="0"/>
                            </a:rPr>
                          </m:ctrlPr>
                        </m:radPr>
                        <m:deg>
                          <m:r>
                            <m:rPr>
                              <m:brk m:alnAt="7"/>
                            </m:rPr>
                            <a:rPr lang="ar-AE" b="0" i="1" smtClean="0">
                              <a:latin typeface="Cambria Math" panose="02040503050406030204" pitchFamily="18" charset="0"/>
                            </a:rPr>
                            <m:t>2</m:t>
                          </m:r>
                        </m:deg>
                        <m:e>
                          <m:sSup>
                            <m:sSupPr>
                              <m:ctrlPr>
                                <a:rPr lang="ar-AE" i="1">
                                  <a:latin typeface="Cambria Math" panose="02040503050406030204" pitchFamily="18" charset="0"/>
                                </a:rPr>
                              </m:ctrlPr>
                            </m:sSupPr>
                            <m:e>
                              <m:d>
                                <m:dPr>
                                  <m:ctrlPr>
                                    <a:rPr lang="ar-AE" i="1">
                                      <a:latin typeface="Cambria Math" panose="02040503050406030204" pitchFamily="18" charset="0"/>
                                    </a:rPr>
                                  </m:ctrlPr>
                                </m:dPr>
                                <m:e>
                                  <m:r>
                                    <a:rPr lang="ar-AE">
                                      <a:latin typeface="Cambria Math" panose="02040503050406030204" pitchFamily="18" charset="0"/>
                                    </a:rPr>
                                    <m:t>3</m:t>
                                  </m:r>
                                  <m:r>
                                    <a:rPr lang="ar-AE">
                                      <a:latin typeface="Cambria Math" panose="02040503050406030204" pitchFamily="18" charset="0"/>
                                    </a:rPr>
                                    <m:t>−</m:t>
                                  </m:r>
                                  <m:r>
                                    <a:rPr lang="ar-AE">
                                      <a:latin typeface="Cambria Math" panose="02040503050406030204" pitchFamily="18" charset="0"/>
                                    </a:rPr>
                                    <m:t>8</m:t>
                                  </m:r>
                                </m:e>
                              </m:d>
                            </m:e>
                            <m:sup>
                              <m:r>
                                <a:rPr lang="ar-AE">
                                  <a:latin typeface="Cambria Math" panose="02040503050406030204" pitchFamily="18" charset="0"/>
                                </a:rPr>
                                <m:t>2</m:t>
                              </m:r>
                            </m:sup>
                          </m:sSup>
                          <m:r>
                            <a:rPr lang="ar-AE">
                              <a:latin typeface="Cambria Math" panose="02040503050406030204" pitchFamily="18" charset="0"/>
                            </a:rPr>
                            <m:t>+</m:t>
                          </m:r>
                          <m:sSup>
                            <m:sSupPr>
                              <m:ctrlPr>
                                <a:rPr lang="ar-AE" i="1">
                                  <a:latin typeface="Cambria Math" panose="02040503050406030204" pitchFamily="18" charset="0"/>
                                </a:rPr>
                              </m:ctrlPr>
                            </m:sSupPr>
                            <m:e>
                              <m:d>
                                <m:dPr>
                                  <m:ctrlPr>
                                    <a:rPr lang="ar-AE" i="1">
                                      <a:latin typeface="Cambria Math" panose="02040503050406030204" pitchFamily="18" charset="0"/>
                                    </a:rPr>
                                  </m:ctrlPr>
                                </m:dPr>
                                <m:e>
                                  <m:r>
                                    <a:rPr lang="ar-AE">
                                      <a:latin typeface="Cambria Math" panose="02040503050406030204" pitchFamily="18" charset="0"/>
                                    </a:rPr>
                                    <m:t>4</m:t>
                                  </m:r>
                                  <m:r>
                                    <a:rPr lang="ar-AE">
                                      <a:latin typeface="Cambria Math" panose="02040503050406030204" pitchFamily="18" charset="0"/>
                                    </a:rPr>
                                    <m:t>−</m:t>
                                  </m:r>
                                  <m:r>
                                    <a:rPr lang="ar-AE">
                                      <a:latin typeface="Cambria Math" panose="02040503050406030204" pitchFamily="18" charset="0"/>
                                    </a:rPr>
                                    <m:t>4</m:t>
                                  </m:r>
                                </m:e>
                              </m:d>
                            </m:e>
                            <m:sup>
                              <m:r>
                                <a:rPr lang="ar-AE">
                                  <a:latin typeface="Cambria Math" panose="02040503050406030204" pitchFamily="18" charset="0"/>
                                </a:rPr>
                                <m:t>2</m:t>
                              </m:r>
                            </m:sup>
                          </m:sSup>
                        </m:e>
                      </m:rad>
                      <m:r>
                        <a:rPr lang="ar-AE">
                          <a:latin typeface="Cambria Math" panose="02040503050406030204" pitchFamily="18" charset="0"/>
                        </a:rPr>
                        <m:t>=</m:t>
                      </m:r>
                      <m:r>
                        <a:rPr lang="ar-AE">
                          <a:latin typeface="Cambria Math" panose="02040503050406030204" pitchFamily="18" charset="0"/>
                        </a:rPr>
                        <m:t>5</m:t>
                      </m:r>
                      <m:r>
                        <a:rPr lang="ar-AE">
                          <a:latin typeface="Cambria Math" panose="02040503050406030204" pitchFamily="18" charset="0"/>
                        </a:rPr>
                        <m:t>.</m:t>
                      </m:r>
                      <m:r>
                        <a:rPr lang="ar-AE">
                          <a:latin typeface="Cambria Math" panose="02040503050406030204" pitchFamily="18" charset="0"/>
                        </a:rPr>
                        <m:t>00</m:t>
                      </m:r>
                    </m:oMath>
                  </m:oMathPara>
                </a14:m>
                <a:endParaRPr dirty="0"/>
              </a:p>
            </p:txBody>
          </p:sp>
        </mc:Choice>
        <mc:Fallback xmlns="">
          <p:sp>
            <p:nvSpPr>
              <p:cNvPr id="235" name="Formula 62"/>
              <p:cNvSpPr txBox="1">
                <a:spLocks noRot="1" noChangeAspect="1" noMove="1" noResize="1" noEditPoints="1" noAdjustHandles="1" noChangeArrowheads="1" noChangeShapeType="1" noTextEdit="1"/>
              </p:cNvSpPr>
              <p:nvPr/>
            </p:nvSpPr>
            <p:spPr>
              <a:xfrm>
                <a:off x="1005840" y="6492240"/>
                <a:ext cx="5321880" cy="738360"/>
              </a:xfrm>
              <a:prstGeom prst="rect">
                <a:avLst/>
              </a:prstGeom>
              <a:blipFill>
                <a:blip r:embed="rId4"/>
                <a:stretch>
                  <a:fillRect/>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236" name="Formula 63"/>
              <p:cNvSpPr txBox="1"/>
              <p:nvPr/>
            </p:nvSpPr>
            <p:spPr>
              <a:xfrm>
                <a:off x="1122120" y="10140840"/>
                <a:ext cx="530100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lang="ar-AE" smtClean="0">
                          <a:latin typeface="Cambria Math" panose="02040503050406030204" pitchFamily="18" charset="0"/>
                        </a:rPr>
                        <m:t>𝑑</m:t>
                      </m:r>
                      <m:d>
                        <m:dPr>
                          <m:ctrlPr>
                            <a:rPr lang="ar-AE" i="1">
                              <a:latin typeface="Cambria Math" panose="02040503050406030204" pitchFamily="18" charset="0"/>
                            </a:rPr>
                          </m:ctrlPr>
                        </m:dPr>
                        <m:e>
                          <m:r>
                            <a:rPr lang="ar-AE">
                              <a:latin typeface="Cambria Math" panose="02040503050406030204" pitchFamily="18" charset="0"/>
                            </a:rPr>
                            <m:t>5</m:t>
                          </m:r>
                          <m:r>
                            <a:rPr lang="ar-AE">
                              <a:latin typeface="Cambria Math" panose="02040503050406030204" pitchFamily="18" charset="0"/>
                            </a:rPr>
                            <m:t>,</m:t>
                          </m:r>
                          <m:r>
                            <a:rPr lang="ar-AE">
                              <a:latin typeface="Cambria Math" panose="02040503050406030204" pitchFamily="18" charset="0"/>
                            </a:rPr>
                            <m:t>8</m:t>
                          </m:r>
                        </m:e>
                      </m:d>
                      <m:r>
                        <a:rPr lang="ar-AE">
                          <a:latin typeface="Cambria Math" panose="02040503050406030204" pitchFamily="18" charset="0"/>
                        </a:rPr>
                        <m:t>=</m:t>
                      </m:r>
                      <m:rad>
                        <m:radPr>
                          <m:ctrlPr>
                            <a:rPr lang="ar-AE" i="1">
                              <a:latin typeface="Cambria Math" panose="02040503050406030204" pitchFamily="18" charset="0"/>
                            </a:rPr>
                          </m:ctrlPr>
                        </m:radPr>
                        <m:deg>
                          <m:r>
                            <m:rPr>
                              <m:brk m:alnAt="7"/>
                            </m:rPr>
                            <a:rPr lang="ar-AE" b="0" i="1" smtClean="0">
                              <a:latin typeface="Cambria Math" panose="02040503050406030204" pitchFamily="18" charset="0"/>
                            </a:rPr>
                            <m:t>2</m:t>
                          </m:r>
                        </m:deg>
                        <m:e>
                          <m:sSup>
                            <m:sSupPr>
                              <m:ctrlPr>
                                <a:rPr lang="ar-AE" i="1">
                                  <a:latin typeface="Cambria Math" panose="02040503050406030204" pitchFamily="18" charset="0"/>
                                </a:rPr>
                              </m:ctrlPr>
                            </m:sSupPr>
                            <m:e>
                              <m:d>
                                <m:dPr>
                                  <m:ctrlPr>
                                    <a:rPr lang="ar-AE" i="1">
                                      <a:latin typeface="Cambria Math" panose="02040503050406030204" pitchFamily="18" charset="0"/>
                                    </a:rPr>
                                  </m:ctrlPr>
                                </m:dPr>
                                <m:e>
                                  <m:r>
                                    <a:rPr lang="ar-AE">
                                      <a:latin typeface="Cambria Math" panose="02040503050406030204" pitchFamily="18" charset="0"/>
                                    </a:rPr>
                                    <m:t>5</m:t>
                                  </m:r>
                                  <m:r>
                                    <a:rPr lang="ar-AE">
                                      <a:latin typeface="Cambria Math" panose="02040503050406030204" pitchFamily="18" charset="0"/>
                                    </a:rPr>
                                    <m:t>−</m:t>
                                  </m:r>
                                  <m:r>
                                    <a:rPr lang="ar-AE">
                                      <a:latin typeface="Cambria Math" panose="02040503050406030204" pitchFamily="18" charset="0"/>
                                    </a:rPr>
                                    <m:t>8</m:t>
                                  </m:r>
                                </m:e>
                              </m:d>
                            </m:e>
                            <m:sup>
                              <m:r>
                                <a:rPr lang="ar-AE">
                                  <a:latin typeface="Cambria Math" panose="02040503050406030204" pitchFamily="18" charset="0"/>
                                </a:rPr>
                                <m:t>2</m:t>
                              </m:r>
                            </m:sup>
                          </m:sSup>
                          <m:r>
                            <a:rPr lang="ar-AE">
                              <a:latin typeface="Cambria Math" panose="02040503050406030204" pitchFamily="18" charset="0"/>
                            </a:rPr>
                            <m:t>+</m:t>
                          </m:r>
                          <m:sSup>
                            <m:sSupPr>
                              <m:ctrlPr>
                                <a:rPr lang="ar-AE" i="1">
                                  <a:latin typeface="Cambria Math" panose="02040503050406030204" pitchFamily="18" charset="0"/>
                                </a:rPr>
                              </m:ctrlPr>
                            </m:sSupPr>
                            <m:e>
                              <m:d>
                                <m:dPr>
                                  <m:ctrlPr>
                                    <a:rPr lang="ar-AE" i="1">
                                      <a:latin typeface="Cambria Math" panose="02040503050406030204" pitchFamily="18" charset="0"/>
                                    </a:rPr>
                                  </m:ctrlPr>
                                </m:dPr>
                                <m:e>
                                  <m:r>
                                    <a:rPr lang="ar-AE">
                                      <a:latin typeface="Cambria Math" panose="02040503050406030204" pitchFamily="18" charset="0"/>
                                    </a:rPr>
                                    <m:t>8</m:t>
                                  </m:r>
                                  <m:r>
                                    <a:rPr lang="ar-AE">
                                      <a:latin typeface="Cambria Math" panose="02040503050406030204" pitchFamily="18" charset="0"/>
                                    </a:rPr>
                                    <m:t>−</m:t>
                                  </m:r>
                                  <m:r>
                                    <a:rPr lang="ar-AE">
                                      <a:latin typeface="Cambria Math" panose="02040503050406030204" pitchFamily="18" charset="0"/>
                                    </a:rPr>
                                    <m:t>4</m:t>
                                  </m:r>
                                </m:e>
                              </m:d>
                            </m:e>
                            <m:sup>
                              <m:r>
                                <a:rPr lang="ar-AE">
                                  <a:latin typeface="Cambria Math" panose="02040503050406030204" pitchFamily="18" charset="0"/>
                                </a:rPr>
                                <m:t>2</m:t>
                              </m:r>
                            </m:sup>
                          </m:sSup>
                        </m:e>
                      </m:rad>
                      <m:r>
                        <a:rPr lang="ar-AE">
                          <a:latin typeface="Cambria Math" panose="02040503050406030204" pitchFamily="18" charset="0"/>
                        </a:rPr>
                        <m:t>=</m:t>
                      </m:r>
                      <m:r>
                        <a:rPr lang="ar-AE">
                          <a:latin typeface="Cambria Math" panose="02040503050406030204" pitchFamily="18" charset="0"/>
                        </a:rPr>
                        <m:t>5</m:t>
                      </m:r>
                      <m:r>
                        <a:rPr lang="ar-AE">
                          <a:latin typeface="Cambria Math" panose="02040503050406030204" pitchFamily="18" charset="0"/>
                        </a:rPr>
                        <m:t>.</m:t>
                      </m:r>
                      <m:r>
                        <a:rPr lang="ar-AE">
                          <a:latin typeface="Cambria Math" panose="02040503050406030204" pitchFamily="18" charset="0"/>
                        </a:rPr>
                        <m:t>00</m:t>
                      </m:r>
                    </m:oMath>
                  </m:oMathPara>
                </a14:m>
                <a:endParaRPr dirty="0"/>
              </a:p>
            </p:txBody>
          </p:sp>
        </mc:Choice>
        <mc:Fallback xmlns="">
          <p:sp>
            <p:nvSpPr>
              <p:cNvPr id="236" name="Formula 63"/>
              <p:cNvSpPr txBox="1">
                <a:spLocks noRot="1" noChangeAspect="1" noMove="1" noResize="1" noEditPoints="1" noAdjustHandles="1" noChangeArrowheads="1" noChangeShapeType="1" noTextEdit="1"/>
              </p:cNvSpPr>
              <p:nvPr/>
            </p:nvSpPr>
            <p:spPr>
              <a:xfrm>
                <a:off x="1122120" y="10140840"/>
                <a:ext cx="5301000" cy="738360"/>
              </a:xfrm>
              <a:prstGeom prst="rect">
                <a:avLst/>
              </a:prstGeom>
              <a:blipFill>
                <a:blip r:embed="rId5"/>
                <a:stretch>
                  <a:fillRect/>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237" name="Formula 64"/>
              <p:cNvSpPr txBox="1"/>
              <p:nvPr/>
            </p:nvSpPr>
            <p:spPr>
              <a:xfrm>
                <a:off x="985320" y="4754880"/>
                <a:ext cx="530712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𝑑</m:t>
                      </m:r>
                      <m:d>
                        <m:dPr>
                          <m:ctrlPr>
                            <a:rPr i="1">
                              <a:latin typeface="Cambria Math" panose="02040503050406030204" pitchFamily="18" charset="0"/>
                            </a:rPr>
                          </m:ctrlPr>
                        </m:dPr>
                        <m:e>
                          <m:r>
                            <a:rPr>
                              <a:latin typeface="Cambria Math" panose="02040503050406030204" pitchFamily="18" charset="0"/>
                            </a:rPr>
                            <m:t>3</m:t>
                          </m:r>
                          <m:r>
                            <a:rPr>
                              <a:latin typeface="Cambria Math" panose="02040503050406030204" pitchFamily="18" charset="0"/>
                            </a:rPr>
                            <m:t>,</m:t>
                          </m:r>
                          <m:r>
                            <a:rPr>
                              <a:latin typeface="Cambria Math" panose="02040503050406030204" pitchFamily="18" charset="0"/>
                            </a:rPr>
                            <m:t>6</m:t>
                          </m:r>
                        </m:e>
                      </m:d>
                      <m:r>
                        <a:rPr>
                          <a:latin typeface="Cambria Math" panose="02040503050406030204" pitchFamily="18" charset="0"/>
                        </a:rPr>
                        <m:t>=</m:t>
                      </m:r>
                      <m:rad>
                        <m:radPr>
                          <m:ctrlPr>
                            <a:rPr i="1">
                              <a:latin typeface="Cambria Math" panose="02040503050406030204" pitchFamily="18" charset="0"/>
                            </a:rPr>
                          </m:ctrlPr>
                        </m:radPr>
                        <m:deg/>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3</m:t>
                                  </m:r>
                                  <m:r>
                                    <a:rPr>
                                      <a:latin typeface="Cambria Math" panose="02040503050406030204" pitchFamily="18" charset="0"/>
                                    </a:rPr>
                                    <m:t>−</m:t>
                                  </m:r>
                                  <m:r>
                                    <a:rPr>
                                      <a:latin typeface="Cambria Math" panose="02040503050406030204" pitchFamily="18" charset="0"/>
                                    </a:rPr>
                                    <m:t>8</m:t>
                                  </m:r>
                                </m:e>
                              </m:d>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6</m:t>
                                  </m:r>
                                  <m:r>
                                    <a:rPr>
                                      <a:latin typeface="Cambria Math" panose="02040503050406030204" pitchFamily="18" charset="0"/>
                                    </a:rPr>
                                    <m:t>−</m:t>
                                  </m:r>
                                  <m:r>
                                    <a:rPr>
                                      <a:latin typeface="Cambria Math" panose="02040503050406030204" pitchFamily="18" charset="0"/>
                                    </a:rPr>
                                    <m:t>4</m:t>
                                  </m:r>
                                </m:e>
                              </m:d>
                            </m:e>
                            <m:sup>
                              <m:r>
                                <a:rPr>
                                  <a:latin typeface="Cambria Math" panose="02040503050406030204" pitchFamily="18" charset="0"/>
                                </a:rPr>
                                <m:t>2</m:t>
                              </m:r>
                            </m:sup>
                          </m:sSup>
                        </m:e>
                      </m:rad>
                      <m:r>
                        <a:rPr>
                          <a:latin typeface="Cambria Math" panose="02040503050406030204" pitchFamily="18" charset="0"/>
                        </a:rPr>
                        <m:t>=</m:t>
                      </m:r>
                      <m:r>
                        <a:rPr>
                          <a:latin typeface="Cambria Math" panose="02040503050406030204" pitchFamily="18" charset="0"/>
                        </a:rPr>
                        <m:t>5</m:t>
                      </m:r>
                      <m:r>
                        <a:rPr>
                          <a:latin typeface="Cambria Math" panose="02040503050406030204" pitchFamily="18" charset="0"/>
                        </a:rPr>
                        <m:t>.</m:t>
                      </m:r>
                      <m:r>
                        <a:rPr>
                          <a:latin typeface="Cambria Math" panose="02040503050406030204" pitchFamily="18" charset="0"/>
                        </a:rPr>
                        <m:t>39</m:t>
                      </m:r>
                    </m:oMath>
                  </m:oMathPara>
                </a14:m>
                <a:endParaRPr/>
              </a:p>
            </p:txBody>
          </p:sp>
        </mc:Choice>
        <mc:Fallback xmlns:p15="http://schemas.microsoft.com/office/powerpoint/2012/main" xmlns:p14="http://schemas.microsoft.com/office/powerpoint/2010/main" xmlns=""/>
      </mc:AlternateContent>
      <mc:AlternateContent xmlns:mc="http://schemas.openxmlformats.org/markup-compatibility/2006" xmlns:a14="http://schemas.microsoft.com/office/drawing/2010/main">
        <mc:Choice Requires="a14">
          <p:sp>
            <p:nvSpPr>
              <p:cNvPr id="238" name="Formula 65"/>
              <p:cNvSpPr txBox="1"/>
              <p:nvPr/>
            </p:nvSpPr>
            <p:spPr>
              <a:xfrm>
                <a:off x="985320" y="4754880"/>
                <a:ext cx="530712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𝑑</m:t>
                      </m:r>
                      <m:d>
                        <m:dPr>
                          <m:ctrlPr>
                            <a:rPr i="1">
                              <a:latin typeface="Cambria Math" panose="02040503050406030204" pitchFamily="18" charset="0"/>
                            </a:rPr>
                          </m:ctrlPr>
                        </m:dPr>
                        <m:e>
                          <m:r>
                            <a:rPr>
                              <a:latin typeface="Cambria Math" panose="02040503050406030204" pitchFamily="18" charset="0"/>
                            </a:rPr>
                            <m:t>3</m:t>
                          </m:r>
                          <m:r>
                            <a:rPr>
                              <a:latin typeface="Cambria Math" panose="02040503050406030204" pitchFamily="18" charset="0"/>
                            </a:rPr>
                            <m:t>,</m:t>
                          </m:r>
                          <m:r>
                            <a:rPr>
                              <a:latin typeface="Cambria Math" panose="02040503050406030204" pitchFamily="18" charset="0"/>
                            </a:rPr>
                            <m:t>6</m:t>
                          </m:r>
                        </m:e>
                      </m:d>
                      <m:r>
                        <a:rPr>
                          <a:latin typeface="Cambria Math" panose="02040503050406030204" pitchFamily="18" charset="0"/>
                        </a:rPr>
                        <m:t>=</m:t>
                      </m:r>
                      <m:rad>
                        <m:radPr>
                          <m:ctrlPr>
                            <a:rPr i="1">
                              <a:latin typeface="Cambria Math" panose="02040503050406030204" pitchFamily="18" charset="0"/>
                            </a:rPr>
                          </m:ctrlPr>
                        </m:radPr>
                        <m:deg/>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3</m:t>
                                  </m:r>
                                  <m:r>
                                    <a:rPr>
                                      <a:latin typeface="Cambria Math" panose="02040503050406030204" pitchFamily="18" charset="0"/>
                                    </a:rPr>
                                    <m:t>−</m:t>
                                  </m:r>
                                  <m:r>
                                    <a:rPr>
                                      <a:latin typeface="Cambria Math" panose="02040503050406030204" pitchFamily="18" charset="0"/>
                                    </a:rPr>
                                    <m:t>8</m:t>
                                  </m:r>
                                </m:e>
                              </m:d>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6</m:t>
                                  </m:r>
                                  <m:r>
                                    <a:rPr>
                                      <a:latin typeface="Cambria Math" panose="02040503050406030204" pitchFamily="18" charset="0"/>
                                    </a:rPr>
                                    <m:t>−</m:t>
                                  </m:r>
                                  <m:r>
                                    <a:rPr>
                                      <a:latin typeface="Cambria Math" panose="02040503050406030204" pitchFamily="18" charset="0"/>
                                    </a:rPr>
                                    <m:t>4</m:t>
                                  </m:r>
                                </m:e>
                              </m:d>
                            </m:e>
                            <m:sup>
                              <m:r>
                                <a:rPr>
                                  <a:latin typeface="Cambria Math" panose="02040503050406030204" pitchFamily="18" charset="0"/>
                                </a:rPr>
                                <m:t>2</m:t>
                              </m:r>
                            </m:sup>
                          </m:sSup>
                        </m:e>
                      </m:rad>
                      <m:r>
                        <a:rPr>
                          <a:latin typeface="Cambria Math" panose="02040503050406030204" pitchFamily="18" charset="0"/>
                        </a:rPr>
                        <m:t>=</m:t>
                      </m:r>
                      <m:r>
                        <a:rPr>
                          <a:latin typeface="Cambria Math" panose="02040503050406030204" pitchFamily="18" charset="0"/>
                        </a:rPr>
                        <m:t>5</m:t>
                      </m:r>
                      <m:r>
                        <a:rPr>
                          <a:latin typeface="Cambria Math" panose="02040503050406030204" pitchFamily="18" charset="0"/>
                        </a:rPr>
                        <m:t>.</m:t>
                      </m:r>
                      <m:r>
                        <a:rPr>
                          <a:latin typeface="Cambria Math" panose="02040503050406030204" pitchFamily="18" charset="0"/>
                        </a:rPr>
                        <m:t>39</m:t>
                      </m:r>
                    </m:oMath>
                  </m:oMathPara>
                </a14:m>
                <a:endParaRPr/>
              </a:p>
            </p:txBody>
          </p:sp>
        </mc:Choice>
        <mc:Fallback xmlns:p15="http://schemas.microsoft.com/office/powerpoint/2012/main" xmlns:p14="http://schemas.microsoft.com/office/powerpoint/2010/main" xmlns=""/>
      </mc:AlternateContent>
      <p:grpSp>
        <p:nvGrpSpPr>
          <p:cNvPr id="239" name="Group 66"/>
          <p:cNvGrpSpPr/>
          <p:nvPr/>
        </p:nvGrpSpPr>
        <p:grpSpPr>
          <a:xfrm>
            <a:off x="985320" y="4754880"/>
            <a:ext cx="5307120" cy="738360"/>
            <a:chOff x="985320" y="4754880"/>
            <a:chExt cx="5307120" cy="738360"/>
          </a:xfrm>
        </p:grpSpPr>
        <mc:AlternateContent xmlns:mc="http://schemas.openxmlformats.org/markup-compatibility/2006" xmlns:a14="http://schemas.microsoft.com/office/drawing/2010/main">
          <mc:Choice Requires="a14">
            <p:sp>
              <p:nvSpPr>
                <p:cNvPr id="240" name="Formula 67"/>
                <p:cNvSpPr txBox="1"/>
                <p:nvPr/>
              </p:nvSpPr>
              <p:spPr>
                <a:xfrm>
                  <a:off x="985320" y="4754880"/>
                  <a:ext cx="530712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𝑑</m:t>
                        </m:r>
                        <m:d>
                          <m:dPr>
                            <m:ctrlPr>
                              <a:rPr i="1">
                                <a:latin typeface="Cambria Math" panose="02040503050406030204" pitchFamily="18" charset="0"/>
                              </a:rPr>
                            </m:ctrlPr>
                          </m:dPr>
                          <m:e>
                            <m:r>
                              <a:rPr>
                                <a:latin typeface="Cambria Math" panose="02040503050406030204" pitchFamily="18" charset="0"/>
                              </a:rPr>
                              <m:t>3</m:t>
                            </m:r>
                            <m:r>
                              <a:rPr>
                                <a:latin typeface="Cambria Math" panose="02040503050406030204" pitchFamily="18" charset="0"/>
                              </a:rPr>
                              <m:t>,</m:t>
                            </m:r>
                            <m:r>
                              <a:rPr>
                                <a:latin typeface="Cambria Math" panose="02040503050406030204" pitchFamily="18" charset="0"/>
                              </a:rPr>
                              <m:t>6</m:t>
                            </m:r>
                          </m:e>
                        </m:d>
                        <m:r>
                          <a:rPr>
                            <a:latin typeface="Cambria Math" panose="02040503050406030204" pitchFamily="18" charset="0"/>
                          </a:rPr>
                          <m:t>=</m:t>
                        </m:r>
                        <m:rad>
                          <m:radPr>
                            <m:ctrlPr>
                              <a:rPr i="1">
                                <a:latin typeface="Cambria Math" panose="02040503050406030204" pitchFamily="18" charset="0"/>
                              </a:rPr>
                            </m:ctrlPr>
                          </m:radPr>
                          <m:deg/>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3</m:t>
                                    </m:r>
                                    <m:r>
                                      <a:rPr>
                                        <a:latin typeface="Cambria Math" panose="02040503050406030204" pitchFamily="18" charset="0"/>
                                      </a:rPr>
                                      <m:t>−</m:t>
                                    </m:r>
                                    <m:r>
                                      <a:rPr>
                                        <a:latin typeface="Cambria Math" panose="02040503050406030204" pitchFamily="18" charset="0"/>
                                      </a:rPr>
                                      <m:t>8</m:t>
                                    </m:r>
                                  </m:e>
                                </m:d>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6</m:t>
                                    </m:r>
                                    <m:r>
                                      <a:rPr>
                                        <a:latin typeface="Cambria Math" panose="02040503050406030204" pitchFamily="18" charset="0"/>
                                      </a:rPr>
                                      <m:t>−</m:t>
                                    </m:r>
                                    <m:r>
                                      <a:rPr>
                                        <a:latin typeface="Cambria Math" panose="02040503050406030204" pitchFamily="18" charset="0"/>
                                      </a:rPr>
                                      <m:t>4</m:t>
                                    </m:r>
                                  </m:e>
                                </m:d>
                              </m:e>
                              <m:sup>
                                <m:r>
                                  <a:rPr>
                                    <a:latin typeface="Cambria Math" panose="02040503050406030204" pitchFamily="18" charset="0"/>
                                  </a:rPr>
                                  <m:t>2</m:t>
                                </m:r>
                              </m:sup>
                            </m:sSup>
                          </m:e>
                        </m:rad>
                        <m:r>
                          <a:rPr>
                            <a:latin typeface="Cambria Math" panose="02040503050406030204" pitchFamily="18" charset="0"/>
                          </a:rPr>
                          <m:t>=</m:t>
                        </m:r>
                        <m:r>
                          <a:rPr>
                            <a:latin typeface="Cambria Math" panose="02040503050406030204" pitchFamily="18" charset="0"/>
                          </a:rPr>
                          <m:t>5</m:t>
                        </m:r>
                        <m:r>
                          <a:rPr>
                            <a:latin typeface="Cambria Math" panose="02040503050406030204" pitchFamily="18" charset="0"/>
                          </a:rPr>
                          <m:t>.</m:t>
                        </m:r>
                        <m:r>
                          <a:rPr>
                            <a:latin typeface="Cambria Math" panose="02040503050406030204" pitchFamily="18" charset="0"/>
                          </a:rPr>
                          <m:t>39</m:t>
                        </m:r>
                      </m:oMath>
                    </m:oMathPara>
                  </a14:m>
                  <a:endParaRPr/>
                </a:p>
              </p:txBody>
            </p:sp>
          </mc:Choice>
          <mc:Fallback xmlns:p15="http://schemas.microsoft.com/office/powerpoint/2012/main" xmlns:p14="http://schemas.microsoft.com/office/powerpoint/2010/main" xmlns=""/>
        </mc:AlternateContent>
      </p:grpSp>
      <mc:AlternateContent xmlns:mc="http://schemas.openxmlformats.org/markup-compatibility/2006" xmlns:a14="http://schemas.microsoft.com/office/drawing/2010/main">
        <mc:Choice Requires="a14">
          <p:sp>
            <p:nvSpPr>
              <p:cNvPr id="241" name="Formula 68"/>
              <p:cNvSpPr txBox="1"/>
              <p:nvPr/>
            </p:nvSpPr>
            <p:spPr>
              <a:xfrm>
                <a:off x="985320" y="4754880"/>
                <a:ext cx="530712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lang="ar-AE" smtClean="0">
                          <a:latin typeface="Cambria Math" panose="02040503050406030204" pitchFamily="18" charset="0"/>
                        </a:rPr>
                        <m:t>𝑑</m:t>
                      </m:r>
                      <m:d>
                        <m:dPr>
                          <m:ctrlPr>
                            <a:rPr lang="ar-AE" i="1">
                              <a:latin typeface="Cambria Math" panose="02040503050406030204" pitchFamily="18" charset="0"/>
                            </a:rPr>
                          </m:ctrlPr>
                        </m:dPr>
                        <m:e>
                          <m:r>
                            <a:rPr lang="ar-AE">
                              <a:latin typeface="Cambria Math" panose="02040503050406030204" pitchFamily="18" charset="0"/>
                            </a:rPr>
                            <m:t>3</m:t>
                          </m:r>
                          <m:r>
                            <a:rPr lang="ar-AE">
                              <a:latin typeface="Cambria Math" panose="02040503050406030204" pitchFamily="18" charset="0"/>
                            </a:rPr>
                            <m:t>,</m:t>
                          </m:r>
                          <m:r>
                            <a:rPr lang="ar-AE">
                              <a:latin typeface="Cambria Math" panose="02040503050406030204" pitchFamily="18" charset="0"/>
                            </a:rPr>
                            <m:t>6</m:t>
                          </m:r>
                        </m:e>
                      </m:d>
                      <m:r>
                        <a:rPr lang="ar-AE">
                          <a:latin typeface="Cambria Math" panose="02040503050406030204" pitchFamily="18" charset="0"/>
                        </a:rPr>
                        <m:t>=</m:t>
                      </m:r>
                      <m:rad>
                        <m:radPr>
                          <m:ctrlPr>
                            <a:rPr lang="ar-AE" i="1">
                              <a:latin typeface="Cambria Math" panose="02040503050406030204" pitchFamily="18" charset="0"/>
                            </a:rPr>
                          </m:ctrlPr>
                        </m:radPr>
                        <m:deg>
                          <m:r>
                            <m:rPr>
                              <m:brk m:alnAt="7"/>
                            </m:rPr>
                            <a:rPr lang="ar-AE" b="0" i="1" smtClean="0">
                              <a:latin typeface="Cambria Math" panose="02040503050406030204" pitchFamily="18" charset="0"/>
                            </a:rPr>
                            <m:t>2</m:t>
                          </m:r>
                        </m:deg>
                        <m:e>
                          <m:sSup>
                            <m:sSupPr>
                              <m:ctrlPr>
                                <a:rPr lang="ar-AE" i="1">
                                  <a:latin typeface="Cambria Math" panose="02040503050406030204" pitchFamily="18" charset="0"/>
                                </a:rPr>
                              </m:ctrlPr>
                            </m:sSupPr>
                            <m:e>
                              <m:d>
                                <m:dPr>
                                  <m:ctrlPr>
                                    <a:rPr lang="ar-AE" i="1">
                                      <a:latin typeface="Cambria Math" panose="02040503050406030204" pitchFamily="18" charset="0"/>
                                    </a:rPr>
                                  </m:ctrlPr>
                                </m:dPr>
                                <m:e>
                                  <m:r>
                                    <a:rPr lang="ar-AE">
                                      <a:latin typeface="Cambria Math" panose="02040503050406030204" pitchFamily="18" charset="0"/>
                                    </a:rPr>
                                    <m:t>3</m:t>
                                  </m:r>
                                  <m:r>
                                    <a:rPr lang="ar-AE">
                                      <a:latin typeface="Cambria Math" panose="02040503050406030204" pitchFamily="18" charset="0"/>
                                    </a:rPr>
                                    <m:t>−</m:t>
                                  </m:r>
                                  <m:r>
                                    <a:rPr lang="ar-AE">
                                      <a:latin typeface="Cambria Math" panose="02040503050406030204" pitchFamily="18" charset="0"/>
                                    </a:rPr>
                                    <m:t>8</m:t>
                                  </m:r>
                                </m:e>
                              </m:d>
                            </m:e>
                            <m:sup>
                              <m:r>
                                <a:rPr lang="ar-AE">
                                  <a:latin typeface="Cambria Math" panose="02040503050406030204" pitchFamily="18" charset="0"/>
                                </a:rPr>
                                <m:t>2</m:t>
                              </m:r>
                            </m:sup>
                          </m:sSup>
                          <m:r>
                            <a:rPr lang="ar-AE">
                              <a:latin typeface="Cambria Math" panose="02040503050406030204" pitchFamily="18" charset="0"/>
                            </a:rPr>
                            <m:t>+</m:t>
                          </m:r>
                          <m:sSup>
                            <m:sSupPr>
                              <m:ctrlPr>
                                <a:rPr lang="ar-AE" i="1">
                                  <a:latin typeface="Cambria Math" panose="02040503050406030204" pitchFamily="18" charset="0"/>
                                </a:rPr>
                              </m:ctrlPr>
                            </m:sSupPr>
                            <m:e>
                              <m:d>
                                <m:dPr>
                                  <m:ctrlPr>
                                    <a:rPr lang="ar-AE" i="1">
                                      <a:latin typeface="Cambria Math" panose="02040503050406030204" pitchFamily="18" charset="0"/>
                                    </a:rPr>
                                  </m:ctrlPr>
                                </m:dPr>
                                <m:e>
                                  <m:r>
                                    <a:rPr lang="ar-AE">
                                      <a:latin typeface="Cambria Math" panose="02040503050406030204" pitchFamily="18" charset="0"/>
                                    </a:rPr>
                                    <m:t>6</m:t>
                                  </m:r>
                                  <m:r>
                                    <a:rPr lang="ar-AE">
                                      <a:latin typeface="Cambria Math" panose="02040503050406030204" pitchFamily="18" charset="0"/>
                                    </a:rPr>
                                    <m:t>−</m:t>
                                  </m:r>
                                  <m:r>
                                    <a:rPr lang="ar-AE">
                                      <a:latin typeface="Cambria Math" panose="02040503050406030204" pitchFamily="18" charset="0"/>
                                    </a:rPr>
                                    <m:t>4</m:t>
                                  </m:r>
                                </m:e>
                              </m:d>
                            </m:e>
                            <m:sup>
                              <m:r>
                                <a:rPr lang="ar-AE">
                                  <a:latin typeface="Cambria Math" panose="02040503050406030204" pitchFamily="18" charset="0"/>
                                </a:rPr>
                                <m:t>2</m:t>
                              </m:r>
                            </m:sup>
                          </m:sSup>
                        </m:e>
                      </m:rad>
                      <m:r>
                        <a:rPr lang="ar-AE">
                          <a:latin typeface="Cambria Math" panose="02040503050406030204" pitchFamily="18" charset="0"/>
                        </a:rPr>
                        <m:t>=</m:t>
                      </m:r>
                      <m:r>
                        <a:rPr lang="ar-AE">
                          <a:latin typeface="Cambria Math" panose="02040503050406030204" pitchFamily="18" charset="0"/>
                        </a:rPr>
                        <m:t>5</m:t>
                      </m:r>
                      <m:r>
                        <a:rPr lang="ar-AE">
                          <a:latin typeface="Cambria Math" panose="02040503050406030204" pitchFamily="18" charset="0"/>
                        </a:rPr>
                        <m:t>.</m:t>
                      </m:r>
                      <m:r>
                        <a:rPr lang="ar-AE">
                          <a:latin typeface="Cambria Math" panose="02040503050406030204" pitchFamily="18" charset="0"/>
                        </a:rPr>
                        <m:t>39</m:t>
                      </m:r>
                    </m:oMath>
                  </m:oMathPara>
                </a14:m>
                <a:endParaRPr dirty="0"/>
              </a:p>
            </p:txBody>
          </p:sp>
        </mc:Choice>
        <mc:Fallback xmlns="">
          <p:sp>
            <p:nvSpPr>
              <p:cNvPr id="241" name="Formula 68"/>
              <p:cNvSpPr txBox="1">
                <a:spLocks noRot="1" noChangeAspect="1" noMove="1" noResize="1" noEditPoints="1" noAdjustHandles="1" noChangeArrowheads="1" noChangeShapeType="1" noTextEdit="1"/>
              </p:cNvSpPr>
              <p:nvPr/>
            </p:nvSpPr>
            <p:spPr>
              <a:xfrm>
                <a:off x="985320" y="4754880"/>
                <a:ext cx="5307120" cy="738360"/>
              </a:xfrm>
              <a:prstGeom prst="rect">
                <a:avLst/>
              </a:prstGeom>
              <a:blipFill>
                <a:blip r:embed="rId6"/>
                <a:stretch>
                  <a:fillRect/>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242" name="Formula 69"/>
              <p:cNvSpPr txBox="1"/>
              <p:nvPr/>
            </p:nvSpPr>
            <p:spPr>
              <a:xfrm>
                <a:off x="11111040" y="8321040"/>
                <a:ext cx="570564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𝑑</m:t>
                      </m:r>
                      <m:d>
                        <m:dPr>
                          <m:ctrlPr>
                            <a:rPr i="1">
                              <a:latin typeface="Cambria Math" panose="02040503050406030204" pitchFamily="18" charset="0"/>
                            </a:rPr>
                          </m:ctrlPr>
                        </m:dPr>
                        <m:e>
                          <m:r>
                            <a:rPr>
                              <a:latin typeface="Cambria Math" panose="02040503050406030204" pitchFamily="18" charset="0"/>
                            </a:rPr>
                            <m:t>11</m:t>
                          </m:r>
                          <m:r>
                            <a:rPr>
                              <a:latin typeface="Cambria Math" panose="02040503050406030204" pitchFamily="18" charset="0"/>
                            </a:rPr>
                            <m:t>,</m:t>
                          </m:r>
                          <m:r>
                            <a:rPr>
                              <a:latin typeface="Cambria Math" panose="02040503050406030204" pitchFamily="18" charset="0"/>
                            </a:rPr>
                            <m:t>7</m:t>
                          </m:r>
                        </m:e>
                      </m:d>
                      <m:r>
                        <a:rPr>
                          <a:latin typeface="Cambria Math" panose="02040503050406030204" pitchFamily="18" charset="0"/>
                        </a:rPr>
                        <m:t>=</m:t>
                      </m:r>
                      <m:rad>
                        <m:radPr>
                          <m:ctrlPr>
                            <a:rPr i="1">
                              <a:latin typeface="Cambria Math" panose="02040503050406030204" pitchFamily="18" charset="0"/>
                            </a:rPr>
                          </m:ctrlPr>
                        </m:radPr>
                        <m:deg/>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11</m:t>
                                  </m:r>
                                  <m:r>
                                    <a:rPr>
                                      <a:latin typeface="Cambria Math" panose="02040503050406030204" pitchFamily="18" charset="0"/>
                                    </a:rPr>
                                    <m:t>−</m:t>
                                  </m:r>
                                  <m:r>
                                    <a:rPr>
                                      <a:latin typeface="Cambria Math" panose="02040503050406030204" pitchFamily="18" charset="0"/>
                                    </a:rPr>
                                    <m:t>8</m:t>
                                  </m:r>
                                </m:e>
                              </m:d>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7</m:t>
                                  </m:r>
                                  <m:r>
                                    <a:rPr>
                                      <a:latin typeface="Cambria Math" panose="02040503050406030204" pitchFamily="18" charset="0"/>
                                    </a:rPr>
                                    <m:t>−</m:t>
                                  </m:r>
                                  <m:r>
                                    <a:rPr>
                                      <a:latin typeface="Cambria Math" panose="02040503050406030204" pitchFamily="18" charset="0"/>
                                    </a:rPr>
                                    <m:t>4</m:t>
                                  </m:r>
                                </m:e>
                              </m:d>
                            </m:e>
                            <m:sup>
                              <m:r>
                                <a:rPr>
                                  <a:latin typeface="Cambria Math" panose="02040503050406030204" pitchFamily="18" charset="0"/>
                                </a:rPr>
                                <m:t>2</m:t>
                              </m:r>
                            </m:sup>
                          </m:sSup>
                        </m:e>
                      </m:rad>
                      <m:r>
                        <a:rPr>
                          <a:latin typeface="Cambria Math" panose="02040503050406030204" pitchFamily="18" charset="0"/>
                        </a:rPr>
                        <m:t>=</m:t>
                      </m:r>
                      <m:r>
                        <a:rPr>
                          <a:latin typeface="Cambria Math" panose="02040503050406030204" pitchFamily="18" charset="0"/>
                        </a:rPr>
                        <m:t>4</m:t>
                      </m:r>
                      <m:r>
                        <a:rPr>
                          <a:latin typeface="Cambria Math" panose="02040503050406030204" pitchFamily="18" charset="0"/>
                        </a:rPr>
                        <m:t>.</m:t>
                      </m:r>
                      <m:r>
                        <a:rPr>
                          <a:latin typeface="Cambria Math" panose="02040503050406030204" pitchFamily="18" charset="0"/>
                        </a:rPr>
                        <m:t>24</m:t>
                      </m:r>
                    </m:oMath>
                  </m:oMathPara>
                </a14:m>
                <a:endParaRPr/>
              </a:p>
            </p:txBody>
          </p:sp>
        </mc:Choice>
        <mc:Fallback xmlns:p15="http://schemas.microsoft.com/office/powerpoint/2012/main" xmlns:p14="http://schemas.microsoft.com/office/powerpoint/2010/main" xmlns=""/>
      </mc:AlternateContent>
      <mc:AlternateContent xmlns:mc="http://schemas.openxmlformats.org/markup-compatibility/2006" xmlns:a14="http://schemas.microsoft.com/office/drawing/2010/main">
        <mc:Choice Requires="a14">
          <p:sp>
            <p:nvSpPr>
              <p:cNvPr id="243" name="Formula 70"/>
              <p:cNvSpPr txBox="1"/>
              <p:nvPr/>
            </p:nvSpPr>
            <p:spPr>
              <a:xfrm>
                <a:off x="11092320" y="6492240"/>
                <a:ext cx="531144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𝑑</m:t>
                      </m:r>
                      <m:d>
                        <m:dPr>
                          <m:ctrlPr>
                            <a:rPr i="1">
                              <a:latin typeface="Cambria Math" panose="02040503050406030204" pitchFamily="18" charset="0"/>
                            </a:rPr>
                          </m:ctrlPr>
                        </m:dPr>
                        <m:e>
                          <m:r>
                            <a:rPr>
                              <a:latin typeface="Cambria Math" panose="02040503050406030204" pitchFamily="18" charset="0"/>
                            </a:rPr>
                            <m:t>9</m:t>
                          </m:r>
                          <m:r>
                            <a:rPr>
                              <a:latin typeface="Cambria Math" panose="02040503050406030204" pitchFamily="18" charset="0"/>
                            </a:rPr>
                            <m:t>,</m:t>
                          </m:r>
                          <m:r>
                            <a:rPr>
                              <a:latin typeface="Cambria Math" panose="02040503050406030204" pitchFamily="18" charset="0"/>
                            </a:rPr>
                            <m:t>7</m:t>
                          </m:r>
                        </m:e>
                      </m:d>
                      <m:r>
                        <a:rPr>
                          <a:latin typeface="Cambria Math" panose="02040503050406030204" pitchFamily="18" charset="0"/>
                        </a:rPr>
                        <m:t>=</m:t>
                      </m:r>
                      <m:rad>
                        <m:radPr>
                          <m:ctrlPr>
                            <a:rPr i="1">
                              <a:latin typeface="Cambria Math" panose="02040503050406030204" pitchFamily="18" charset="0"/>
                            </a:rPr>
                          </m:ctrlPr>
                        </m:radPr>
                        <m:deg/>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9</m:t>
                                  </m:r>
                                  <m:r>
                                    <a:rPr>
                                      <a:latin typeface="Cambria Math" panose="02040503050406030204" pitchFamily="18" charset="0"/>
                                    </a:rPr>
                                    <m:t>−</m:t>
                                  </m:r>
                                  <m:r>
                                    <a:rPr>
                                      <a:latin typeface="Cambria Math" panose="02040503050406030204" pitchFamily="18" charset="0"/>
                                    </a:rPr>
                                    <m:t>8</m:t>
                                  </m:r>
                                </m:e>
                              </m:d>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7</m:t>
                                  </m:r>
                                  <m:r>
                                    <a:rPr>
                                      <a:latin typeface="Cambria Math" panose="02040503050406030204" pitchFamily="18" charset="0"/>
                                    </a:rPr>
                                    <m:t>−</m:t>
                                  </m:r>
                                  <m:r>
                                    <a:rPr>
                                      <a:latin typeface="Cambria Math" panose="02040503050406030204" pitchFamily="18" charset="0"/>
                                    </a:rPr>
                                    <m:t>4</m:t>
                                  </m:r>
                                </m:e>
                              </m:d>
                            </m:e>
                            <m:sup>
                              <m:r>
                                <a:rPr>
                                  <a:latin typeface="Cambria Math" panose="02040503050406030204" pitchFamily="18" charset="0"/>
                                </a:rPr>
                                <m:t>2</m:t>
                              </m:r>
                            </m:sup>
                          </m:sSup>
                        </m:e>
                      </m:rad>
                      <m:r>
                        <a:rPr>
                          <a:latin typeface="Cambria Math" panose="02040503050406030204" pitchFamily="18" charset="0"/>
                        </a:rPr>
                        <m:t>=</m:t>
                      </m:r>
                      <m:r>
                        <a:rPr>
                          <a:latin typeface="Cambria Math" panose="02040503050406030204" pitchFamily="18" charset="0"/>
                        </a:rPr>
                        <m:t>3</m:t>
                      </m:r>
                      <m:r>
                        <a:rPr>
                          <a:latin typeface="Cambria Math" panose="02040503050406030204" pitchFamily="18" charset="0"/>
                        </a:rPr>
                        <m:t>.</m:t>
                      </m:r>
                      <m:r>
                        <a:rPr>
                          <a:latin typeface="Cambria Math" panose="02040503050406030204" pitchFamily="18" charset="0"/>
                        </a:rPr>
                        <m:t>16</m:t>
                      </m:r>
                    </m:oMath>
                  </m:oMathPara>
                </a14:m>
                <a:endParaRPr/>
              </a:p>
            </p:txBody>
          </p:sp>
        </mc:Choice>
        <mc:Fallback xmlns:p15="http://schemas.microsoft.com/office/powerpoint/2012/main" xmlns:p14="http://schemas.microsoft.com/office/powerpoint/2010/main" xmlns=""/>
      </mc:AlternateContent>
      <mc:AlternateContent xmlns:mc="http://schemas.openxmlformats.org/markup-compatibility/2006" xmlns:a14="http://schemas.microsoft.com/office/drawing/2010/main">
        <mc:Choice Requires="a14">
          <p:sp>
            <p:nvSpPr>
              <p:cNvPr id="244" name="Formula 71"/>
              <p:cNvSpPr txBox="1"/>
              <p:nvPr/>
            </p:nvSpPr>
            <p:spPr>
              <a:xfrm>
                <a:off x="11208600" y="10140840"/>
                <a:ext cx="567108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𝑑</m:t>
                      </m:r>
                      <m:d>
                        <m:dPr>
                          <m:ctrlPr>
                            <a:rPr i="1">
                              <a:latin typeface="Cambria Math" panose="02040503050406030204" pitchFamily="18" charset="0"/>
                            </a:rPr>
                          </m:ctrlPr>
                        </m:dPr>
                        <m:e>
                          <m:r>
                            <a:rPr>
                              <a:latin typeface="Cambria Math" panose="02040503050406030204" pitchFamily="18" charset="0"/>
                            </a:rPr>
                            <m:t>10</m:t>
                          </m:r>
                          <m:r>
                            <a:rPr>
                              <a:latin typeface="Cambria Math" panose="02040503050406030204" pitchFamily="18" charset="0"/>
                            </a:rPr>
                            <m:t>,</m:t>
                          </m:r>
                          <m:r>
                            <a:rPr>
                              <a:latin typeface="Cambria Math" panose="02040503050406030204" pitchFamily="18" charset="0"/>
                            </a:rPr>
                            <m:t>2</m:t>
                          </m:r>
                        </m:e>
                      </m:d>
                      <m:r>
                        <a:rPr>
                          <a:latin typeface="Cambria Math" panose="02040503050406030204" pitchFamily="18" charset="0"/>
                        </a:rPr>
                        <m:t>=</m:t>
                      </m:r>
                      <m:rad>
                        <m:radPr>
                          <m:ctrlPr>
                            <a:rPr i="1">
                              <a:latin typeface="Cambria Math" panose="02040503050406030204" pitchFamily="18" charset="0"/>
                            </a:rPr>
                          </m:ctrlPr>
                        </m:radPr>
                        <m:deg/>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10</m:t>
                                  </m:r>
                                  <m:r>
                                    <a:rPr>
                                      <a:latin typeface="Cambria Math" panose="02040503050406030204" pitchFamily="18" charset="0"/>
                                    </a:rPr>
                                    <m:t>−</m:t>
                                  </m:r>
                                  <m:r>
                                    <a:rPr>
                                      <a:latin typeface="Cambria Math" panose="02040503050406030204" pitchFamily="18" charset="0"/>
                                    </a:rPr>
                                    <m:t>8</m:t>
                                  </m:r>
                                </m:e>
                              </m:d>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2</m:t>
                                  </m:r>
                                  <m:r>
                                    <a:rPr>
                                      <a:latin typeface="Cambria Math" panose="02040503050406030204" pitchFamily="18" charset="0"/>
                                    </a:rPr>
                                    <m:t>−</m:t>
                                  </m:r>
                                  <m:r>
                                    <a:rPr>
                                      <a:latin typeface="Cambria Math" panose="02040503050406030204" pitchFamily="18" charset="0"/>
                                    </a:rPr>
                                    <m:t>4</m:t>
                                  </m:r>
                                </m:e>
                              </m:d>
                            </m:e>
                            <m:sup>
                              <m:r>
                                <a:rPr>
                                  <a:latin typeface="Cambria Math" panose="02040503050406030204" pitchFamily="18" charset="0"/>
                                </a:rPr>
                                <m:t>2</m:t>
                              </m:r>
                            </m:sup>
                          </m:sSup>
                        </m:e>
                      </m:rad>
                      <m:r>
                        <a:rPr>
                          <a:latin typeface="Cambria Math" panose="02040503050406030204" pitchFamily="18" charset="0"/>
                        </a:rPr>
                        <m:t>=</m:t>
                      </m:r>
                      <m:r>
                        <a:rPr>
                          <a:latin typeface="Cambria Math" panose="02040503050406030204" pitchFamily="18" charset="0"/>
                        </a:rPr>
                        <m:t>2</m:t>
                      </m:r>
                      <m:r>
                        <a:rPr>
                          <a:latin typeface="Cambria Math" panose="02040503050406030204" pitchFamily="18" charset="0"/>
                        </a:rPr>
                        <m:t>.</m:t>
                      </m:r>
                      <m:r>
                        <a:rPr>
                          <a:latin typeface="Cambria Math" panose="02040503050406030204" pitchFamily="18" charset="0"/>
                        </a:rPr>
                        <m:t>83</m:t>
                      </m:r>
                    </m:oMath>
                  </m:oMathPara>
                </a14:m>
                <a:endParaRPr/>
              </a:p>
            </p:txBody>
          </p:sp>
        </mc:Choice>
        <mc:Fallback xmlns:p15="http://schemas.microsoft.com/office/powerpoint/2012/main" xmlns:p14="http://schemas.microsoft.com/office/powerpoint/2010/main" xmlns=""/>
      </mc:AlternateContent>
      <mc:AlternateContent xmlns:mc="http://schemas.openxmlformats.org/markup-compatibility/2006" xmlns:a14="http://schemas.microsoft.com/office/drawing/2010/main">
        <mc:Choice Requires="a14">
          <p:sp>
            <p:nvSpPr>
              <p:cNvPr id="245" name="Formula 72"/>
              <p:cNvSpPr txBox="1"/>
              <p:nvPr/>
            </p:nvSpPr>
            <p:spPr>
              <a:xfrm>
                <a:off x="11071800" y="4754880"/>
                <a:ext cx="510012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𝑑</m:t>
                      </m:r>
                      <m:d>
                        <m:dPr>
                          <m:ctrlPr>
                            <a:rPr i="1">
                              <a:latin typeface="Cambria Math" panose="02040503050406030204" pitchFamily="18" charset="0"/>
                            </a:rPr>
                          </m:ctrlPr>
                        </m:dPr>
                        <m:e>
                          <m:r>
                            <a:rPr>
                              <a:latin typeface="Cambria Math" panose="02040503050406030204" pitchFamily="18" charset="0"/>
                            </a:rPr>
                            <m:t>7</m:t>
                          </m:r>
                          <m:r>
                            <a:rPr>
                              <a:latin typeface="Cambria Math" panose="02040503050406030204" pitchFamily="18" charset="0"/>
                            </a:rPr>
                            <m:t>,</m:t>
                          </m:r>
                          <m:r>
                            <a:rPr>
                              <a:latin typeface="Cambria Math" panose="02040503050406030204" pitchFamily="18" charset="0"/>
                            </a:rPr>
                            <m:t>9</m:t>
                          </m:r>
                        </m:e>
                      </m:d>
                      <m:r>
                        <a:rPr>
                          <a:latin typeface="Cambria Math" panose="02040503050406030204" pitchFamily="18" charset="0"/>
                        </a:rPr>
                        <m:t>=</m:t>
                      </m:r>
                      <m:rad>
                        <m:radPr>
                          <m:ctrlPr>
                            <a:rPr i="1">
                              <a:latin typeface="Cambria Math" panose="02040503050406030204" pitchFamily="18" charset="0"/>
                            </a:rPr>
                          </m:ctrlPr>
                        </m:radPr>
                        <m:deg/>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7</m:t>
                                  </m:r>
                                  <m:r>
                                    <a:rPr>
                                      <a:latin typeface="Cambria Math" panose="02040503050406030204" pitchFamily="18" charset="0"/>
                                    </a:rPr>
                                    <m:t>−</m:t>
                                  </m:r>
                                  <m:r>
                                    <a:rPr>
                                      <a:latin typeface="Cambria Math" panose="02040503050406030204" pitchFamily="18" charset="0"/>
                                    </a:rPr>
                                    <m:t>8</m:t>
                                  </m:r>
                                </m:e>
                              </m:d>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9</m:t>
                                  </m:r>
                                  <m:r>
                                    <a:rPr>
                                      <a:latin typeface="Cambria Math" panose="02040503050406030204" pitchFamily="18" charset="0"/>
                                    </a:rPr>
                                    <m:t>−</m:t>
                                  </m:r>
                                  <m:r>
                                    <a:rPr>
                                      <a:latin typeface="Cambria Math" panose="02040503050406030204" pitchFamily="18" charset="0"/>
                                    </a:rPr>
                                    <m:t>4</m:t>
                                  </m:r>
                                </m:e>
                              </m:d>
                            </m:e>
                            <m:sup>
                              <m:r>
                                <a:rPr>
                                  <a:latin typeface="Cambria Math" panose="02040503050406030204" pitchFamily="18" charset="0"/>
                                </a:rPr>
                                <m:t>2</m:t>
                              </m:r>
                            </m:sup>
                          </m:sSup>
                        </m:e>
                      </m:rad>
                      <m:r>
                        <a:rPr>
                          <a:latin typeface="Cambria Math" panose="02040503050406030204" pitchFamily="18" charset="0"/>
                        </a:rPr>
                        <m:t>=</m:t>
                      </m:r>
                      <m:r>
                        <a:rPr>
                          <a:latin typeface="Cambria Math" panose="02040503050406030204" pitchFamily="18" charset="0"/>
                        </a:rPr>
                        <m:t>5</m:t>
                      </m:r>
                      <m:r>
                        <a:rPr>
                          <a:latin typeface="Cambria Math" panose="02040503050406030204" pitchFamily="18" charset="0"/>
                        </a:rPr>
                        <m:t>.</m:t>
                      </m:r>
                      <m:r>
                        <a:rPr>
                          <a:latin typeface="Cambria Math" panose="02040503050406030204" pitchFamily="18" charset="0"/>
                        </a:rPr>
                        <m:t>1</m:t>
                      </m:r>
                    </m:oMath>
                  </m:oMathPara>
                </a14:m>
                <a:endParaRPr/>
              </a:p>
            </p:txBody>
          </p:sp>
        </mc:Choice>
        <mc:Fallback xmlns:p15="http://schemas.microsoft.com/office/powerpoint/2012/main" xmlns:p14="http://schemas.microsoft.com/office/powerpoint/2010/main" xmlns=""/>
      </mc:AlternateContent>
      <mc:AlternateContent xmlns:mc="http://schemas.openxmlformats.org/markup-compatibility/2006" xmlns:a14="http://schemas.microsoft.com/office/drawing/2010/main">
        <mc:Choice Requires="a14">
          <p:sp>
            <p:nvSpPr>
              <p:cNvPr id="246" name="Formula 73"/>
              <p:cNvSpPr txBox="1"/>
              <p:nvPr/>
            </p:nvSpPr>
            <p:spPr>
              <a:xfrm>
                <a:off x="11053080" y="2926080"/>
                <a:ext cx="531000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𝑑</m:t>
                      </m:r>
                      <m:d>
                        <m:dPr>
                          <m:ctrlPr>
                            <a:rPr i="1">
                              <a:latin typeface="Cambria Math" panose="02040503050406030204" pitchFamily="18" charset="0"/>
                            </a:rPr>
                          </m:ctrlPr>
                        </m:dPr>
                        <m:e>
                          <m:r>
                            <a:rPr>
                              <a:latin typeface="Cambria Math" panose="02040503050406030204" pitchFamily="18" charset="0"/>
                            </a:rPr>
                            <m:t>6</m:t>
                          </m:r>
                          <m:r>
                            <a:rPr>
                              <a:latin typeface="Cambria Math" panose="02040503050406030204" pitchFamily="18" charset="0"/>
                            </a:rPr>
                            <m:t>,</m:t>
                          </m:r>
                          <m:r>
                            <a:rPr>
                              <a:latin typeface="Cambria Math" panose="02040503050406030204" pitchFamily="18" charset="0"/>
                            </a:rPr>
                            <m:t>3</m:t>
                          </m:r>
                        </m:e>
                      </m:d>
                      <m:r>
                        <a:rPr>
                          <a:latin typeface="Cambria Math" panose="02040503050406030204" pitchFamily="18" charset="0"/>
                        </a:rPr>
                        <m:t>=</m:t>
                      </m:r>
                      <m:rad>
                        <m:radPr>
                          <m:ctrlPr>
                            <a:rPr i="1">
                              <a:latin typeface="Cambria Math" panose="02040503050406030204" pitchFamily="18" charset="0"/>
                            </a:rPr>
                          </m:ctrlPr>
                        </m:radPr>
                        <m:deg/>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6</m:t>
                                  </m:r>
                                  <m:r>
                                    <a:rPr>
                                      <a:latin typeface="Cambria Math" panose="02040503050406030204" pitchFamily="18" charset="0"/>
                                    </a:rPr>
                                    <m:t>−</m:t>
                                  </m:r>
                                  <m:r>
                                    <a:rPr>
                                      <a:latin typeface="Cambria Math" panose="02040503050406030204" pitchFamily="18" charset="0"/>
                                    </a:rPr>
                                    <m:t>8</m:t>
                                  </m:r>
                                </m:e>
                              </m:d>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3</m:t>
                                  </m:r>
                                  <m:r>
                                    <a:rPr>
                                      <a:latin typeface="Cambria Math" panose="02040503050406030204" pitchFamily="18" charset="0"/>
                                    </a:rPr>
                                    <m:t>−</m:t>
                                  </m:r>
                                  <m:r>
                                    <a:rPr>
                                      <a:latin typeface="Cambria Math" panose="02040503050406030204" pitchFamily="18" charset="0"/>
                                    </a:rPr>
                                    <m:t>4</m:t>
                                  </m:r>
                                </m:e>
                              </m:d>
                            </m:e>
                            <m:sup>
                              <m:r>
                                <a:rPr>
                                  <a:latin typeface="Cambria Math" panose="02040503050406030204" pitchFamily="18" charset="0"/>
                                </a:rPr>
                                <m:t>2</m:t>
                              </m:r>
                            </m:sup>
                          </m:sSup>
                        </m:e>
                      </m:rad>
                      <m:r>
                        <a:rPr>
                          <a:latin typeface="Cambria Math" panose="02040503050406030204" pitchFamily="18" charset="0"/>
                        </a:rPr>
                        <m:t>=</m:t>
                      </m:r>
                      <m:r>
                        <a:rPr>
                          <a:latin typeface="Cambria Math" panose="02040503050406030204" pitchFamily="18" charset="0"/>
                        </a:rPr>
                        <m:t>2</m:t>
                      </m:r>
                      <m:r>
                        <a:rPr>
                          <a:latin typeface="Cambria Math" panose="02040503050406030204" pitchFamily="18" charset="0"/>
                        </a:rPr>
                        <m:t>.</m:t>
                      </m:r>
                      <m:r>
                        <a:rPr>
                          <a:latin typeface="Cambria Math" panose="02040503050406030204" pitchFamily="18" charset="0"/>
                        </a:rPr>
                        <m:t>24</m:t>
                      </m:r>
                    </m:oMath>
                  </m:oMathPara>
                </a14:m>
                <a:endParaRPr/>
              </a:p>
            </p:txBody>
          </p:sp>
        </mc:Choice>
        <mc:Fallback xmlns:p15="http://schemas.microsoft.com/office/powerpoint/2012/main" xmlns:p14="http://schemas.microsoft.com/office/powerpoint/2010/main" xmlns=""/>
      </mc:AlternateContent>
      <mc:AlternateContent xmlns:mc="http://schemas.openxmlformats.org/markup-compatibility/2006" xmlns:a14="http://schemas.microsoft.com/office/drawing/2010/main">
        <mc:Choice Requires="a14">
          <p:sp>
            <p:nvSpPr>
              <p:cNvPr id="247" name="Formula 74"/>
              <p:cNvSpPr txBox="1"/>
              <p:nvPr/>
            </p:nvSpPr>
            <p:spPr>
              <a:xfrm>
                <a:off x="11111040" y="8321040"/>
                <a:ext cx="570564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𝑑</m:t>
                      </m:r>
                      <m:d>
                        <m:dPr>
                          <m:ctrlPr>
                            <a:rPr i="1">
                              <a:latin typeface="Cambria Math" panose="02040503050406030204" pitchFamily="18" charset="0"/>
                            </a:rPr>
                          </m:ctrlPr>
                        </m:dPr>
                        <m:e>
                          <m:r>
                            <a:rPr>
                              <a:latin typeface="Cambria Math" panose="02040503050406030204" pitchFamily="18" charset="0"/>
                            </a:rPr>
                            <m:t>11</m:t>
                          </m:r>
                          <m:r>
                            <a:rPr>
                              <a:latin typeface="Cambria Math" panose="02040503050406030204" pitchFamily="18" charset="0"/>
                            </a:rPr>
                            <m:t>,</m:t>
                          </m:r>
                          <m:r>
                            <a:rPr>
                              <a:latin typeface="Cambria Math" panose="02040503050406030204" pitchFamily="18" charset="0"/>
                            </a:rPr>
                            <m:t>7</m:t>
                          </m:r>
                        </m:e>
                      </m:d>
                      <m:r>
                        <a:rPr>
                          <a:latin typeface="Cambria Math" panose="02040503050406030204" pitchFamily="18" charset="0"/>
                        </a:rPr>
                        <m:t>=</m:t>
                      </m:r>
                      <m:rad>
                        <m:radPr>
                          <m:ctrlPr>
                            <a:rPr i="1">
                              <a:latin typeface="Cambria Math" panose="02040503050406030204" pitchFamily="18" charset="0"/>
                            </a:rPr>
                          </m:ctrlPr>
                        </m:radPr>
                        <m:deg/>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11</m:t>
                                  </m:r>
                                  <m:r>
                                    <a:rPr>
                                      <a:latin typeface="Cambria Math" panose="02040503050406030204" pitchFamily="18" charset="0"/>
                                    </a:rPr>
                                    <m:t>−</m:t>
                                  </m:r>
                                  <m:r>
                                    <a:rPr>
                                      <a:latin typeface="Cambria Math" panose="02040503050406030204" pitchFamily="18" charset="0"/>
                                    </a:rPr>
                                    <m:t>8</m:t>
                                  </m:r>
                                </m:e>
                              </m:d>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7</m:t>
                                  </m:r>
                                  <m:r>
                                    <a:rPr>
                                      <a:latin typeface="Cambria Math" panose="02040503050406030204" pitchFamily="18" charset="0"/>
                                    </a:rPr>
                                    <m:t>−</m:t>
                                  </m:r>
                                  <m:r>
                                    <a:rPr>
                                      <a:latin typeface="Cambria Math" panose="02040503050406030204" pitchFamily="18" charset="0"/>
                                    </a:rPr>
                                    <m:t>4</m:t>
                                  </m:r>
                                </m:e>
                              </m:d>
                            </m:e>
                            <m:sup>
                              <m:r>
                                <a:rPr>
                                  <a:latin typeface="Cambria Math" panose="02040503050406030204" pitchFamily="18" charset="0"/>
                                </a:rPr>
                                <m:t>2</m:t>
                              </m:r>
                            </m:sup>
                          </m:sSup>
                        </m:e>
                      </m:rad>
                      <m:r>
                        <a:rPr>
                          <a:latin typeface="Cambria Math" panose="02040503050406030204" pitchFamily="18" charset="0"/>
                        </a:rPr>
                        <m:t>=</m:t>
                      </m:r>
                      <m:r>
                        <a:rPr>
                          <a:latin typeface="Cambria Math" panose="02040503050406030204" pitchFamily="18" charset="0"/>
                        </a:rPr>
                        <m:t>4</m:t>
                      </m:r>
                      <m:r>
                        <a:rPr>
                          <a:latin typeface="Cambria Math" panose="02040503050406030204" pitchFamily="18" charset="0"/>
                        </a:rPr>
                        <m:t>.</m:t>
                      </m:r>
                      <m:r>
                        <a:rPr>
                          <a:latin typeface="Cambria Math" panose="02040503050406030204" pitchFamily="18" charset="0"/>
                        </a:rPr>
                        <m:t>24</m:t>
                      </m:r>
                    </m:oMath>
                  </m:oMathPara>
                </a14:m>
                <a:endParaRPr/>
              </a:p>
            </p:txBody>
          </p:sp>
        </mc:Choice>
        <mc:Fallback xmlns:p15="http://schemas.microsoft.com/office/powerpoint/2012/main" xmlns:p14="http://schemas.microsoft.com/office/powerpoint/2010/main" xmlns=""/>
      </mc:AlternateContent>
      <mc:AlternateContent xmlns:mc="http://schemas.openxmlformats.org/markup-compatibility/2006" xmlns:a14="http://schemas.microsoft.com/office/drawing/2010/main">
        <mc:Choice Requires="a14">
          <p:sp>
            <p:nvSpPr>
              <p:cNvPr id="248" name="Formula 75"/>
              <p:cNvSpPr txBox="1"/>
              <p:nvPr/>
            </p:nvSpPr>
            <p:spPr>
              <a:xfrm>
                <a:off x="11092320" y="6492240"/>
                <a:ext cx="531144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𝑑</m:t>
                      </m:r>
                      <m:d>
                        <m:dPr>
                          <m:ctrlPr>
                            <a:rPr i="1">
                              <a:latin typeface="Cambria Math" panose="02040503050406030204" pitchFamily="18" charset="0"/>
                            </a:rPr>
                          </m:ctrlPr>
                        </m:dPr>
                        <m:e>
                          <m:r>
                            <a:rPr>
                              <a:latin typeface="Cambria Math" panose="02040503050406030204" pitchFamily="18" charset="0"/>
                            </a:rPr>
                            <m:t>9</m:t>
                          </m:r>
                          <m:r>
                            <a:rPr>
                              <a:latin typeface="Cambria Math" panose="02040503050406030204" pitchFamily="18" charset="0"/>
                            </a:rPr>
                            <m:t>,</m:t>
                          </m:r>
                          <m:r>
                            <a:rPr>
                              <a:latin typeface="Cambria Math" panose="02040503050406030204" pitchFamily="18" charset="0"/>
                            </a:rPr>
                            <m:t>7</m:t>
                          </m:r>
                        </m:e>
                      </m:d>
                      <m:r>
                        <a:rPr>
                          <a:latin typeface="Cambria Math" panose="02040503050406030204" pitchFamily="18" charset="0"/>
                        </a:rPr>
                        <m:t>=</m:t>
                      </m:r>
                      <m:rad>
                        <m:radPr>
                          <m:ctrlPr>
                            <a:rPr i="1">
                              <a:latin typeface="Cambria Math" panose="02040503050406030204" pitchFamily="18" charset="0"/>
                            </a:rPr>
                          </m:ctrlPr>
                        </m:radPr>
                        <m:deg/>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9</m:t>
                                  </m:r>
                                  <m:r>
                                    <a:rPr>
                                      <a:latin typeface="Cambria Math" panose="02040503050406030204" pitchFamily="18" charset="0"/>
                                    </a:rPr>
                                    <m:t>−</m:t>
                                  </m:r>
                                  <m:r>
                                    <a:rPr>
                                      <a:latin typeface="Cambria Math" panose="02040503050406030204" pitchFamily="18" charset="0"/>
                                    </a:rPr>
                                    <m:t>8</m:t>
                                  </m:r>
                                </m:e>
                              </m:d>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7</m:t>
                                  </m:r>
                                  <m:r>
                                    <a:rPr>
                                      <a:latin typeface="Cambria Math" panose="02040503050406030204" pitchFamily="18" charset="0"/>
                                    </a:rPr>
                                    <m:t>−</m:t>
                                  </m:r>
                                  <m:r>
                                    <a:rPr>
                                      <a:latin typeface="Cambria Math" panose="02040503050406030204" pitchFamily="18" charset="0"/>
                                    </a:rPr>
                                    <m:t>4</m:t>
                                  </m:r>
                                </m:e>
                              </m:d>
                            </m:e>
                            <m:sup>
                              <m:r>
                                <a:rPr>
                                  <a:latin typeface="Cambria Math" panose="02040503050406030204" pitchFamily="18" charset="0"/>
                                </a:rPr>
                                <m:t>2</m:t>
                              </m:r>
                            </m:sup>
                          </m:sSup>
                        </m:e>
                      </m:rad>
                      <m:r>
                        <a:rPr>
                          <a:latin typeface="Cambria Math" panose="02040503050406030204" pitchFamily="18" charset="0"/>
                        </a:rPr>
                        <m:t>=</m:t>
                      </m:r>
                      <m:r>
                        <a:rPr>
                          <a:latin typeface="Cambria Math" panose="02040503050406030204" pitchFamily="18" charset="0"/>
                        </a:rPr>
                        <m:t>3</m:t>
                      </m:r>
                      <m:r>
                        <a:rPr>
                          <a:latin typeface="Cambria Math" panose="02040503050406030204" pitchFamily="18" charset="0"/>
                        </a:rPr>
                        <m:t>.</m:t>
                      </m:r>
                      <m:r>
                        <a:rPr>
                          <a:latin typeface="Cambria Math" panose="02040503050406030204" pitchFamily="18" charset="0"/>
                        </a:rPr>
                        <m:t>16</m:t>
                      </m:r>
                    </m:oMath>
                  </m:oMathPara>
                </a14:m>
                <a:endParaRPr/>
              </a:p>
            </p:txBody>
          </p:sp>
        </mc:Choice>
        <mc:Fallback xmlns:p15="http://schemas.microsoft.com/office/powerpoint/2012/main" xmlns:p14="http://schemas.microsoft.com/office/powerpoint/2010/main" xmlns=""/>
      </mc:AlternateContent>
      <mc:AlternateContent xmlns:mc="http://schemas.openxmlformats.org/markup-compatibility/2006" xmlns:a14="http://schemas.microsoft.com/office/drawing/2010/main">
        <mc:Choice Requires="a14">
          <p:sp>
            <p:nvSpPr>
              <p:cNvPr id="249" name="Formula 76"/>
              <p:cNvSpPr txBox="1"/>
              <p:nvPr/>
            </p:nvSpPr>
            <p:spPr>
              <a:xfrm>
                <a:off x="11208600" y="10140840"/>
                <a:ext cx="567108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𝑑</m:t>
                      </m:r>
                      <m:d>
                        <m:dPr>
                          <m:ctrlPr>
                            <a:rPr i="1">
                              <a:latin typeface="Cambria Math" panose="02040503050406030204" pitchFamily="18" charset="0"/>
                            </a:rPr>
                          </m:ctrlPr>
                        </m:dPr>
                        <m:e>
                          <m:r>
                            <a:rPr>
                              <a:latin typeface="Cambria Math" panose="02040503050406030204" pitchFamily="18" charset="0"/>
                            </a:rPr>
                            <m:t>10</m:t>
                          </m:r>
                          <m:r>
                            <a:rPr>
                              <a:latin typeface="Cambria Math" panose="02040503050406030204" pitchFamily="18" charset="0"/>
                            </a:rPr>
                            <m:t>,</m:t>
                          </m:r>
                          <m:r>
                            <a:rPr>
                              <a:latin typeface="Cambria Math" panose="02040503050406030204" pitchFamily="18" charset="0"/>
                            </a:rPr>
                            <m:t>2</m:t>
                          </m:r>
                        </m:e>
                      </m:d>
                      <m:r>
                        <a:rPr>
                          <a:latin typeface="Cambria Math" panose="02040503050406030204" pitchFamily="18" charset="0"/>
                        </a:rPr>
                        <m:t>=</m:t>
                      </m:r>
                      <m:rad>
                        <m:radPr>
                          <m:ctrlPr>
                            <a:rPr i="1">
                              <a:latin typeface="Cambria Math" panose="02040503050406030204" pitchFamily="18" charset="0"/>
                            </a:rPr>
                          </m:ctrlPr>
                        </m:radPr>
                        <m:deg/>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10</m:t>
                                  </m:r>
                                  <m:r>
                                    <a:rPr>
                                      <a:latin typeface="Cambria Math" panose="02040503050406030204" pitchFamily="18" charset="0"/>
                                    </a:rPr>
                                    <m:t>−</m:t>
                                  </m:r>
                                  <m:r>
                                    <a:rPr>
                                      <a:latin typeface="Cambria Math" panose="02040503050406030204" pitchFamily="18" charset="0"/>
                                    </a:rPr>
                                    <m:t>8</m:t>
                                  </m:r>
                                </m:e>
                              </m:d>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2</m:t>
                                  </m:r>
                                  <m:r>
                                    <a:rPr>
                                      <a:latin typeface="Cambria Math" panose="02040503050406030204" pitchFamily="18" charset="0"/>
                                    </a:rPr>
                                    <m:t>−</m:t>
                                  </m:r>
                                  <m:r>
                                    <a:rPr>
                                      <a:latin typeface="Cambria Math" panose="02040503050406030204" pitchFamily="18" charset="0"/>
                                    </a:rPr>
                                    <m:t>4</m:t>
                                  </m:r>
                                </m:e>
                              </m:d>
                            </m:e>
                            <m:sup>
                              <m:r>
                                <a:rPr>
                                  <a:latin typeface="Cambria Math" panose="02040503050406030204" pitchFamily="18" charset="0"/>
                                </a:rPr>
                                <m:t>2</m:t>
                              </m:r>
                            </m:sup>
                          </m:sSup>
                        </m:e>
                      </m:rad>
                      <m:r>
                        <a:rPr>
                          <a:latin typeface="Cambria Math" panose="02040503050406030204" pitchFamily="18" charset="0"/>
                        </a:rPr>
                        <m:t>=</m:t>
                      </m:r>
                      <m:r>
                        <a:rPr>
                          <a:latin typeface="Cambria Math" panose="02040503050406030204" pitchFamily="18" charset="0"/>
                        </a:rPr>
                        <m:t>2</m:t>
                      </m:r>
                      <m:r>
                        <a:rPr>
                          <a:latin typeface="Cambria Math" panose="02040503050406030204" pitchFamily="18" charset="0"/>
                        </a:rPr>
                        <m:t>.</m:t>
                      </m:r>
                      <m:r>
                        <a:rPr>
                          <a:latin typeface="Cambria Math" panose="02040503050406030204" pitchFamily="18" charset="0"/>
                        </a:rPr>
                        <m:t>83</m:t>
                      </m:r>
                    </m:oMath>
                  </m:oMathPara>
                </a14:m>
                <a:endParaRPr/>
              </a:p>
            </p:txBody>
          </p:sp>
        </mc:Choice>
        <mc:Fallback xmlns:p15="http://schemas.microsoft.com/office/powerpoint/2012/main" xmlns:p14="http://schemas.microsoft.com/office/powerpoint/2010/main" xmlns=""/>
      </mc:AlternateContent>
      <mc:AlternateContent xmlns:mc="http://schemas.openxmlformats.org/markup-compatibility/2006" xmlns:a14="http://schemas.microsoft.com/office/drawing/2010/main">
        <mc:Choice Requires="a14">
          <p:sp>
            <p:nvSpPr>
              <p:cNvPr id="250" name="Formula 77"/>
              <p:cNvSpPr txBox="1"/>
              <p:nvPr/>
            </p:nvSpPr>
            <p:spPr>
              <a:xfrm>
                <a:off x="11071800" y="4754880"/>
                <a:ext cx="510012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𝑑</m:t>
                      </m:r>
                      <m:d>
                        <m:dPr>
                          <m:ctrlPr>
                            <a:rPr i="1">
                              <a:latin typeface="Cambria Math" panose="02040503050406030204" pitchFamily="18" charset="0"/>
                            </a:rPr>
                          </m:ctrlPr>
                        </m:dPr>
                        <m:e>
                          <m:r>
                            <a:rPr>
                              <a:latin typeface="Cambria Math" panose="02040503050406030204" pitchFamily="18" charset="0"/>
                            </a:rPr>
                            <m:t>7</m:t>
                          </m:r>
                          <m:r>
                            <a:rPr>
                              <a:latin typeface="Cambria Math" panose="02040503050406030204" pitchFamily="18" charset="0"/>
                            </a:rPr>
                            <m:t>,</m:t>
                          </m:r>
                          <m:r>
                            <a:rPr>
                              <a:latin typeface="Cambria Math" panose="02040503050406030204" pitchFamily="18" charset="0"/>
                            </a:rPr>
                            <m:t>9</m:t>
                          </m:r>
                        </m:e>
                      </m:d>
                      <m:r>
                        <a:rPr>
                          <a:latin typeface="Cambria Math" panose="02040503050406030204" pitchFamily="18" charset="0"/>
                        </a:rPr>
                        <m:t>=</m:t>
                      </m:r>
                      <m:rad>
                        <m:radPr>
                          <m:ctrlPr>
                            <a:rPr i="1">
                              <a:latin typeface="Cambria Math" panose="02040503050406030204" pitchFamily="18" charset="0"/>
                            </a:rPr>
                          </m:ctrlPr>
                        </m:radPr>
                        <m:deg/>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7</m:t>
                                  </m:r>
                                  <m:r>
                                    <a:rPr>
                                      <a:latin typeface="Cambria Math" panose="02040503050406030204" pitchFamily="18" charset="0"/>
                                    </a:rPr>
                                    <m:t>−</m:t>
                                  </m:r>
                                  <m:r>
                                    <a:rPr>
                                      <a:latin typeface="Cambria Math" panose="02040503050406030204" pitchFamily="18" charset="0"/>
                                    </a:rPr>
                                    <m:t>8</m:t>
                                  </m:r>
                                </m:e>
                              </m:d>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9</m:t>
                                  </m:r>
                                  <m:r>
                                    <a:rPr>
                                      <a:latin typeface="Cambria Math" panose="02040503050406030204" pitchFamily="18" charset="0"/>
                                    </a:rPr>
                                    <m:t>−</m:t>
                                  </m:r>
                                  <m:r>
                                    <a:rPr>
                                      <a:latin typeface="Cambria Math" panose="02040503050406030204" pitchFamily="18" charset="0"/>
                                    </a:rPr>
                                    <m:t>4</m:t>
                                  </m:r>
                                </m:e>
                              </m:d>
                            </m:e>
                            <m:sup>
                              <m:r>
                                <a:rPr>
                                  <a:latin typeface="Cambria Math" panose="02040503050406030204" pitchFamily="18" charset="0"/>
                                </a:rPr>
                                <m:t>2</m:t>
                              </m:r>
                            </m:sup>
                          </m:sSup>
                        </m:e>
                      </m:rad>
                      <m:r>
                        <a:rPr>
                          <a:latin typeface="Cambria Math" panose="02040503050406030204" pitchFamily="18" charset="0"/>
                        </a:rPr>
                        <m:t>=</m:t>
                      </m:r>
                      <m:r>
                        <a:rPr>
                          <a:latin typeface="Cambria Math" panose="02040503050406030204" pitchFamily="18" charset="0"/>
                        </a:rPr>
                        <m:t>5</m:t>
                      </m:r>
                      <m:r>
                        <a:rPr>
                          <a:latin typeface="Cambria Math" panose="02040503050406030204" pitchFamily="18" charset="0"/>
                        </a:rPr>
                        <m:t>.</m:t>
                      </m:r>
                      <m:r>
                        <a:rPr>
                          <a:latin typeface="Cambria Math" panose="02040503050406030204" pitchFamily="18" charset="0"/>
                        </a:rPr>
                        <m:t>1</m:t>
                      </m:r>
                    </m:oMath>
                  </m:oMathPara>
                </a14:m>
                <a:endParaRPr/>
              </a:p>
            </p:txBody>
          </p:sp>
        </mc:Choice>
        <mc:Fallback xmlns:p15="http://schemas.microsoft.com/office/powerpoint/2012/main" xmlns:p14="http://schemas.microsoft.com/office/powerpoint/2010/main" xmlns=""/>
      </mc:AlternateContent>
      <mc:AlternateContent xmlns:mc="http://schemas.openxmlformats.org/markup-compatibility/2006" xmlns:a14="http://schemas.microsoft.com/office/drawing/2010/main">
        <mc:Choice Requires="a14">
          <p:sp>
            <p:nvSpPr>
              <p:cNvPr id="251" name="Formula 78"/>
              <p:cNvSpPr txBox="1"/>
              <p:nvPr/>
            </p:nvSpPr>
            <p:spPr>
              <a:xfrm>
                <a:off x="11053080" y="2926080"/>
                <a:ext cx="531000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𝑑</m:t>
                      </m:r>
                      <m:d>
                        <m:dPr>
                          <m:ctrlPr>
                            <a:rPr i="1">
                              <a:latin typeface="Cambria Math" panose="02040503050406030204" pitchFamily="18" charset="0"/>
                            </a:rPr>
                          </m:ctrlPr>
                        </m:dPr>
                        <m:e>
                          <m:r>
                            <a:rPr>
                              <a:latin typeface="Cambria Math" panose="02040503050406030204" pitchFamily="18" charset="0"/>
                            </a:rPr>
                            <m:t>6</m:t>
                          </m:r>
                          <m:r>
                            <a:rPr>
                              <a:latin typeface="Cambria Math" panose="02040503050406030204" pitchFamily="18" charset="0"/>
                            </a:rPr>
                            <m:t>,</m:t>
                          </m:r>
                          <m:r>
                            <a:rPr>
                              <a:latin typeface="Cambria Math" panose="02040503050406030204" pitchFamily="18" charset="0"/>
                            </a:rPr>
                            <m:t>3</m:t>
                          </m:r>
                        </m:e>
                      </m:d>
                      <m:r>
                        <a:rPr>
                          <a:latin typeface="Cambria Math" panose="02040503050406030204" pitchFamily="18" charset="0"/>
                        </a:rPr>
                        <m:t>=</m:t>
                      </m:r>
                      <m:rad>
                        <m:radPr>
                          <m:ctrlPr>
                            <a:rPr i="1">
                              <a:latin typeface="Cambria Math" panose="02040503050406030204" pitchFamily="18" charset="0"/>
                            </a:rPr>
                          </m:ctrlPr>
                        </m:radPr>
                        <m:deg/>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6</m:t>
                                  </m:r>
                                  <m:r>
                                    <a:rPr>
                                      <a:latin typeface="Cambria Math" panose="02040503050406030204" pitchFamily="18" charset="0"/>
                                    </a:rPr>
                                    <m:t>−</m:t>
                                  </m:r>
                                  <m:r>
                                    <a:rPr>
                                      <a:latin typeface="Cambria Math" panose="02040503050406030204" pitchFamily="18" charset="0"/>
                                    </a:rPr>
                                    <m:t>8</m:t>
                                  </m:r>
                                </m:e>
                              </m:d>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3</m:t>
                                  </m:r>
                                  <m:r>
                                    <a:rPr>
                                      <a:latin typeface="Cambria Math" panose="02040503050406030204" pitchFamily="18" charset="0"/>
                                    </a:rPr>
                                    <m:t>−</m:t>
                                  </m:r>
                                  <m:r>
                                    <a:rPr>
                                      <a:latin typeface="Cambria Math" panose="02040503050406030204" pitchFamily="18" charset="0"/>
                                    </a:rPr>
                                    <m:t>4</m:t>
                                  </m:r>
                                </m:e>
                              </m:d>
                            </m:e>
                            <m:sup>
                              <m:r>
                                <a:rPr>
                                  <a:latin typeface="Cambria Math" panose="02040503050406030204" pitchFamily="18" charset="0"/>
                                </a:rPr>
                                <m:t>2</m:t>
                              </m:r>
                            </m:sup>
                          </m:sSup>
                        </m:e>
                      </m:rad>
                      <m:r>
                        <a:rPr>
                          <a:latin typeface="Cambria Math" panose="02040503050406030204" pitchFamily="18" charset="0"/>
                        </a:rPr>
                        <m:t>=</m:t>
                      </m:r>
                      <m:r>
                        <a:rPr>
                          <a:latin typeface="Cambria Math" panose="02040503050406030204" pitchFamily="18" charset="0"/>
                        </a:rPr>
                        <m:t>2</m:t>
                      </m:r>
                      <m:r>
                        <a:rPr>
                          <a:latin typeface="Cambria Math" panose="02040503050406030204" pitchFamily="18" charset="0"/>
                        </a:rPr>
                        <m:t>.</m:t>
                      </m:r>
                      <m:r>
                        <a:rPr>
                          <a:latin typeface="Cambria Math" panose="02040503050406030204" pitchFamily="18" charset="0"/>
                        </a:rPr>
                        <m:t>24</m:t>
                      </m:r>
                    </m:oMath>
                  </m:oMathPara>
                </a14:m>
                <a:endParaRPr/>
              </a:p>
            </p:txBody>
          </p:sp>
        </mc:Choice>
        <mc:Fallback xmlns:p15="http://schemas.microsoft.com/office/powerpoint/2012/main" xmlns:p14="http://schemas.microsoft.com/office/powerpoint/2010/main" xmlns=""/>
      </mc:AlternateContent>
      <mc:AlternateContent xmlns:mc="http://schemas.openxmlformats.org/markup-compatibility/2006" xmlns:a14="http://schemas.microsoft.com/office/drawing/2010/main">
        <mc:Choice Requires="a14">
          <p:sp>
            <p:nvSpPr>
              <p:cNvPr id="252" name="Formula 79"/>
              <p:cNvSpPr txBox="1"/>
              <p:nvPr/>
            </p:nvSpPr>
            <p:spPr>
              <a:xfrm>
                <a:off x="11111040" y="8321040"/>
                <a:ext cx="570564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𝑑</m:t>
                      </m:r>
                      <m:d>
                        <m:dPr>
                          <m:ctrlPr>
                            <a:rPr i="1">
                              <a:latin typeface="Cambria Math" panose="02040503050406030204" pitchFamily="18" charset="0"/>
                            </a:rPr>
                          </m:ctrlPr>
                        </m:dPr>
                        <m:e>
                          <m:r>
                            <a:rPr>
                              <a:latin typeface="Cambria Math" panose="02040503050406030204" pitchFamily="18" charset="0"/>
                            </a:rPr>
                            <m:t>11</m:t>
                          </m:r>
                          <m:r>
                            <a:rPr>
                              <a:latin typeface="Cambria Math" panose="02040503050406030204" pitchFamily="18" charset="0"/>
                            </a:rPr>
                            <m:t>,</m:t>
                          </m:r>
                          <m:r>
                            <a:rPr>
                              <a:latin typeface="Cambria Math" panose="02040503050406030204" pitchFamily="18" charset="0"/>
                            </a:rPr>
                            <m:t>7</m:t>
                          </m:r>
                        </m:e>
                      </m:d>
                      <m:r>
                        <a:rPr>
                          <a:latin typeface="Cambria Math" panose="02040503050406030204" pitchFamily="18" charset="0"/>
                        </a:rPr>
                        <m:t>=</m:t>
                      </m:r>
                      <m:rad>
                        <m:radPr>
                          <m:ctrlPr>
                            <a:rPr i="1">
                              <a:latin typeface="Cambria Math" panose="02040503050406030204" pitchFamily="18" charset="0"/>
                            </a:rPr>
                          </m:ctrlPr>
                        </m:radPr>
                        <m:deg/>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11</m:t>
                                  </m:r>
                                  <m:r>
                                    <a:rPr>
                                      <a:latin typeface="Cambria Math" panose="02040503050406030204" pitchFamily="18" charset="0"/>
                                    </a:rPr>
                                    <m:t>−</m:t>
                                  </m:r>
                                  <m:r>
                                    <a:rPr>
                                      <a:latin typeface="Cambria Math" panose="02040503050406030204" pitchFamily="18" charset="0"/>
                                    </a:rPr>
                                    <m:t>8</m:t>
                                  </m:r>
                                </m:e>
                              </m:d>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7</m:t>
                                  </m:r>
                                  <m:r>
                                    <a:rPr>
                                      <a:latin typeface="Cambria Math" panose="02040503050406030204" pitchFamily="18" charset="0"/>
                                    </a:rPr>
                                    <m:t>−</m:t>
                                  </m:r>
                                  <m:r>
                                    <a:rPr>
                                      <a:latin typeface="Cambria Math" panose="02040503050406030204" pitchFamily="18" charset="0"/>
                                    </a:rPr>
                                    <m:t>4</m:t>
                                  </m:r>
                                </m:e>
                              </m:d>
                            </m:e>
                            <m:sup>
                              <m:r>
                                <a:rPr>
                                  <a:latin typeface="Cambria Math" panose="02040503050406030204" pitchFamily="18" charset="0"/>
                                </a:rPr>
                                <m:t>2</m:t>
                              </m:r>
                            </m:sup>
                          </m:sSup>
                        </m:e>
                      </m:rad>
                      <m:r>
                        <a:rPr>
                          <a:latin typeface="Cambria Math" panose="02040503050406030204" pitchFamily="18" charset="0"/>
                        </a:rPr>
                        <m:t>=</m:t>
                      </m:r>
                      <m:r>
                        <a:rPr>
                          <a:latin typeface="Cambria Math" panose="02040503050406030204" pitchFamily="18" charset="0"/>
                        </a:rPr>
                        <m:t>4</m:t>
                      </m:r>
                      <m:r>
                        <a:rPr>
                          <a:latin typeface="Cambria Math" panose="02040503050406030204" pitchFamily="18" charset="0"/>
                        </a:rPr>
                        <m:t>.</m:t>
                      </m:r>
                      <m:r>
                        <a:rPr>
                          <a:latin typeface="Cambria Math" panose="02040503050406030204" pitchFamily="18" charset="0"/>
                        </a:rPr>
                        <m:t>24</m:t>
                      </m:r>
                    </m:oMath>
                  </m:oMathPara>
                </a14:m>
                <a:endParaRPr/>
              </a:p>
            </p:txBody>
          </p:sp>
        </mc:Choice>
        <mc:Fallback xmlns:p15="http://schemas.microsoft.com/office/powerpoint/2012/main" xmlns:p14="http://schemas.microsoft.com/office/powerpoint/2010/main" xmlns=""/>
      </mc:AlternateContent>
      <mc:AlternateContent xmlns:mc="http://schemas.openxmlformats.org/markup-compatibility/2006" xmlns:a14="http://schemas.microsoft.com/office/drawing/2010/main">
        <mc:Choice Requires="a14">
          <p:sp>
            <p:nvSpPr>
              <p:cNvPr id="253" name="Formula 80"/>
              <p:cNvSpPr txBox="1"/>
              <p:nvPr/>
            </p:nvSpPr>
            <p:spPr>
              <a:xfrm>
                <a:off x="11092320" y="6492240"/>
                <a:ext cx="531144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𝑑</m:t>
                      </m:r>
                      <m:d>
                        <m:dPr>
                          <m:ctrlPr>
                            <a:rPr i="1">
                              <a:latin typeface="Cambria Math" panose="02040503050406030204" pitchFamily="18" charset="0"/>
                            </a:rPr>
                          </m:ctrlPr>
                        </m:dPr>
                        <m:e>
                          <m:r>
                            <a:rPr>
                              <a:latin typeface="Cambria Math" panose="02040503050406030204" pitchFamily="18" charset="0"/>
                            </a:rPr>
                            <m:t>9</m:t>
                          </m:r>
                          <m:r>
                            <a:rPr>
                              <a:latin typeface="Cambria Math" panose="02040503050406030204" pitchFamily="18" charset="0"/>
                            </a:rPr>
                            <m:t>,</m:t>
                          </m:r>
                          <m:r>
                            <a:rPr>
                              <a:latin typeface="Cambria Math" panose="02040503050406030204" pitchFamily="18" charset="0"/>
                            </a:rPr>
                            <m:t>7</m:t>
                          </m:r>
                        </m:e>
                      </m:d>
                      <m:r>
                        <a:rPr>
                          <a:latin typeface="Cambria Math" panose="02040503050406030204" pitchFamily="18" charset="0"/>
                        </a:rPr>
                        <m:t>=</m:t>
                      </m:r>
                      <m:rad>
                        <m:radPr>
                          <m:ctrlPr>
                            <a:rPr i="1">
                              <a:latin typeface="Cambria Math" panose="02040503050406030204" pitchFamily="18" charset="0"/>
                            </a:rPr>
                          </m:ctrlPr>
                        </m:radPr>
                        <m:deg/>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9</m:t>
                                  </m:r>
                                  <m:r>
                                    <a:rPr>
                                      <a:latin typeface="Cambria Math" panose="02040503050406030204" pitchFamily="18" charset="0"/>
                                    </a:rPr>
                                    <m:t>−</m:t>
                                  </m:r>
                                  <m:r>
                                    <a:rPr>
                                      <a:latin typeface="Cambria Math" panose="02040503050406030204" pitchFamily="18" charset="0"/>
                                    </a:rPr>
                                    <m:t>8</m:t>
                                  </m:r>
                                </m:e>
                              </m:d>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7</m:t>
                                  </m:r>
                                  <m:r>
                                    <a:rPr>
                                      <a:latin typeface="Cambria Math" panose="02040503050406030204" pitchFamily="18" charset="0"/>
                                    </a:rPr>
                                    <m:t>−</m:t>
                                  </m:r>
                                  <m:r>
                                    <a:rPr>
                                      <a:latin typeface="Cambria Math" panose="02040503050406030204" pitchFamily="18" charset="0"/>
                                    </a:rPr>
                                    <m:t>4</m:t>
                                  </m:r>
                                </m:e>
                              </m:d>
                            </m:e>
                            <m:sup>
                              <m:r>
                                <a:rPr>
                                  <a:latin typeface="Cambria Math" panose="02040503050406030204" pitchFamily="18" charset="0"/>
                                </a:rPr>
                                <m:t>2</m:t>
                              </m:r>
                            </m:sup>
                          </m:sSup>
                        </m:e>
                      </m:rad>
                      <m:r>
                        <a:rPr>
                          <a:latin typeface="Cambria Math" panose="02040503050406030204" pitchFamily="18" charset="0"/>
                        </a:rPr>
                        <m:t>=</m:t>
                      </m:r>
                      <m:r>
                        <a:rPr>
                          <a:latin typeface="Cambria Math" panose="02040503050406030204" pitchFamily="18" charset="0"/>
                        </a:rPr>
                        <m:t>3</m:t>
                      </m:r>
                      <m:r>
                        <a:rPr>
                          <a:latin typeface="Cambria Math" panose="02040503050406030204" pitchFamily="18" charset="0"/>
                        </a:rPr>
                        <m:t>.</m:t>
                      </m:r>
                      <m:r>
                        <a:rPr>
                          <a:latin typeface="Cambria Math" panose="02040503050406030204" pitchFamily="18" charset="0"/>
                        </a:rPr>
                        <m:t>16</m:t>
                      </m:r>
                    </m:oMath>
                  </m:oMathPara>
                </a14:m>
                <a:endParaRPr/>
              </a:p>
            </p:txBody>
          </p:sp>
        </mc:Choice>
        <mc:Fallback xmlns:p15="http://schemas.microsoft.com/office/powerpoint/2012/main" xmlns:p14="http://schemas.microsoft.com/office/powerpoint/2010/main" xmlns=""/>
      </mc:AlternateContent>
      <mc:AlternateContent xmlns:mc="http://schemas.openxmlformats.org/markup-compatibility/2006" xmlns:a14="http://schemas.microsoft.com/office/drawing/2010/main">
        <mc:Choice Requires="a14">
          <p:sp>
            <p:nvSpPr>
              <p:cNvPr id="254" name="Formula 81"/>
              <p:cNvSpPr txBox="1"/>
              <p:nvPr/>
            </p:nvSpPr>
            <p:spPr>
              <a:xfrm>
                <a:off x="11208600" y="10140840"/>
                <a:ext cx="567108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𝑑</m:t>
                      </m:r>
                      <m:d>
                        <m:dPr>
                          <m:ctrlPr>
                            <a:rPr i="1">
                              <a:latin typeface="Cambria Math" panose="02040503050406030204" pitchFamily="18" charset="0"/>
                            </a:rPr>
                          </m:ctrlPr>
                        </m:dPr>
                        <m:e>
                          <m:r>
                            <a:rPr>
                              <a:latin typeface="Cambria Math" panose="02040503050406030204" pitchFamily="18" charset="0"/>
                            </a:rPr>
                            <m:t>10</m:t>
                          </m:r>
                          <m:r>
                            <a:rPr>
                              <a:latin typeface="Cambria Math" panose="02040503050406030204" pitchFamily="18" charset="0"/>
                            </a:rPr>
                            <m:t>,</m:t>
                          </m:r>
                          <m:r>
                            <a:rPr>
                              <a:latin typeface="Cambria Math" panose="02040503050406030204" pitchFamily="18" charset="0"/>
                            </a:rPr>
                            <m:t>2</m:t>
                          </m:r>
                        </m:e>
                      </m:d>
                      <m:r>
                        <a:rPr>
                          <a:latin typeface="Cambria Math" panose="02040503050406030204" pitchFamily="18" charset="0"/>
                        </a:rPr>
                        <m:t>=</m:t>
                      </m:r>
                      <m:rad>
                        <m:radPr>
                          <m:ctrlPr>
                            <a:rPr i="1">
                              <a:latin typeface="Cambria Math" panose="02040503050406030204" pitchFamily="18" charset="0"/>
                            </a:rPr>
                          </m:ctrlPr>
                        </m:radPr>
                        <m:deg/>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10</m:t>
                                  </m:r>
                                  <m:r>
                                    <a:rPr>
                                      <a:latin typeface="Cambria Math" panose="02040503050406030204" pitchFamily="18" charset="0"/>
                                    </a:rPr>
                                    <m:t>−</m:t>
                                  </m:r>
                                  <m:r>
                                    <a:rPr>
                                      <a:latin typeface="Cambria Math" panose="02040503050406030204" pitchFamily="18" charset="0"/>
                                    </a:rPr>
                                    <m:t>8</m:t>
                                  </m:r>
                                </m:e>
                              </m:d>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2</m:t>
                                  </m:r>
                                  <m:r>
                                    <a:rPr>
                                      <a:latin typeface="Cambria Math" panose="02040503050406030204" pitchFamily="18" charset="0"/>
                                    </a:rPr>
                                    <m:t>−</m:t>
                                  </m:r>
                                  <m:r>
                                    <a:rPr>
                                      <a:latin typeface="Cambria Math" panose="02040503050406030204" pitchFamily="18" charset="0"/>
                                    </a:rPr>
                                    <m:t>4</m:t>
                                  </m:r>
                                </m:e>
                              </m:d>
                            </m:e>
                            <m:sup>
                              <m:r>
                                <a:rPr>
                                  <a:latin typeface="Cambria Math" panose="02040503050406030204" pitchFamily="18" charset="0"/>
                                </a:rPr>
                                <m:t>2</m:t>
                              </m:r>
                            </m:sup>
                          </m:sSup>
                        </m:e>
                      </m:rad>
                      <m:r>
                        <a:rPr>
                          <a:latin typeface="Cambria Math" panose="02040503050406030204" pitchFamily="18" charset="0"/>
                        </a:rPr>
                        <m:t>=</m:t>
                      </m:r>
                      <m:r>
                        <a:rPr>
                          <a:latin typeface="Cambria Math" panose="02040503050406030204" pitchFamily="18" charset="0"/>
                        </a:rPr>
                        <m:t>2</m:t>
                      </m:r>
                      <m:r>
                        <a:rPr>
                          <a:latin typeface="Cambria Math" panose="02040503050406030204" pitchFamily="18" charset="0"/>
                        </a:rPr>
                        <m:t>.</m:t>
                      </m:r>
                      <m:r>
                        <a:rPr>
                          <a:latin typeface="Cambria Math" panose="02040503050406030204" pitchFamily="18" charset="0"/>
                        </a:rPr>
                        <m:t>83</m:t>
                      </m:r>
                    </m:oMath>
                  </m:oMathPara>
                </a14:m>
                <a:endParaRPr/>
              </a:p>
            </p:txBody>
          </p:sp>
        </mc:Choice>
        <mc:Fallback xmlns:p15="http://schemas.microsoft.com/office/powerpoint/2012/main" xmlns:p14="http://schemas.microsoft.com/office/powerpoint/2010/main" xmlns=""/>
      </mc:AlternateContent>
      <mc:AlternateContent xmlns:mc="http://schemas.openxmlformats.org/markup-compatibility/2006" xmlns:a14="http://schemas.microsoft.com/office/drawing/2010/main">
        <mc:Choice Requires="a14">
          <p:sp>
            <p:nvSpPr>
              <p:cNvPr id="255" name="Formula 82"/>
              <p:cNvSpPr txBox="1"/>
              <p:nvPr/>
            </p:nvSpPr>
            <p:spPr>
              <a:xfrm>
                <a:off x="11071800" y="4754880"/>
                <a:ext cx="510012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𝑑</m:t>
                      </m:r>
                      <m:d>
                        <m:dPr>
                          <m:ctrlPr>
                            <a:rPr i="1">
                              <a:latin typeface="Cambria Math" panose="02040503050406030204" pitchFamily="18" charset="0"/>
                            </a:rPr>
                          </m:ctrlPr>
                        </m:dPr>
                        <m:e>
                          <m:r>
                            <a:rPr>
                              <a:latin typeface="Cambria Math" panose="02040503050406030204" pitchFamily="18" charset="0"/>
                            </a:rPr>
                            <m:t>7</m:t>
                          </m:r>
                          <m:r>
                            <a:rPr>
                              <a:latin typeface="Cambria Math" panose="02040503050406030204" pitchFamily="18" charset="0"/>
                            </a:rPr>
                            <m:t>,</m:t>
                          </m:r>
                          <m:r>
                            <a:rPr>
                              <a:latin typeface="Cambria Math" panose="02040503050406030204" pitchFamily="18" charset="0"/>
                            </a:rPr>
                            <m:t>9</m:t>
                          </m:r>
                        </m:e>
                      </m:d>
                      <m:r>
                        <a:rPr>
                          <a:latin typeface="Cambria Math" panose="02040503050406030204" pitchFamily="18" charset="0"/>
                        </a:rPr>
                        <m:t>=</m:t>
                      </m:r>
                      <m:rad>
                        <m:radPr>
                          <m:ctrlPr>
                            <a:rPr i="1">
                              <a:latin typeface="Cambria Math" panose="02040503050406030204" pitchFamily="18" charset="0"/>
                            </a:rPr>
                          </m:ctrlPr>
                        </m:radPr>
                        <m:deg/>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7</m:t>
                                  </m:r>
                                  <m:r>
                                    <a:rPr>
                                      <a:latin typeface="Cambria Math" panose="02040503050406030204" pitchFamily="18" charset="0"/>
                                    </a:rPr>
                                    <m:t>−</m:t>
                                  </m:r>
                                  <m:r>
                                    <a:rPr>
                                      <a:latin typeface="Cambria Math" panose="02040503050406030204" pitchFamily="18" charset="0"/>
                                    </a:rPr>
                                    <m:t>8</m:t>
                                  </m:r>
                                </m:e>
                              </m:d>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9</m:t>
                                  </m:r>
                                  <m:r>
                                    <a:rPr>
                                      <a:latin typeface="Cambria Math" panose="02040503050406030204" pitchFamily="18" charset="0"/>
                                    </a:rPr>
                                    <m:t>−</m:t>
                                  </m:r>
                                  <m:r>
                                    <a:rPr>
                                      <a:latin typeface="Cambria Math" panose="02040503050406030204" pitchFamily="18" charset="0"/>
                                    </a:rPr>
                                    <m:t>4</m:t>
                                  </m:r>
                                </m:e>
                              </m:d>
                            </m:e>
                            <m:sup>
                              <m:r>
                                <a:rPr>
                                  <a:latin typeface="Cambria Math" panose="02040503050406030204" pitchFamily="18" charset="0"/>
                                </a:rPr>
                                <m:t>2</m:t>
                              </m:r>
                            </m:sup>
                          </m:sSup>
                        </m:e>
                      </m:rad>
                      <m:r>
                        <a:rPr>
                          <a:latin typeface="Cambria Math" panose="02040503050406030204" pitchFamily="18" charset="0"/>
                        </a:rPr>
                        <m:t>=</m:t>
                      </m:r>
                      <m:r>
                        <a:rPr>
                          <a:latin typeface="Cambria Math" panose="02040503050406030204" pitchFamily="18" charset="0"/>
                        </a:rPr>
                        <m:t>5</m:t>
                      </m:r>
                      <m:r>
                        <a:rPr>
                          <a:latin typeface="Cambria Math" panose="02040503050406030204" pitchFamily="18" charset="0"/>
                        </a:rPr>
                        <m:t>.</m:t>
                      </m:r>
                      <m:r>
                        <a:rPr>
                          <a:latin typeface="Cambria Math" panose="02040503050406030204" pitchFamily="18" charset="0"/>
                        </a:rPr>
                        <m:t>1</m:t>
                      </m:r>
                    </m:oMath>
                  </m:oMathPara>
                </a14:m>
                <a:endParaRPr/>
              </a:p>
            </p:txBody>
          </p:sp>
        </mc:Choice>
        <mc:Fallback xmlns:p15="http://schemas.microsoft.com/office/powerpoint/2012/main" xmlns:p14="http://schemas.microsoft.com/office/powerpoint/2010/main" xmlns=""/>
      </mc:AlternateContent>
      <mc:AlternateContent xmlns:mc="http://schemas.openxmlformats.org/markup-compatibility/2006" xmlns:a14="http://schemas.microsoft.com/office/drawing/2010/main">
        <mc:Choice Requires="a14">
          <p:sp>
            <p:nvSpPr>
              <p:cNvPr id="256" name="Formula 83"/>
              <p:cNvSpPr txBox="1"/>
              <p:nvPr/>
            </p:nvSpPr>
            <p:spPr>
              <a:xfrm>
                <a:off x="11053080" y="2926080"/>
                <a:ext cx="531000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𝑑</m:t>
                      </m:r>
                      <m:d>
                        <m:dPr>
                          <m:ctrlPr>
                            <a:rPr i="1">
                              <a:latin typeface="Cambria Math" panose="02040503050406030204" pitchFamily="18" charset="0"/>
                            </a:rPr>
                          </m:ctrlPr>
                        </m:dPr>
                        <m:e>
                          <m:r>
                            <a:rPr>
                              <a:latin typeface="Cambria Math" panose="02040503050406030204" pitchFamily="18" charset="0"/>
                            </a:rPr>
                            <m:t>6</m:t>
                          </m:r>
                          <m:r>
                            <a:rPr>
                              <a:latin typeface="Cambria Math" panose="02040503050406030204" pitchFamily="18" charset="0"/>
                            </a:rPr>
                            <m:t>,</m:t>
                          </m:r>
                          <m:r>
                            <a:rPr>
                              <a:latin typeface="Cambria Math" panose="02040503050406030204" pitchFamily="18" charset="0"/>
                            </a:rPr>
                            <m:t>3</m:t>
                          </m:r>
                        </m:e>
                      </m:d>
                      <m:r>
                        <a:rPr>
                          <a:latin typeface="Cambria Math" panose="02040503050406030204" pitchFamily="18" charset="0"/>
                        </a:rPr>
                        <m:t>=</m:t>
                      </m:r>
                      <m:rad>
                        <m:radPr>
                          <m:ctrlPr>
                            <a:rPr i="1">
                              <a:latin typeface="Cambria Math" panose="02040503050406030204" pitchFamily="18" charset="0"/>
                            </a:rPr>
                          </m:ctrlPr>
                        </m:radPr>
                        <m:deg/>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6</m:t>
                                  </m:r>
                                  <m:r>
                                    <a:rPr>
                                      <a:latin typeface="Cambria Math" panose="02040503050406030204" pitchFamily="18" charset="0"/>
                                    </a:rPr>
                                    <m:t>−</m:t>
                                  </m:r>
                                  <m:r>
                                    <a:rPr>
                                      <a:latin typeface="Cambria Math" panose="02040503050406030204" pitchFamily="18" charset="0"/>
                                    </a:rPr>
                                    <m:t>8</m:t>
                                  </m:r>
                                </m:e>
                              </m:d>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3</m:t>
                                  </m:r>
                                  <m:r>
                                    <a:rPr>
                                      <a:latin typeface="Cambria Math" panose="02040503050406030204" pitchFamily="18" charset="0"/>
                                    </a:rPr>
                                    <m:t>−</m:t>
                                  </m:r>
                                  <m:r>
                                    <a:rPr>
                                      <a:latin typeface="Cambria Math" panose="02040503050406030204" pitchFamily="18" charset="0"/>
                                    </a:rPr>
                                    <m:t>4</m:t>
                                  </m:r>
                                </m:e>
                              </m:d>
                            </m:e>
                            <m:sup>
                              <m:r>
                                <a:rPr>
                                  <a:latin typeface="Cambria Math" panose="02040503050406030204" pitchFamily="18" charset="0"/>
                                </a:rPr>
                                <m:t>2</m:t>
                              </m:r>
                            </m:sup>
                          </m:sSup>
                        </m:e>
                      </m:rad>
                      <m:r>
                        <a:rPr>
                          <a:latin typeface="Cambria Math" panose="02040503050406030204" pitchFamily="18" charset="0"/>
                        </a:rPr>
                        <m:t>=</m:t>
                      </m:r>
                      <m:r>
                        <a:rPr>
                          <a:latin typeface="Cambria Math" panose="02040503050406030204" pitchFamily="18" charset="0"/>
                        </a:rPr>
                        <m:t>2</m:t>
                      </m:r>
                      <m:r>
                        <a:rPr>
                          <a:latin typeface="Cambria Math" panose="02040503050406030204" pitchFamily="18" charset="0"/>
                        </a:rPr>
                        <m:t>.</m:t>
                      </m:r>
                      <m:r>
                        <a:rPr>
                          <a:latin typeface="Cambria Math" panose="02040503050406030204" pitchFamily="18" charset="0"/>
                        </a:rPr>
                        <m:t>24</m:t>
                      </m:r>
                    </m:oMath>
                  </m:oMathPara>
                </a14:m>
                <a:endParaRPr/>
              </a:p>
            </p:txBody>
          </p:sp>
        </mc:Choice>
        <mc:Fallback xmlns:p15="http://schemas.microsoft.com/office/powerpoint/2012/main" xmlns:p14="http://schemas.microsoft.com/office/powerpoint/2010/main" xmlns=""/>
      </mc:AlternateContent>
      <mc:AlternateContent xmlns:mc="http://schemas.openxmlformats.org/markup-compatibility/2006" xmlns:a14="http://schemas.microsoft.com/office/drawing/2010/main">
        <mc:Choice Requires="a14">
          <p:sp>
            <p:nvSpPr>
              <p:cNvPr id="257" name="Formula 84"/>
              <p:cNvSpPr txBox="1"/>
              <p:nvPr/>
            </p:nvSpPr>
            <p:spPr>
              <a:xfrm>
                <a:off x="11111040" y="8321040"/>
                <a:ext cx="570564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𝑑</m:t>
                      </m:r>
                      <m:d>
                        <m:dPr>
                          <m:ctrlPr>
                            <a:rPr i="1">
                              <a:latin typeface="Cambria Math" panose="02040503050406030204" pitchFamily="18" charset="0"/>
                            </a:rPr>
                          </m:ctrlPr>
                        </m:dPr>
                        <m:e>
                          <m:r>
                            <a:rPr>
                              <a:latin typeface="Cambria Math" panose="02040503050406030204" pitchFamily="18" charset="0"/>
                            </a:rPr>
                            <m:t>11</m:t>
                          </m:r>
                          <m:r>
                            <a:rPr>
                              <a:latin typeface="Cambria Math" panose="02040503050406030204" pitchFamily="18" charset="0"/>
                            </a:rPr>
                            <m:t>,</m:t>
                          </m:r>
                          <m:r>
                            <a:rPr>
                              <a:latin typeface="Cambria Math" panose="02040503050406030204" pitchFamily="18" charset="0"/>
                            </a:rPr>
                            <m:t>7</m:t>
                          </m:r>
                        </m:e>
                      </m:d>
                      <m:r>
                        <a:rPr>
                          <a:latin typeface="Cambria Math" panose="02040503050406030204" pitchFamily="18" charset="0"/>
                        </a:rPr>
                        <m:t>=</m:t>
                      </m:r>
                      <m:rad>
                        <m:radPr>
                          <m:ctrlPr>
                            <a:rPr i="1">
                              <a:latin typeface="Cambria Math" panose="02040503050406030204" pitchFamily="18" charset="0"/>
                            </a:rPr>
                          </m:ctrlPr>
                        </m:radPr>
                        <m:deg/>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11</m:t>
                                  </m:r>
                                  <m:r>
                                    <a:rPr>
                                      <a:latin typeface="Cambria Math" panose="02040503050406030204" pitchFamily="18" charset="0"/>
                                    </a:rPr>
                                    <m:t>−</m:t>
                                  </m:r>
                                  <m:r>
                                    <a:rPr>
                                      <a:latin typeface="Cambria Math" panose="02040503050406030204" pitchFamily="18" charset="0"/>
                                    </a:rPr>
                                    <m:t>8</m:t>
                                  </m:r>
                                </m:e>
                              </m:d>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7</m:t>
                                  </m:r>
                                  <m:r>
                                    <a:rPr>
                                      <a:latin typeface="Cambria Math" panose="02040503050406030204" pitchFamily="18" charset="0"/>
                                    </a:rPr>
                                    <m:t>−</m:t>
                                  </m:r>
                                  <m:r>
                                    <a:rPr>
                                      <a:latin typeface="Cambria Math" panose="02040503050406030204" pitchFamily="18" charset="0"/>
                                    </a:rPr>
                                    <m:t>4</m:t>
                                  </m:r>
                                </m:e>
                              </m:d>
                            </m:e>
                            <m:sup>
                              <m:r>
                                <a:rPr>
                                  <a:latin typeface="Cambria Math" panose="02040503050406030204" pitchFamily="18" charset="0"/>
                                </a:rPr>
                                <m:t>2</m:t>
                              </m:r>
                            </m:sup>
                          </m:sSup>
                        </m:e>
                      </m:rad>
                      <m:r>
                        <a:rPr>
                          <a:latin typeface="Cambria Math" panose="02040503050406030204" pitchFamily="18" charset="0"/>
                        </a:rPr>
                        <m:t>=</m:t>
                      </m:r>
                      <m:r>
                        <a:rPr>
                          <a:latin typeface="Cambria Math" panose="02040503050406030204" pitchFamily="18" charset="0"/>
                        </a:rPr>
                        <m:t>4</m:t>
                      </m:r>
                      <m:r>
                        <a:rPr>
                          <a:latin typeface="Cambria Math" panose="02040503050406030204" pitchFamily="18" charset="0"/>
                        </a:rPr>
                        <m:t>.</m:t>
                      </m:r>
                      <m:r>
                        <a:rPr>
                          <a:latin typeface="Cambria Math" panose="02040503050406030204" pitchFamily="18" charset="0"/>
                        </a:rPr>
                        <m:t>24</m:t>
                      </m:r>
                    </m:oMath>
                  </m:oMathPara>
                </a14:m>
                <a:endParaRPr/>
              </a:p>
            </p:txBody>
          </p:sp>
        </mc:Choice>
        <mc:Fallback xmlns:p15="http://schemas.microsoft.com/office/powerpoint/2012/main" xmlns:p14="http://schemas.microsoft.com/office/powerpoint/2010/main" xmlns=""/>
      </mc:AlternateContent>
      <mc:AlternateContent xmlns:mc="http://schemas.openxmlformats.org/markup-compatibility/2006" xmlns:a14="http://schemas.microsoft.com/office/drawing/2010/main">
        <mc:Choice Requires="a14">
          <p:sp>
            <p:nvSpPr>
              <p:cNvPr id="258" name="Formula 85"/>
              <p:cNvSpPr txBox="1"/>
              <p:nvPr/>
            </p:nvSpPr>
            <p:spPr>
              <a:xfrm>
                <a:off x="11092320" y="6492240"/>
                <a:ext cx="531144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𝑑</m:t>
                      </m:r>
                      <m:d>
                        <m:dPr>
                          <m:ctrlPr>
                            <a:rPr i="1">
                              <a:latin typeface="Cambria Math" panose="02040503050406030204" pitchFamily="18" charset="0"/>
                            </a:rPr>
                          </m:ctrlPr>
                        </m:dPr>
                        <m:e>
                          <m:r>
                            <a:rPr>
                              <a:latin typeface="Cambria Math" panose="02040503050406030204" pitchFamily="18" charset="0"/>
                            </a:rPr>
                            <m:t>9</m:t>
                          </m:r>
                          <m:r>
                            <a:rPr>
                              <a:latin typeface="Cambria Math" panose="02040503050406030204" pitchFamily="18" charset="0"/>
                            </a:rPr>
                            <m:t>,</m:t>
                          </m:r>
                          <m:r>
                            <a:rPr>
                              <a:latin typeface="Cambria Math" panose="02040503050406030204" pitchFamily="18" charset="0"/>
                            </a:rPr>
                            <m:t>7</m:t>
                          </m:r>
                        </m:e>
                      </m:d>
                      <m:r>
                        <a:rPr>
                          <a:latin typeface="Cambria Math" panose="02040503050406030204" pitchFamily="18" charset="0"/>
                        </a:rPr>
                        <m:t>=</m:t>
                      </m:r>
                      <m:rad>
                        <m:radPr>
                          <m:ctrlPr>
                            <a:rPr i="1">
                              <a:latin typeface="Cambria Math" panose="02040503050406030204" pitchFamily="18" charset="0"/>
                            </a:rPr>
                          </m:ctrlPr>
                        </m:radPr>
                        <m:deg/>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9</m:t>
                                  </m:r>
                                  <m:r>
                                    <a:rPr>
                                      <a:latin typeface="Cambria Math" panose="02040503050406030204" pitchFamily="18" charset="0"/>
                                    </a:rPr>
                                    <m:t>−</m:t>
                                  </m:r>
                                  <m:r>
                                    <a:rPr>
                                      <a:latin typeface="Cambria Math" panose="02040503050406030204" pitchFamily="18" charset="0"/>
                                    </a:rPr>
                                    <m:t>8</m:t>
                                  </m:r>
                                </m:e>
                              </m:d>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7</m:t>
                                  </m:r>
                                  <m:r>
                                    <a:rPr>
                                      <a:latin typeface="Cambria Math" panose="02040503050406030204" pitchFamily="18" charset="0"/>
                                    </a:rPr>
                                    <m:t>−</m:t>
                                  </m:r>
                                  <m:r>
                                    <a:rPr>
                                      <a:latin typeface="Cambria Math" panose="02040503050406030204" pitchFamily="18" charset="0"/>
                                    </a:rPr>
                                    <m:t>4</m:t>
                                  </m:r>
                                </m:e>
                              </m:d>
                            </m:e>
                            <m:sup>
                              <m:r>
                                <a:rPr>
                                  <a:latin typeface="Cambria Math" panose="02040503050406030204" pitchFamily="18" charset="0"/>
                                </a:rPr>
                                <m:t>2</m:t>
                              </m:r>
                            </m:sup>
                          </m:sSup>
                        </m:e>
                      </m:rad>
                      <m:r>
                        <a:rPr>
                          <a:latin typeface="Cambria Math" panose="02040503050406030204" pitchFamily="18" charset="0"/>
                        </a:rPr>
                        <m:t>=</m:t>
                      </m:r>
                      <m:r>
                        <a:rPr>
                          <a:latin typeface="Cambria Math" panose="02040503050406030204" pitchFamily="18" charset="0"/>
                        </a:rPr>
                        <m:t>3</m:t>
                      </m:r>
                      <m:r>
                        <a:rPr>
                          <a:latin typeface="Cambria Math" panose="02040503050406030204" pitchFamily="18" charset="0"/>
                        </a:rPr>
                        <m:t>.</m:t>
                      </m:r>
                      <m:r>
                        <a:rPr>
                          <a:latin typeface="Cambria Math" panose="02040503050406030204" pitchFamily="18" charset="0"/>
                        </a:rPr>
                        <m:t>16</m:t>
                      </m:r>
                    </m:oMath>
                  </m:oMathPara>
                </a14:m>
                <a:endParaRPr/>
              </a:p>
            </p:txBody>
          </p:sp>
        </mc:Choice>
        <mc:Fallback xmlns:p15="http://schemas.microsoft.com/office/powerpoint/2012/main" xmlns:p14="http://schemas.microsoft.com/office/powerpoint/2010/main" xmlns=""/>
      </mc:AlternateContent>
      <mc:AlternateContent xmlns:mc="http://schemas.openxmlformats.org/markup-compatibility/2006" xmlns:a14="http://schemas.microsoft.com/office/drawing/2010/main">
        <mc:Choice Requires="a14">
          <p:sp>
            <p:nvSpPr>
              <p:cNvPr id="259" name="Formula 86"/>
              <p:cNvSpPr txBox="1"/>
              <p:nvPr/>
            </p:nvSpPr>
            <p:spPr>
              <a:xfrm>
                <a:off x="11208600" y="10140840"/>
                <a:ext cx="567108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𝑑</m:t>
                      </m:r>
                      <m:d>
                        <m:dPr>
                          <m:ctrlPr>
                            <a:rPr i="1">
                              <a:latin typeface="Cambria Math" panose="02040503050406030204" pitchFamily="18" charset="0"/>
                            </a:rPr>
                          </m:ctrlPr>
                        </m:dPr>
                        <m:e>
                          <m:r>
                            <a:rPr>
                              <a:latin typeface="Cambria Math" panose="02040503050406030204" pitchFamily="18" charset="0"/>
                            </a:rPr>
                            <m:t>10</m:t>
                          </m:r>
                          <m:r>
                            <a:rPr>
                              <a:latin typeface="Cambria Math" panose="02040503050406030204" pitchFamily="18" charset="0"/>
                            </a:rPr>
                            <m:t>,</m:t>
                          </m:r>
                          <m:r>
                            <a:rPr>
                              <a:latin typeface="Cambria Math" panose="02040503050406030204" pitchFamily="18" charset="0"/>
                            </a:rPr>
                            <m:t>2</m:t>
                          </m:r>
                        </m:e>
                      </m:d>
                      <m:r>
                        <a:rPr>
                          <a:latin typeface="Cambria Math" panose="02040503050406030204" pitchFamily="18" charset="0"/>
                        </a:rPr>
                        <m:t>=</m:t>
                      </m:r>
                      <m:rad>
                        <m:radPr>
                          <m:ctrlPr>
                            <a:rPr i="1">
                              <a:latin typeface="Cambria Math" panose="02040503050406030204" pitchFamily="18" charset="0"/>
                            </a:rPr>
                          </m:ctrlPr>
                        </m:radPr>
                        <m:deg/>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10</m:t>
                                  </m:r>
                                  <m:r>
                                    <a:rPr>
                                      <a:latin typeface="Cambria Math" panose="02040503050406030204" pitchFamily="18" charset="0"/>
                                    </a:rPr>
                                    <m:t>−</m:t>
                                  </m:r>
                                  <m:r>
                                    <a:rPr>
                                      <a:latin typeface="Cambria Math" panose="02040503050406030204" pitchFamily="18" charset="0"/>
                                    </a:rPr>
                                    <m:t>8</m:t>
                                  </m:r>
                                </m:e>
                              </m:d>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2</m:t>
                                  </m:r>
                                  <m:r>
                                    <a:rPr>
                                      <a:latin typeface="Cambria Math" panose="02040503050406030204" pitchFamily="18" charset="0"/>
                                    </a:rPr>
                                    <m:t>−</m:t>
                                  </m:r>
                                  <m:r>
                                    <a:rPr>
                                      <a:latin typeface="Cambria Math" panose="02040503050406030204" pitchFamily="18" charset="0"/>
                                    </a:rPr>
                                    <m:t>4</m:t>
                                  </m:r>
                                </m:e>
                              </m:d>
                            </m:e>
                            <m:sup>
                              <m:r>
                                <a:rPr>
                                  <a:latin typeface="Cambria Math" panose="02040503050406030204" pitchFamily="18" charset="0"/>
                                </a:rPr>
                                <m:t>2</m:t>
                              </m:r>
                            </m:sup>
                          </m:sSup>
                        </m:e>
                      </m:rad>
                      <m:r>
                        <a:rPr>
                          <a:latin typeface="Cambria Math" panose="02040503050406030204" pitchFamily="18" charset="0"/>
                        </a:rPr>
                        <m:t>=</m:t>
                      </m:r>
                      <m:r>
                        <a:rPr>
                          <a:latin typeface="Cambria Math" panose="02040503050406030204" pitchFamily="18" charset="0"/>
                        </a:rPr>
                        <m:t>2</m:t>
                      </m:r>
                      <m:r>
                        <a:rPr>
                          <a:latin typeface="Cambria Math" panose="02040503050406030204" pitchFamily="18" charset="0"/>
                        </a:rPr>
                        <m:t>.</m:t>
                      </m:r>
                      <m:r>
                        <a:rPr>
                          <a:latin typeface="Cambria Math" panose="02040503050406030204" pitchFamily="18" charset="0"/>
                        </a:rPr>
                        <m:t>83</m:t>
                      </m:r>
                    </m:oMath>
                  </m:oMathPara>
                </a14:m>
                <a:endParaRPr/>
              </a:p>
            </p:txBody>
          </p:sp>
        </mc:Choice>
        <mc:Fallback xmlns:p15="http://schemas.microsoft.com/office/powerpoint/2012/main" xmlns:p14="http://schemas.microsoft.com/office/powerpoint/2010/main" xmlns=""/>
      </mc:AlternateContent>
      <mc:AlternateContent xmlns:mc="http://schemas.openxmlformats.org/markup-compatibility/2006" xmlns:a14="http://schemas.microsoft.com/office/drawing/2010/main">
        <mc:Choice Requires="a14">
          <p:sp>
            <p:nvSpPr>
              <p:cNvPr id="260" name="Formula 87"/>
              <p:cNvSpPr txBox="1"/>
              <p:nvPr/>
            </p:nvSpPr>
            <p:spPr>
              <a:xfrm>
                <a:off x="11071800" y="4754880"/>
                <a:ext cx="510012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𝑑</m:t>
                      </m:r>
                      <m:d>
                        <m:dPr>
                          <m:ctrlPr>
                            <a:rPr i="1">
                              <a:latin typeface="Cambria Math" panose="02040503050406030204" pitchFamily="18" charset="0"/>
                            </a:rPr>
                          </m:ctrlPr>
                        </m:dPr>
                        <m:e>
                          <m:r>
                            <a:rPr>
                              <a:latin typeface="Cambria Math" panose="02040503050406030204" pitchFamily="18" charset="0"/>
                            </a:rPr>
                            <m:t>7</m:t>
                          </m:r>
                          <m:r>
                            <a:rPr>
                              <a:latin typeface="Cambria Math" panose="02040503050406030204" pitchFamily="18" charset="0"/>
                            </a:rPr>
                            <m:t>,</m:t>
                          </m:r>
                          <m:r>
                            <a:rPr>
                              <a:latin typeface="Cambria Math" panose="02040503050406030204" pitchFamily="18" charset="0"/>
                            </a:rPr>
                            <m:t>9</m:t>
                          </m:r>
                        </m:e>
                      </m:d>
                      <m:r>
                        <a:rPr>
                          <a:latin typeface="Cambria Math" panose="02040503050406030204" pitchFamily="18" charset="0"/>
                        </a:rPr>
                        <m:t>=</m:t>
                      </m:r>
                      <m:rad>
                        <m:radPr>
                          <m:ctrlPr>
                            <a:rPr i="1">
                              <a:latin typeface="Cambria Math" panose="02040503050406030204" pitchFamily="18" charset="0"/>
                            </a:rPr>
                          </m:ctrlPr>
                        </m:radPr>
                        <m:deg/>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7</m:t>
                                  </m:r>
                                  <m:r>
                                    <a:rPr>
                                      <a:latin typeface="Cambria Math" panose="02040503050406030204" pitchFamily="18" charset="0"/>
                                    </a:rPr>
                                    <m:t>−</m:t>
                                  </m:r>
                                  <m:r>
                                    <a:rPr>
                                      <a:latin typeface="Cambria Math" panose="02040503050406030204" pitchFamily="18" charset="0"/>
                                    </a:rPr>
                                    <m:t>8</m:t>
                                  </m:r>
                                </m:e>
                              </m:d>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9</m:t>
                                  </m:r>
                                  <m:r>
                                    <a:rPr>
                                      <a:latin typeface="Cambria Math" panose="02040503050406030204" pitchFamily="18" charset="0"/>
                                    </a:rPr>
                                    <m:t>−</m:t>
                                  </m:r>
                                  <m:r>
                                    <a:rPr>
                                      <a:latin typeface="Cambria Math" panose="02040503050406030204" pitchFamily="18" charset="0"/>
                                    </a:rPr>
                                    <m:t>4</m:t>
                                  </m:r>
                                </m:e>
                              </m:d>
                            </m:e>
                            <m:sup>
                              <m:r>
                                <a:rPr>
                                  <a:latin typeface="Cambria Math" panose="02040503050406030204" pitchFamily="18" charset="0"/>
                                </a:rPr>
                                <m:t>2</m:t>
                              </m:r>
                            </m:sup>
                          </m:sSup>
                        </m:e>
                      </m:rad>
                      <m:r>
                        <a:rPr>
                          <a:latin typeface="Cambria Math" panose="02040503050406030204" pitchFamily="18" charset="0"/>
                        </a:rPr>
                        <m:t>=</m:t>
                      </m:r>
                      <m:r>
                        <a:rPr>
                          <a:latin typeface="Cambria Math" panose="02040503050406030204" pitchFamily="18" charset="0"/>
                        </a:rPr>
                        <m:t>5</m:t>
                      </m:r>
                      <m:r>
                        <a:rPr>
                          <a:latin typeface="Cambria Math" panose="02040503050406030204" pitchFamily="18" charset="0"/>
                        </a:rPr>
                        <m:t>.</m:t>
                      </m:r>
                      <m:r>
                        <a:rPr>
                          <a:latin typeface="Cambria Math" panose="02040503050406030204" pitchFamily="18" charset="0"/>
                        </a:rPr>
                        <m:t>1</m:t>
                      </m:r>
                    </m:oMath>
                  </m:oMathPara>
                </a14:m>
                <a:endParaRPr/>
              </a:p>
            </p:txBody>
          </p:sp>
        </mc:Choice>
        <mc:Fallback xmlns:p15="http://schemas.microsoft.com/office/powerpoint/2012/main" xmlns:p14="http://schemas.microsoft.com/office/powerpoint/2010/main" xmlns=""/>
      </mc:AlternateContent>
      <mc:AlternateContent xmlns:mc="http://schemas.openxmlformats.org/markup-compatibility/2006" xmlns:a14="http://schemas.microsoft.com/office/drawing/2010/main">
        <mc:Choice Requires="a14">
          <p:sp>
            <p:nvSpPr>
              <p:cNvPr id="261" name="Formula 88"/>
              <p:cNvSpPr txBox="1"/>
              <p:nvPr/>
            </p:nvSpPr>
            <p:spPr>
              <a:xfrm>
                <a:off x="11053080" y="2926080"/>
                <a:ext cx="531000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𝑑</m:t>
                      </m:r>
                      <m:d>
                        <m:dPr>
                          <m:ctrlPr>
                            <a:rPr i="1">
                              <a:latin typeface="Cambria Math" panose="02040503050406030204" pitchFamily="18" charset="0"/>
                            </a:rPr>
                          </m:ctrlPr>
                        </m:dPr>
                        <m:e>
                          <m:r>
                            <a:rPr>
                              <a:latin typeface="Cambria Math" panose="02040503050406030204" pitchFamily="18" charset="0"/>
                            </a:rPr>
                            <m:t>6</m:t>
                          </m:r>
                          <m:r>
                            <a:rPr>
                              <a:latin typeface="Cambria Math" panose="02040503050406030204" pitchFamily="18" charset="0"/>
                            </a:rPr>
                            <m:t>,</m:t>
                          </m:r>
                          <m:r>
                            <a:rPr>
                              <a:latin typeface="Cambria Math" panose="02040503050406030204" pitchFamily="18" charset="0"/>
                            </a:rPr>
                            <m:t>3</m:t>
                          </m:r>
                        </m:e>
                      </m:d>
                      <m:r>
                        <a:rPr>
                          <a:latin typeface="Cambria Math" panose="02040503050406030204" pitchFamily="18" charset="0"/>
                        </a:rPr>
                        <m:t>=</m:t>
                      </m:r>
                      <m:rad>
                        <m:radPr>
                          <m:ctrlPr>
                            <a:rPr i="1">
                              <a:latin typeface="Cambria Math" panose="02040503050406030204" pitchFamily="18" charset="0"/>
                            </a:rPr>
                          </m:ctrlPr>
                        </m:radPr>
                        <m:deg/>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6</m:t>
                                  </m:r>
                                  <m:r>
                                    <a:rPr>
                                      <a:latin typeface="Cambria Math" panose="02040503050406030204" pitchFamily="18" charset="0"/>
                                    </a:rPr>
                                    <m:t>−</m:t>
                                  </m:r>
                                  <m:r>
                                    <a:rPr>
                                      <a:latin typeface="Cambria Math" panose="02040503050406030204" pitchFamily="18" charset="0"/>
                                    </a:rPr>
                                    <m:t>8</m:t>
                                  </m:r>
                                </m:e>
                              </m:d>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3</m:t>
                                  </m:r>
                                  <m:r>
                                    <a:rPr>
                                      <a:latin typeface="Cambria Math" panose="02040503050406030204" pitchFamily="18" charset="0"/>
                                    </a:rPr>
                                    <m:t>−</m:t>
                                  </m:r>
                                  <m:r>
                                    <a:rPr>
                                      <a:latin typeface="Cambria Math" panose="02040503050406030204" pitchFamily="18" charset="0"/>
                                    </a:rPr>
                                    <m:t>4</m:t>
                                  </m:r>
                                </m:e>
                              </m:d>
                            </m:e>
                            <m:sup>
                              <m:r>
                                <a:rPr>
                                  <a:latin typeface="Cambria Math" panose="02040503050406030204" pitchFamily="18" charset="0"/>
                                </a:rPr>
                                <m:t>2</m:t>
                              </m:r>
                            </m:sup>
                          </m:sSup>
                        </m:e>
                      </m:rad>
                      <m:r>
                        <a:rPr>
                          <a:latin typeface="Cambria Math" panose="02040503050406030204" pitchFamily="18" charset="0"/>
                        </a:rPr>
                        <m:t>=</m:t>
                      </m:r>
                      <m:r>
                        <a:rPr>
                          <a:latin typeface="Cambria Math" panose="02040503050406030204" pitchFamily="18" charset="0"/>
                        </a:rPr>
                        <m:t>2</m:t>
                      </m:r>
                      <m:r>
                        <a:rPr>
                          <a:latin typeface="Cambria Math" panose="02040503050406030204" pitchFamily="18" charset="0"/>
                        </a:rPr>
                        <m:t>.</m:t>
                      </m:r>
                      <m:r>
                        <a:rPr>
                          <a:latin typeface="Cambria Math" panose="02040503050406030204" pitchFamily="18" charset="0"/>
                        </a:rPr>
                        <m:t>24</m:t>
                      </m:r>
                    </m:oMath>
                  </m:oMathPara>
                </a14:m>
                <a:endParaRPr/>
              </a:p>
            </p:txBody>
          </p:sp>
        </mc:Choice>
        <mc:Fallback xmlns:p15="http://schemas.microsoft.com/office/powerpoint/2012/main" xmlns:p14="http://schemas.microsoft.com/office/powerpoint/2010/main" xmlns=""/>
      </mc:AlternateContent>
      <mc:AlternateContent xmlns:mc="http://schemas.openxmlformats.org/markup-compatibility/2006" xmlns:a14="http://schemas.microsoft.com/office/drawing/2010/main">
        <mc:Choice Requires="a14">
          <p:sp>
            <p:nvSpPr>
              <p:cNvPr id="262" name="Formula 89"/>
              <p:cNvSpPr txBox="1"/>
              <p:nvPr/>
            </p:nvSpPr>
            <p:spPr>
              <a:xfrm>
                <a:off x="11111040" y="8321040"/>
                <a:ext cx="570564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lang="ar-AE" smtClean="0">
                          <a:latin typeface="Cambria Math" panose="02040503050406030204" pitchFamily="18" charset="0"/>
                        </a:rPr>
                        <m:t>𝑑</m:t>
                      </m:r>
                      <m:d>
                        <m:dPr>
                          <m:ctrlPr>
                            <a:rPr lang="ar-AE" i="1">
                              <a:latin typeface="Cambria Math" panose="02040503050406030204" pitchFamily="18" charset="0"/>
                            </a:rPr>
                          </m:ctrlPr>
                        </m:dPr>
                        <m:e>
                          <m:r>
                            <a:rPr lang="ar-AE">
                              <a:latin typeface="Cambria Math" panose="02040503050406030204" pitchFamily="18" charset="0"/>
                            </a:rPr>
                            <m:t>11</m:t>
                          </m:r>
                          <m:r>
                            <a:rPr lang="ar-AE">
                              <a:latin typeface="Cambria Math" panose="02040503050406030204" pitchFamily="18" charset="0"/>
                            </a:rPr>
                            <m:t>,</m:t>
                          </m:r>
                          <m:r>
                            <a:rPr lang="ar-AE">
                              <a:latin typeface="Cambria Math" panose="02040503050406030204" pitchFamily="18" charset="0"/>
                            </a:rPr>
                            <m:t>7</m:t>
                          </m:r>
                        </m:e>
                      </m:d>
                      <m:r>
                        <a:rPr lang="ar-AE">
                          <a:latin typeface="Cambria Math" panose="02040503050406030204" pitchFamily="18" charset="0"/>
                        </a:rPr>
                        <m:t>=</m:t>
                      </m:r>
                      <m:rad>
                        <m:radPr>
                          <m:ctrlPr>
                            <a:rPr lang="ar-AE" i="1">
                              <a:latin typeface="Cambria Math" panose="02040503050406030204" pitchFamily="18" charset="0"/>
                            </a:rPr>
                          </m:ctrlPr>
                        </m:radPr>
                        <m:deg>
                          <m:r>
                            <m:rPr>
                              <m:brk m:alnAt="7"/>
                            </m:rPr>
                            <a:rPr lang="ar-AE" b="0" i="1" smtClean="0">
                              <a:latin typeface="Cambria Math" panose="02040503050406030204" pitchFamily="18" charset="0"/>
                            </a:rPr>
                            <m:t>2</m:t>
                          </m:r>
                        </m:deg>
                        <m:e>
                          <m:sSup>
                            <m:sSupPr>
                              <m:ctrlPr>
                                <a:rPr lang="ar-AE" i="1">
                                  <a:latin typeface="Cambria Math" panose="02040503050406030204" pitchFamily="18" charset="0"/>
                                </a:rPr>
                              </m:ctrlPr>
                            </m:sSupPr>
                            <m:e>
                              <m:d>
                                <m:dPr>
                                  <m:ctrlPr>
                                    <a:rPr lang="ar-AE" i="1">
                                      <a:latin typeface="Cambria Math" panose="02040503050406030204" pitchFamily="18" charset="0"/>
                                    </a:rPr>
                                  </m:ctrlPr>
                                </m:dPr>
                                <m:e>
                                  <m:r>
                                    <a:rPr lang="ar-AE">
                                      <a:latin typeface="Cambria Math" panose="02040503050406030204" pitchFamily="18" charset="0"/>
                                    </a:rPr>
                                    <m:t>11</m:t>
                                  </m:r>
                                  <m:r>
                                    <a:rPr lang="ar-AE">
                                      <a:latin typeface="Cambria Math" panose="02040503050406030204" pitchFamily="18" charset="0"/>
                                    </a:rPr>
                                    <m:t>−</m:t>
                                  </m:r>
                                  <m:r>
                                    <a:rPr lang="ar-AE">
                                      <a:latin typeface="Cambria Math" panose="02040503050406030204" pitchFamily="18" charset="0"/>
                                    </a:rPr>
                                    <m:t>8</m:t>
                                  </m:r>
                                </m:e>
                              </m:d>
                            </m:e>
                            <m:sup>
                              <m:r>
                                <a:rPr lang="ar-AE">
                                  <a:latin typeface="Cambria Math" panose="02040503050406030204" pitchFamily="18" charset="0"/>
                                </a:rPr>
                                <m:t>2</m:t>
                              </m:r>
                            </m:sup>
                          </m:sSup>
                          <m:r>
                            <a:rPr lang="ar-AE">
                              <a:latin typeface="Cambria Math" panose="02040503050406030204" pitchFamily="18" charset="0"/>
                            </a:rPr>
                            <m:t>+</m:t>
                          </m:r>
                          <m:sSup>
                            <m:sSupPr>
                              <m:ctrlPr>
                                <a:rPr lang="ar-AE" i="1">
                                  <a:latin typeface="Cambria Math" panose="02040503050406030204" pitchFamily="18" charset="0"/>
                                </a:rPr>
                              </m:ctrlPr>
                            </m:sSupPr>
                            <m:e>
                              <m:d>
                                <m:dPr>
                                  <m:ctrlPr>
                                    <a:rPr lang="ar-AE" i="1">
                                      <a:latin typeface="Cambria Math" panose="02040503050406030204" pitchFamily="18" charset="0"/>
                                    </a:rPr>
                                  </m:ctrlPr>
                                </m:dPr>
                                <m:e>
                                  <m:r>
                                    <a:rPr lang="ar-AE">
                                      <a:latin typeface="Cambria Math" panose="02040503050406030204" pitchFamily="18" charset="0"/>
                                    </a:rPr>
                                    <m:t>7</m:t>
                                  </m:r>
                                  <m:r>
                                    <a:rPr lang="ar-AE">
                                      <a:latin typeface="Cambria Math" panose="02040503050406030204" pitchFamily="18" charset="0"/>
                                    </a:rPr>
                                    <m:t>−</m:t>
                                  </m:r>
                                  <m:r>
                                    <a:rPr lang="ar-AE">
                                      <a:latin typeface="Cambria Math" panose="02040503050406030204" pitchFamily="18" charset="0"/>
                                    </a:rPr>
                                    <m:t>4</m:t>
                                  </m:r>
                                </m:e>
                              </m:d>
                            </m:e>
                            <m:sup>
                              <m:r>
                                <a:rPr lang="ar-AE">
                                  <a:latin typeface="Cambria Math" panose="02040503050406030204" pitchFamily="18" charset="0"/>
                                </a:rPr>
                                <m:t>2</m:t>
                              </m:r>
                            </m:sup>
                          </m:sSup>
                        </m:e>
                      </m:rad>
                      <m:r>
                        <a:rPr lang="ar-AE">
                          <a:latin typeface="Cambria Math" panose="02040503050406030204" pitchFamily="18" charset="0"/>
                        </a:rPr>
                        <m:t>=</m:t>
                      </m:r>
                      <m:r>
                        <a:rPr lang="ar-AE">
                          <a:latin typeface="Cambria Math" panose="02040503050406030204" pitchFamily="18" charset="0"/>
                        </a:rPr>
                        <m:t>4</m:t>
                      </m:r>
                      <m:r>
                        <a:rPr lang="ar-AE">
                          <a:latin typeface="Cambria Math" panose="02040503050406030204" pitchFamily="18" charset="0"/>
                        </a:rPr>
                        <m:t>.</m:t>
                      </m:r>
                      <m:r>
                        <a:rPr lang="ar-AE">
                          <a:latin typeface="Cambria Math" panose="02040503050406030204" pitchFamily="18" charset="0"/>
                        </a:rPr>
                        <m:t>24</m:t>
                      </m:r>
                    </m:oMath>
                  </m:oMathPara>
                </a14:m>
                <a:endParaRPr dirty="0"/>
              </a:p>
            </p:txBody>
          </p:sp>
        </mc:Choice>
        <mc:Fallback xmlns="">
          <p:sp>
            <p:nvSpPr>
              <p:cNvPr id="262" name="Formula 89"/>
              <p:cNvSpPr txBox="1">
                <a:spLocks noRot="1" noChangeAspect="1" noMove="1" noResize="1" noEditPoints="1" noAdjustHandles="1" noChangeArrowheads="1" noChangeShapeType="1" noTextEdit="1"/>
              </p:cNvSpPr>
              <p:nvPr/>
            </p:nvSpPr>
            <p:spPr>
              <a:xfrm>
                <a:off x="11111040" y="8321040"/>
                <a:ext cx="5705640" cy="738360"/>
              </a:xfrm>
              <a:prstGeom prst="rect">
                <a:avLst/>
              </a:prstGeom>
              <a:blipFill>
                <a:blip r:embed="rId7"/>
                <a:stretch>
                  <a:fillRect/>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263" name="Formula 90"/>
              <p:cNvSpPr txBox="1"/>
              <p:nvPr/>
            </p:nvSpPr>
            <p:spPr>
              <a:xfrm>
                <a:off x="11092320" y="6492240"/>
                <a:ext cx="531144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lang="ar-AE" smtClean="0">
                          <a:latin typeface="Cambria Math" panose="02040503050406030204" pitchFamily="18" charset="0"/>
                        </a:rPr>
                        <m:t>𝑑</m:t>
                      </m:r>
                      <m:d>
                        <m:dPr>
                          <m:ctrlPr>
                            <a:rPr lang="ar-AE" i="1">
                              <a:latin typeface="Cambria Math" panose="02040503050406030204" pitchFamily="18" charset="0"/>
                            </a:rPr>
                          </m:ctrlPr>
                        </m:dPr>
                        <m:e>
                          <m:r>
                            <a:rPr lang="ar-AE">
                              <a:latin typeface="Cambria Math" panose="02040503050406030204" pitchFamily="18" charset="0"/>
                            </a:rPr>
                            <m:t>9</m:t>
                          </m:r>
                          <m:r>
                            <a:rPr lang="ar-AE">
                              <a:latin typeface="Cambria Math" panose="02040503050406030204" pitchFamily="18" charset="0"/>
                            </a:rPr>
                            <m:t>,</m:t>
                          </m:r>
                          <m:r>
                            <a:rPr lang="ar-AE">
                              <a:latin typeface="Cambria Math" panose="02040503050406030204" pitchFamily="18" charset="0"/>
                            </a:rPr>
                            <m:t>7</m:t>
                          </m:r>
                        </m:e>
                      </m:d>
                      <m:r>
                        <a:rPr lang="ar-AE">
                          <a:latin typeface="Cambria Math" panose="02040503050406030204" pitchFamily="18" charset="0"/>
                        </a:rPr>
                        <m:t>=</m:t>
                      </m:r>
                      <m:rad>
                        <m:radPr>
                          <m:ctrlPr>
                            <a:rPr lang="ar-AE" i="1">
                              <a:latin typeface="Cambria Math" panose="02040503050406030204" pitchFamily="18" charset="0"/>
                            </a:rPr>
                          </m:ctrlPr>
                        </m:radPr>
                        <m:deg>
                          <m:r>
                            <m:rPr>
                              <m:brk m:alnAt="7"/>
                            </m:rPr>
                            <a:rPr lang="ar-AE" b="0" i="1" smtClean="0">
                              <a:latin typeface="Cambria Math" panose="02040503050406030204" pitchFamily="18" charset="0"/>
                            </a:rPr>
                            <m:t>2</m:t>
                          </m:r>
                        </m:deg>
                        <m:e>
                          <m:sSup>
                            <m:sSupPr>
                              <m:ctrlPr>
                                <a:rPr lang="ar-AE" i="1">
                                  <a:latin typeface="Cambria Math" panose="02040503050406030204" pitchFamily="18" charset="0"/>
                                </a:rPr>
                              </m:ctrlPr>
                            </m:sSupPr>
                            <m:e>
                              <m:d>
                                <m:dPr>
                                  <m:ctrlPr>
                                    <a:rPr lang="ar-AE" i="1">
                                      <a:latin typeface="Cambria Math" panose="02040503050406030204" pitchFamily="18" charset="0"/>
                                    </a:rPr>
                                  </m:ctrlPr>
                                </m:dPr>
                                <m:e>
                                  <m:r>
                                    <a:rPr lang="ar-AE">
                                      <a:latin typeface="Cambria Math" panose="02040503050406030204" pitchFamily="18" charset="0"/>
                                    </a:rPr>
                                    <m:t>9</m:t>
                                  </m:r>
                                  <m:r>
                                    <a:rPr lang="ar-AE">
                                      <a:latin typeface="Cambria Math" panose="02040503050406030204" pitchFamily="18" charset="0"/>
                                    </a:rPr>
                                    <m:t>−</m:t>
                                  </m:r>
                                  <m:r>
                                    <a:rPr lang="ar-AE">
                                      <a:latin typeface="Cambria Math" panose="02040503050406030204" pitchFamily="18" charset="0"/>
                                    </a:rPr>
                                    <m:t>8</m:t>
                                  </m:r>
                                </m:e>
                              </m:d>
                            </m:e>
                            <m:sup>
                              <m:r>
                                <a:rPr lang="ar-AE">
                                  <a:latin typeface="Cambria Math" panose="02040503050406030204" pitchFamily="18" charset="0"/>
                                </a:rPr>
                                <m:t>2</m:t>
                              </m:r>
                            </m:sup>
                          </m:sSup>
                          <m:r>
                            <a:rPr lang="ar-AE">
                              <a:latin typeface="Cambria Math" panose="02040503050406030204" pitchFamily="18" charset="0"/>
                            </a:rPr>
                            <m:t>+</m:t>
                          </m:r>
                          <m:sSup>
                            <m:sSupPr>
                              <m:ctrlPr>
                                <a:rPr lang="ar-AE" i="1">
                                  <a:latin typeface="Cambria Math" panose="02040503050406030204" pitchFamily="18" charset="0"/>
                                </a:rPr>
                              </m:ctrlPr>
                            </m:sSupPr>
                            <m:e>
                              <m:d>
                                <m:dPr>
                                  <m:ctrlPr>
                                    <a:rPr lang="ar-AE" i="1">
                                      <a:latin typeface="Cambria Math" panose="02040503050406030204" pitchFamily="18" charset="0"/>
                                    </a:rPr>
                                  </m:ctrlPr>
                                </m:dPr>
                                <m:e>
                                  <m:r>
                                    <a:rPr lang="ar-AE">
                                      <a:latin typeface="Cambria Math" panose="02040503050406030204" pitchFamily="18" charset="0"/>
                                    </a:rPr>
                                    <m:t>7</m:t>
                                  </m:r>
                                  <m:r>
                                    <a:rPr lang="ar-AE">
                                      <a:latin typeface="Cambria Math" panose="02040503050406030204" pitchFamily="18" charset="0"/>
                                    </a:rPr>
                                    <m:t>−</m:t>
                                  </m:r>
                                  <m:r>
                                    <a:rPr lang="ar-AE">
                                      <a:latin typeface="Cambria Math" panose="02040503050406030204" pitchFamily="18" charset="0"/>
                                    </a:rPr>
                                    <m:t>4</m:t>
                                  </m:r>
                                </m:e>
                              </m:d>
                            </m:e>
                            <m:sup>
                              <m:r>
                                <a:rPr lang="ar-AE">
                                  <a:latin typeface="Cambria Math" panose="02040503050406030204" pitchFamily="18" charset="0"/>
                                </a:rPr>
                                <m:t>2</m:t>
                              </m:r>
                            </m:sup>
                          </m:sSup>
                        </m:e>
                      </m:rad>
                      <m:r>
                        <a:rPr lang="ar-AE">
                          <a:latin typeface="Cambria Math" panose="02040503050406030204" pitchFamily="18" charset="0"/>
                        </a:rPr>
                        <m:t>=</m:t>
                      </m:r>
                      <m:r>
                        <a:rPr lang="ar-AE">
                          <a:latin typeface="Cambria Math" panose="02040503050406030204" pitchFamily="18" charset="0"/>
                        </a:rPr>
                        <m:t>3</m:t>
                      </m:r>
                      <m:r>
                        <a:rPr lang="ar-AE">
                          <a:latin typeface="Cambria Math" panose="02040503050406030204" pitchFamily="18" charset="0"/>
                        </a:rPr>
                        <m:t>.</m:t>
                      </m:r>
                      <m:r>
                        <a:rPr lang="ar-AE">
                          <a:latin typeface="Cambria Math" panose="02040503050406030204" pitchFamily="18" charset="0"/>
                        </a:rPr>
                        <m:t>16</m:t>
                      </m:r>
                    </m:oMath>
                  </m:oMathPara>
                </a14:m>
                <a:endParaRPr dirty="0"/>
              </a:p>
            </p:txBody>
          </p:sp>
        </mc:Choice>
        <mc:Fallback xmlns="">
          <p:sp>
            <p:nvSpPr>
              <p:cNvPr id="263" name="Formula 90"/>
              <p:cNvSpPr txBox="1">
                <a:spLocks noRot="1" noChangeAspect="1" noMove="1" noResize="1" noEditPoints="1" noAdjustHandles="1" noChangeArrowheads="1" noChangeShapeType="1" noTextEdit="1"/>
              </p:cNvSpPr>
              <p:nvPr/>
            </p:nvSpPr>
            <p:spPr>
              <a:xfrm>
                <a:off x="11092320" y="6492240"/>
                <a:ext cx="5311440" cy="738360"/>
              </a:xfrm>
              <a:prstGeom prst="rect">
                <a:avLst/>
              </a:prstGeom>
              <a:blipFill>
                <a:blip r:embed="rId8"/>
                <a:stretch>
                  <a:fillRect/>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264" name="Formula 91"/>
              <p:cNvSpPr txBox="1"/>
              <p:nvPr/>
            </p:nvSpPr>
            <p:spPr>
              <a:xfrm>
                <a:off x="11208600" y="10140840"/>
                <a:ext cx="567108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lang="ar-AE" smtClean="0">
                          <a:latin typeface="Cambria Math" panose="02040503050406030204" pitchFamily="18" charset="0"/>
                        </a:rPr>
                        <m:t>𝑑</m:t>
                      </m:r>
                      <m:d>
                        <m:dPr>
                          <m:ctrlPr>
                            <a:rPr lang="ar-AE" i="1">
                              <a:latin typeface="Cambria Math" panose="02040503050406030204" pitchFamily="18" charset="0"/>
                            </a:rPr>
                          </m:ctrlPr>
                        </m:dPr>
                        <m:e>
                          <m:r>
                            <a:rPr lang="ar-AE">
                              <a:latin typeface="Cambria Math" panose="02040503050406030204" pitchFamily="18" charset="0"/>
                            </a:rPr>
                            <m:t>10</m:t>
                          </m:r>
                          <m:r>
                            <a:rPr lang="ar-AE">
                              <a:latin typeface="Cambria Math" panose="02040503050406030204" pitchFamily="18" charset="0"/>
                            </a:rPr>
                            <m:t>,</m:t>
                          </m:r>
                          <m:r>
                            <a:rPr lang="ar-AE">
                              <a:latin typeface="Cambria Math" panose="02040503050406030204" pitchFamily="18" charset="0"/>
                            </a:rPr>
                            <m:t>2</m:t>
                          </m:r>
                        </m:e>
                      </m:d>
                      <m:r>
                        <a:rPr lang="ar-AE">
                          <a:latin typeface="Cambria Math" panose="02040503050406030204" pitchFamily="18" charset="0"/>
                        </a:rPr>
                        <m:t>=</m:t>
                      </m:r>
                      <m:rad>
                        <m:radPr>
                          <m:ctrlPr>
                            <a:rPr lang="ar-AE" i="1">
                              <a:latin typeface="Cambria Math" panose="02040503050406030204" pitchFamily="18" charset="0"/>
                            </a:rPr>
                          </m:ctrlPr>
                        </m:radPr>
                        <m:deg>
                          <m:r>
                            <m:rPr>
                              <m:brk m:alnAt="7"/>
                            </m:rPr>
                            <a:rPr lang="ar-AE" b="0" i="1" smtClean="0">
                              <a:latin typeface="Cambria Math" panose="02040503050406030204" pitchFamily="18" charset="0"/>
                            </a:rPr>
                            <m:t>2</m:t>
                          </m:r>
                        </m:deg>
                        <m:e>
                          <m:sSup>
                            <m:sSupPr>
                              <m:ctrlPr>
                                <a:rPr lang="ar-AE" i="1">
                                  <a:latin typeface="Cambria Math" panose="02040503050406030204" pitchFamily="18" charset="0"/>
                                </a:rPr>
                              </m:ctrlPr>
                            </m:sSupPr>
                            <m:e>
                              <m:d>
                                <m:dPr>
                                  <m:ctrlPr>
                                    <a:rPr lang="ar-AE" i="1">
                                      <a:latin typeface="Cambria Math" panose="02040503050406030204" pitchFamily="18" charset="0"/>
                                    </a:rPr>
                                  </m:ctrlPr>
                                </m:dPr>
                                <m:e>
                                  <m:r>
                                    <a:rPr lang="ar-AE">
                                      <a:latin typeface="Cambria Math" panose="02040503050406030204" pitchFamily="18" charset="0"/>
                                    </a:rPr>
                                    <m:t>10</m:t>
                                  </m:r>
                                  <m:r>
                                    <a:rPr lang="ar-AE">
                                      <a:latin typeface="Cambria Math" panose="02040503050406030204" pitchFamily="18" charset="0"/>
                                    </a:rPr>
                                    <m:t>−</m:t>
                                  </m:r>
                                  <m:r>
                                    <a:rPr lang="ar-AE">
                                      <a:latin typeface="Cambria Math" panose="02040503050406030204" pitchFamily="18" charset="0"/>
                                    </a:rPr>
                                    <m:t>8</m:t>
                                  </m:r>
                                </m:e>
                              </m:d>
                            </m:e>
                            <m:sup>
                              <m:r>
                                <a:rPr lang="ar-AE">
                                  <a:latin typeface="Cambria Math" panose="02040503050406030204" pitchFamily="18" charset="0"/>
                                </a:rPr>
                                <m:t>2</m:t>
                              </m:r>
                            </m:sup>
                          </m:sSup>
                          <m:r>
                            <a:rPr lang="ar-AE">
                              <a:latin typeface="Cambria Math" panose="02040503050406030204" pitchFamily="18" charset="0"/>
                            </a:rPr>
                            <m:t>+</m:t>
                          </m:r>
                          <m:sSup>
                            <m:sSupPr>
                              <m:ctrlPr>
                                <a:rPr lang="ar-AE" i="1">
                                  <a:latin typeface="Cambria Math" panose="02040503050406030204" pitchFamily="18" charset="0"/>
                                </a:rPr>
                              </m:ctrlPr>
                            </m:sSupPr>
                            <m:e>
                              <m:d>
                                <m:dPr>
                                  <m:ctrlPr>
                                    <a:rPr lang="ar-AE" i="1">
                                      <a:latin typeface="Cambria Math" panose="02040503050406030204" pitchFamily="18" charset="0"/>
                                    </a:rPr>
                                  </m:ctrlPr>
                                </m:dPr>
                                <m:e>
                                  <m:r>
                                    <a:rPr lang="ar-AE">
                                      <a:latin typeface="Cambria Math" panose="02040503050406030204" pitchFamily="18" charset="0"/>
                                    </a:rPr>
                                    <m:t>2</m:t>
                                  </m:r>
                                  <m:r>
                                    <a:rPr lang="ar-AE">
                                      <a:latin typeface="Cambria Math" panose="02040503050406030204" pitchFamily="18" charset="0"/>
                                    </a:rPr>
                                    <m:t>−</m:t>
                                  </m:r>
                                  <m:r>
                                    <a:rPr lang="ar-AE">
                                      <a:latin typeface="Cambria Math" panose="02040503050406030204" pitchFamily="18" charset="0"/>
                                    </a:rPr>
                                    <m:t>4</m:t>
                                  </m:r>
                                </m:e>
                              </m:d>
                            </m:e>
                            <m:sup>
                              <m:r>
                                <a:rPr lang="ar-AE">
                                  <a:latin typeface="Cambria Math" panose="02040503050406030204" pitchFamily="18" charset="0"/>
                                </a:rPr>
                                <m:t>2</m:t>
                              </m:r>
                            </m:sup>
                          </m:sSup>
                        </m:e>
                      </m:rad>
                      <m:r>
                        <a:rPr lang="ar-AE">
                          <a:latin typeface="Cambria Math" panose="02040503050406030204" pitchFamily="18" charset="0"/>
                        </a:rPr>
                        <m:t>=</m:t>
                      </m:r>
                      <m:r>
                        <a:rPr lang="ar-AE">
                          <a:latin typeface="Cambria Math" panose="02040503050406030204" pitchFamily="18" charset="0"/>
                        </a:rPr>
                        <m:t>2</m:t>
                      </m:r>
                      <m:r>
                        <a:rPr lang="ar-AE">
                          <a:latin typeface="Cambria Math" panose="02040503050406030204" pitchFamily="18" charset="0"/>
                        </a:rPr>
                        <m:t>.</m:t>
                      </m:r>
                      <m:r>
                        <a:rPr lang="ar-AE">
                          <a:latin typeface="Cambria Math" panose="02040503050406030204" pitchFamily="18" charset="0"/>
                        </a:rPr>
                        <m:t>83</m:t>
                      </m:r>
                    </m:oMath>
                  </m:oMathPara>
                </a14:m>
                <a:endParaRPr dirty="0"/>
              </a:p>
            </p:txBody>
          </p:sp>
        </mc:Choice>
        <mc:Fallback xmlns="">
          <p:sp>
            <p:nvSpPr>
              <p:cNvPr id="264" name="Formula 91"/>
              <p:cNvSpPr txBox="1">
                <a:spLocks noRot="1" noChangeAspect="1" noMove="1" noResize="1" noEditPoints="1" noAdjustHandles="1" noChangeArrowheads="1" noChangeShapeType="1" noTextEdit="1"/>
              </p:cNvSpPr>
              <p:nvPr/>
            </p:nvSpPr>
            <p:spPr>
              <a:xfrm>
                <a:off x="11208600" y="10140840"/>
                <a:ext cx="5671080" cy="738360"/>
              </a:xfrm>
              <a:prstGeom prst="rect">
                <a:avLst/>
              </a:prstGeom>
              <a:blipFill>
                <a:blip r:embed="rId9"/>
                <a:stretch>
                  <a:fillRect/>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265" name="Formula 92"/>
              <p:cNvSpPr txBox="1"/>
              <p:nvPr/>
            </p:nvSpPr>
            <p:spPr>
              <a:xfrm>
                <a:off x="11071800" y="4754880"/>
                <a:ext cx="510012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lang="ar-AE" smtClean="0">
                          <a:latin typeface="Cambria Math" panose="02040503050406030204" pitchFamily="18" charset="0"/>
                        </a:rPr>
                        <m:t>𝑑</m:t>
                      </m:r>
                      <m:d>
                        <m:dPr>
                          <m:ctrlPr>
                            <a:rPr lang="ar-AE" i="1">
                              <a:latin typeface="Cambria Math" panose="02040503050406030204" pitchFamily="18" charset="0"/>
                            </a:rPr>
                          </m:ctrlPr>
                        </m:dPr>
                        <m:e>
                          <m:r>
                            <a:rPr lang="ar-AE">
                              <a:latin typeface="Cambria Math" panose="02040503050406030204" pitchFamily="18" charset="0"/>
                            </a:rPr>
                            <m:t>7</m:t>
                          </m:r>
                          <m:r>
                            <a:rPr lang="ar-AE">
                              <a:latin typeface="Cambria Math" panose="02040503050406030204" pitchFamily="18" charset="0"/>
                            </a:rPr>
                            <m:t>,</m:t>
                          </m:r>
                          <m:r>
                            <a:rPr lang="ar-AE">
                              <a:latin typeface="Cambria Math" panose="02040503050406030204" pitchFamily="18" charset="0"/>
                            </a:rPr>
                            <m:t>9</m:t>
                          </m:r>
                        </m:e>
                      </m:d>
                      <m:r>
                        <a:rPr lang="ar-AE">
                          <a:latin typeface="Cambria Math" panose="02040503050406030204" pitchFamily="18" charset="0"/>
                        </a:rPr>
                        <m:t>=</m:t>
                      </m:r>
                      <m:rad>
                        <m:radPr>
                          <m:ctrlPr>
                            <a:rPr lang="ar-AE" i="1">
                              <a:latin typeface="Cambria Math" panose="02040503050406030204" pitchFamily="18" charset="0"/>
                            </a:rPr>
                          </m:ctrlPr>
                        </m:radPr>
                        <m:deg>
                          <m:r>
                            <m:rPr>
                              <m:brk m:alnAt="7"/>
                            </m:rPr>
                            <a:rPr lang="ar-AE" b="0" i="1" smtClean="0">
                              <a:latin typeface="Cambria Math" panose="02040503050406030204" pitchFamily="18" charset="0"/>
                            </a:rPr>
                            <m:t>2</m:t>
                          </m:r>
                        </m:deg>
                        <m:e>
                          <m:sSup>
                            <m:sSupPr>
                              <m:ctrlPr>
                                <a:rPr lang="ar-AE" i="1">
                                  <a:latin typeface="Cambria Math" panose="02040503050406030204" pitchFamily="18" charset="0"/>
                                </a:rPr>
                              </m:ctrlPr>
                            </m:sSupPr>
                            <m:e>
                              <m:d>
                                <m:dPr>
                                  <m:ctrlPr>
                                    <a:rPr lang="ar-AE" i="1">
                                      <a:latin typeface="Cambria Math" panose="02040503050406030204" pitchFamily="18" charset="0"/>
                                    </a:rPr>
                                  </m:ctrlPr>
                                </m:dPr>
                                <m:e>
                                  <m:r>
                                    <a:rPr lang="ar-AE">
                                      <a:latin typeface="Cambria Math" panose="02040503050406030204" pitchFamily="18" charset="0"/>
                                    </a:rPr>
                                    <m:t>7</m:t>
                                  </m:r>
                                  <m:r>
                                    <a:rPr lang="ar-AE">
                                      <a:latin typeface="Cambria Math" panose="02040503050406030204" pitchFamily="18" charset="0"/>
                                    </a:rPr>
                                    <m:t>−</m:t>
                                  </m:r>
                                  <m:r>
                                    <a:rPr lang="ar-AE">
                                      <a:latin typeface="Cambria Math" panose="02040503050406030204" pitchFamily="18" charset="0"/>
                                    </a:rPr>
                                    <m:t>8</m:t>
                                  </m:r>
                                </m:e>
                              </m:d>
                            </m:e>
                            <m:sup>
                              <m:r>
                                <a:rPr lang="ar-AE">
                                  <a:latin typeface="Cambria Math" panose="02040503050406030204" pitchFamily="18" charset="0"/>
                                </a:rPr>
                                <m:t>2</m:t>
                              </m:r>
                            </m:sup>
                          </m:sSup>
                          <m:r>
                            <a:rPr lang="ar-AE">
                              <a:latin typeface="Cambria Math" panose="02040503050406030204" pitchFamily="18" charset="0"/>
                            </a:rPr>
                            <m:t>+</m:t>
                          </m:r>
                          <m:sSup>
                            <m:sSupPr>
                              <m:ctrlPr>
                                <a:rPr lang="ar-AE" i="1">
                                  <a:latin typeface="Cambria Math" panose="02040503050406030204" pitchFamily="18" charset="0"/>
                                </a:rPr>
                              </m:ctrlPr>
                            </m:sSupPr>
                            <m:e>
                              <m:d>
                                <m:dPr>
                                  <m:ctrlPr>
                                    <a:rPr lang="ar-AE" i="1">
                                      <a:latin typeface="Cambria Math" panose="02040503050406030204" pitchFamily="18" charset="0"/>
                                    </a:rPr>
                                  </m:ctrlPr>
                                </m:dPr>
                                <m:e>
                                  <m:r>
                                    <a:rPr lang="ar-AE">
                                      <a:latin typeface="Cambria Math" panose="02040503050406030204" pitchFamily="18" charset="0"/>
                                    </a:rPr>
                                    <m:t>9</m:t>
                                  </m:r>
                                  <m:r>
                                    <a:rPr lang="ar-AE">
                                      <a:latin typeface="Cambria Math" panose="02040503050406030204" pitchFamily="18" charset="0"/>
                                    </a:rPr>
                                    <m:t>−</m:t>
                                  </m:r>
                                  <m:r>
                                    <a:rPr lang="ar-AE">
                                      <a:latin typeface="Cambria Math" panose="02040503050406030204" pitchFamily="18" charset="0"/>
                                    </a:rPr>
                                    <m:t>4</m:t>
                                  </m:r>
                                </m:e>
                              </m:d>
                            </m:e>
                            <m:sup>
                              <m:r>
                                <a:rPr lang="ar-AE">
                                  <a:latin typeface="Cambria Math" panose="02040503050406030204" pitchFamily="18" charset="0"/>
                                </a:rPr>
                                <m:t>2</m:t>
                              </m:r>
                            </m:sup>
                          </m:sSup>
                        </m:e>
                      </m:rad>
                      <m:r>
                        <a:rPr lang="ar-AE">
                          <a:latin typeface="Cambria Math" panose="02040503050406030204" pitchFamily="18" charset="0"/>
                        </a:rPr>
                        <m:t>=</m:t>
                      </m:r>
                      <m:r>
                        <a:rPr lang="ar-AE">
                          <a:latin typeface="Cambria Math" panose="02040503050406030204" pitchFamily="18" charset="0"/>
                        </a:rPr>
                        <m:t>5</m:t>
                      </m:r>
                      <m:r>
                        <a:rPr lang="ar-AE">
                          <a:latin typeface="Cambria Math" panose="02040503050406030204" pitchFamily="18" charset="0"/>
                        </a:rPr>
                        <m:t>.</m:t>
                      </m:r>
                      <m:r>
                        <a:rPr lang="ar-AE">
                          <a:latin typeface="Cambria Math" panose="02040503050406030204" pitchFamily="18" charset="0"/>
                        </a:rPr>
                        <m:t>1</m:t>
                      </m:r>
                    </m:oMath>
                  </m:oMathPara>
                </a14:m>
                <a:endParaRPr dirty="0"/>
              </a:p>
            </p:txBody>
          </p:sp>
        </mc:Choice>
        <mc:Fallback xmlns="">
          <p:sp>
            <p:nvSpPr>
              <p:cNvPr id="265" name="Formula 92"/>
              <p:cNvSpPr txBox="1">
                <a:spLocks noRot="1" noChangeAspect="1" noMove="1" noResize="1" noEditPoints="1" noAdjustHandles="1" noChangeArrowheads="1" noChangeShapeType="1" noTextEdit="1"/>
              </p:cNvSpPr>
              <p:nvPr/>
            </p:nvSpPr>
            <p:spPr>
              <a:xfrm>
                <a:off x="11071800" y="4754880"/>
                <a:ext cx="5100120" cy="738360"/>
              </a:xfrm>
              <a:prstGeom prst="rect">
                <a:avLst/>
              </a:prstGeom>
              <a:blipFill>
                <a:blip r:embed="rId10"/>
                <a:stretch>
                  <a:fillRect/>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266" name="Formula 93"/>
              <p:cNvSpPr txBox="1"/>
              <p:nvPr/>
            </p:nvSpPr>
            <p:spPr>
              <a:xfrm>
                <a:off x="11053080" y="2926080"/>
                <a:ext cx="5310000" cy="738360"/>
              </a:xfrm>
              <a:prstGeom prst="rect">
                <a:avLst/>
              </a:prstGeom>
            </p:spPr>
            <p:txBody>
              <a:bodyPr/>
              <a:lstStyle/>
              <a:p>
                <a:pPr/>
                <a14:m>
                  <m:oMathPara xmlns:m="http://schemas.openxmlformats.org/officeDocument/2006/math">
                    <m:oMathParaPr>
                      <m:jc m:val="centerGroup"/>
                    </m:oMathParaPr>
                    <m:oMath xmlns:m="http://schemas.openxmlformats.org/officeDocument/2006/math">
                      <m:r>
                        <a:rPr lang="ar-AE" smtClean="0">
                          <a:latin typeface="Cambria Math" panose="02040503050406030204" pitchFamily="18" charset="0"/>
                        </a:rPr>
                        <m:t>𝑑</m:t>
                      </m:r>
                      <m:d>
                        <m:dPr>
                          <m:ctrlPr>
                            <a:rPr lang="ar-AE" i="1">
                              <a:latin typeface="Cambria Math" panose="02040503050406030204" pitchFamily="18" charset="0"/>
                            </a:rPr>
                          </m:ctrlPr>
                        </m:dPr>
                        <m:e>
                          <m:r>
                            <a:rPr lang="ar-AE">
                              <a:latin typeface="Cambria Math" panose="02040503050406030204" pitchFamily="18" charset="0"/>
                            </a:rPr>
                            <m:t>6</m:t>
                          </m:r>
                          <m:r>
                            <a:rPr lang="ar-AE">
                              <a:latin typeface="Cambria Math" panose="02040503050406030204" pitchFamily="18" charset="0"/>
                            </a:rPr>
                            <m:t>,</m:t>
                          </m:r>
                          <m:r>
                            <a:rPr lang="ar-AE">
                              <a:latin typeface="Cambria Math" panose="02040503050406030204" pitchFamily="18" charset="0"/>
                            </a:rPr>
                            <m:t>3</m:t>
                          </m:r>
                        </m:e>
                      </m:d>
                      <m:r>
                        <a:rPr lang="ar-AE">
                          <a:latin typeface="Cambria Math" panose="02040503050406030204" pitchFamily="18" charset="0"/>
                        </a:rPr>
                        <m:t>=</m:t>
                      </m:r>
                      <m:rad>
                        <m:radPr>
                          <m:ctrlPr>
                            <a:rPr lang="ar-AE" i="1">
                              <a:latin typeface="Cambria Math" panose="02040503050406030204" pitchFamily="18" charset="0"/>
                            </a:rPr>
                          </m:ctrlPr>
                        </m:radPr>
                        <m:deg>
                          <m:r>
                            <m:rPr>
                              <m:brk m:alnAt="7"/>
                            </m:rPr>
                            <a:rPr lang="ar-AE" b="0" i="1" smtClean="0">
                              <a:latin typeface="Cambria Math" panose="02040503050406030204" pitchFamily="18" charset="0"/>
                            </a:rPr>
                            <m:t>2</m:t>
                          </m:r>
                        </m:deg>
                        <m:e>
                          <m:sSup>
                            <m:sSupPr>
                              <m:ctrlPr>
                                <a:rPr lang="ar-AE" i="1">
                                  <a:latin typeface="Cambria Math" panose="02040503050406030204" pitchFamily="18" charset="0"/>
                                </a:rPr>
                              </m:ctrlPr>
                            </m:sSupPr>
                            <m:e>
                              <m:d>
                                <m:dPr>
                                  <m:ctrlPr>
                                    <a:rPr lang="ar-AE" i="1">
                                      <a:latin typeface="Cambria Math" panose="02040503050406030204" pitchFamily="18" charset="0"/>
                                    </a:rPr>
                                  </m:ctrlPr>
                                </m:dPr>
                                <m:e>
                                  <m:r>
                                    <a:rPr lang="ar-AE">
                                      <a:latin typeface="Cambria Math" panose="02040503050406030204" pitchFamily="18" charset="0"/>
                                    </a:rPr>
                                    <m:t>6</m:t>
                                  </m:r>
                                  <m:r>
                                    <a:rPr lang="ar-AE">
                                      <a:latin typeface="Cambria Math" panose="02040503050406030204" pitchFamily="18" charset="0"/>
                                    </a:rPr>
                                    <m:t>−</m:t>
                                  </m:r>
                                  <m:r>
                                    <a:rPr lang="ar-AE">
                                      <a:latin typeface="Cambria Math" panose="02040503050406030204" pitchFamily="18" charset="0"/>
                                    </a:rPr>
                                    <m:t>8</m:t>
                                  </m:r>
                                </m:e>
                              </m:d>
                            </m:e>
                            <m:sup>
                              <m:r>
                                <a:rPr lang="ar-AE">
                                  <a:latin typeface="Cambria Math" panose="02040503050406030204" pitchFamily="18" charset="0"/>
                                </a:rPr>
                                <m:t>2</m:t>
                              </m:r>
                            </m:sup>
                          </m:sSup>
                          <m:r>
                            <a:rPr lang="ar-AE">
                              <a:latin typeface="Cambria Math" panose="02040503050406030204" pitchFamily="18" charset="0"/>
                            </a:rPr>
                            <m:t>+</m:t>
                          </m:r>
                          <m:sSup>
                            <m:sSupPr>
                              <m:ctrlPr>
                                <a:rPr lang="ar-AE" i="1">
                                  <a:latin typeface="Cambria Math" panose="02040503050406030204" pitchFamily="18" charset="0"/>
                                </a:rPr>
                              </m:ctrlPr>
                            </m:sSupPr>
                            <m:e>
                              <m:d>
                                <m:dPr>
                                  <m:ctrlPr>
                                    <a:rPr lang="ar-AE" i="1">
                                      <a:latin typeface="Cambria Math" panose="02040503050406030204" pitchFamily="18" charset="0"/>
                                    </a:rPr>
                                  </m:ctrlPr>
                                </m:dPr>
                                <m:e>
                                  <m:r>
                                    <a:rPr lang="ar-AE">
                                      <a:latin typeface="Cambria Math" panose="02040503050406030204" pitchFamily="18" charset="0"/>
                                    </a:rPr>
                                    <m:t>3</m:t>
                                  </m:r>
                                  <m:r>
                                    <a:rPr lang="ar-AE">
                                      <a:latin typeface="Cambria Math" panose="02040503050406030204" pitchFamily="18" charset="0"/>
                                    </a:rPr>
                                    <m:t>−</m:t>
                                  </m:r>
                                  <m:r>
                                    <a:rPr lang="ar-AE">
                                      <a:latin typeface="Cambria Math" panose="02040503050406030204" pitchFamily="18" charset="0"/>
                                    </a:rPr>
                                    <m:t>4</m:t>
                                  </m:r>
                                </m:e>
                              </m:d>
                            </m:e>
                            <m:sup>
                              <m:r>
                                <a:rPr lang="ar-AE">
                                  <a:latin typeface="Cambria Math" panose="02040503050406030204" pitchFamily="18" charset="0"/>
                                </a:rPr>
                                <m:t>2</m:t>
                              </m:r>
                            </m:sup>
                          </m:sSup>
                        </m:e>
                      </m:rad>
                      <m:r>
                        <a:rPr lang="ar-AE">
                          <a:latin typeface="Cambria Math" panose="02040503050406030204" pitchFamily="18" charset="0"/>
                        </a:rPr>
                        <m:t>=</m:t>
                      </m:r>
                      <m:r>
                        <a:rPr lang="ar-AE">
                          <a:latin typeface="Cambria Math" panose="02040503050406030204" pitchFamily="18" charset="0"/>
                        </a:rPr>
                        <m:t>2</m:t>
                      </m:r>
                      <m:r>
                        <a:rPr lang="ar-AE">
                          <a:latin typeface="Cambria Math" panose="02040503050406030204" pitchFamily="18" charset="0"/>
                        </a:rPr>
                        <m:t>.</m:t>
                      </m:r>
                      <m:r>
                        <a:rPr lang="ar-AE">
                          <a:latin typeface="Cambria Math" panose="02040503050406030204" pitchFamily="18" charset="0"/>
                        </a:rPr>
                        <m:t>24</m:t>
                      </m:r>
                    </m:oMath>
                  </m:oMathPara>
                </a14:m>
                <a:endParaRPr dirty="0"/>
              </a:p>
            </p:txBody>
          </p:sp>
        </mc:Choice>
        <mc:Fallback xmlns="">
          <p:sp>
            <p:nvSpPr>
              <p:cNvPr id="266" name="Formula 93"/>
              <p:cNvSpPr txBox="1">
                <a:spLocks noRot="1" noChangeAspect="1" noMove="1" noResize="1" noEditPoints="1" noAdjustHandles="1" noChangeArrowheads="1" noChangeShapeType="1" noTextEdit="1"/>
              </p:cNvSpPr>
              <p:nvPr/>
            </p:nvSpPr>
            <p:spPr>
              <a:xfrm>
                <a:off x="11053080" y="2926080"/>
                <a:ext cx="5310000" cy="738360"/>
              </a:xfrm>
              <a:prstGeom prst="rect">
                <a:avLst/>
              </a:prstGeom>
              <a:blipFill>
                <a:blip r:embed="rId11"/>
                <a:stretch>
                  <a:fillRect/>
                </a:stretch>
              </a:blipFill>
            </p:spPr>
            <p:txBody>
              <a:bodyPr/>
              <a:lstStyle/>
              <a:p>
                <a:r>
                  <a:rPr lang="tr-TR">
                    <a:noFill/>
                  </a:rPr>
                  <a:t> </a:t>
                </a:r>
              </a:p>
            </p:txBody>
          </p:sp>
        </mc:Fallback>
      </mc:AlternateContent>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CustomShape 1"/>
          <p:cNvSpPr/>
          <p:nvPr/>
        </p:nvSpPr>
        <p:spPr>
          <a:xfrm>
            <a:off x="1502640" y="20160"/>
            <a:ext cx="17627400" cy="1938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800" b="1" strike="noStrike" spc="-1">
                <a:solidFill>
                  <a:srgbClr val="FFFFFF"/>
                </a:solidFill>
                <a:latin typeface="Calibri"/>
                <a:ea typeface="DejaVu Sans"/>
              </a:rPr>
              <a:t>KNN Algoritması Nedir Nasıl Çalışır</a:t>
            </a:r>
            <a:endParaRPr lang="en-US" sz="4800" b="0" strike="noStrike" spc="-1">
              <a:latin typeface="Arial"/>
            </a:endParaRPr>
          </a:p>
        </p:txBody>
      </p:sp>
      <p:sp>
        <p:nvSpPr>
          <p:cNvPr id="268" name="CustomShape 2"/>
          <p:cNvSpPr/>
          <p:nvPr/>
        </p:nvSpPr>
        <p:spPr>
          <a:xfrm>
            <a:off x="1502640" y="2298240"/>
            <a:ext cx="17627400" cy="4110840"/>
          </a:xfrm>
          <a:prstGeom prst="rect">
            <a:avLst/>
          </a:prstGeom>
          <a:noFill/>
          <a:ln>
            <a:noFill/>
          </a:ln>
        </p:spPr>
        <p:style>
          <a:lnRef idx="0">
            <a:scrgbClr r="0" g="0" b="0"/>
          </a:lnRef>
          <a:fillRef idx="0">
            <a:scrgbClr r="0" g="0" b="0"/>
          </a:fillRef>
          <a:effectRef idx="0">
            <a:scrgbClr r="0" g="0" b="0"/>
          </a:effectRef>
          <a:fontRef idx="minor"/>
        </p:style>
      </p:sp>
      <p:pic>
        <p:nvPicPr>
          <p:cNvPr id="269" name="Resim 268"/>
          <p:cNvPicPr/>
          <p:nvPr/>
        </p:nvPicPr>
        <p:blipFill>
          <a:blip r:embed="rId2"/>
          <a:stretch/>
        </p:blipFill>
        <p:spPr>
          <a:xfrm>
            <a:off x="4114800" y="4663440"/>
            <a:ext cx="14445360" cy="6825600"/>
          </a:xfrm>
          <a:prstGeom prst="rect">
            <a:avLst/>
          </a:prstGeom>
          <a:ln>
            <a:noFill/>
          </a:ln>
        </p:spPr>
      </p:pic>
      <p:sp>
        <p:nvSpPr>
          <p:cNvPr id="270" name="CustomShape 3"/>
          <p:cNvSpPr/>
          <p:nvPr/>
        </p:nvSpPr>
        <p:spPr>
          <a:xfrm>
            <a:off x="3291840" y="2560320"/>
            <a:ext cx="15542640" cy="162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US" sz="2700" b="0" strike="noStrike" spc="-1" dirty="0" err="1">
                <a:solidFill>
                  <a:srgbClr val="000000"/>
                </a:solidFill>
                <a:latin typeface="Arial"/>
                <a:ea typeface="Noto Sans CJK SC"/>
              </a:rPr>
              <a:t>Uzaklık</a:t>
            </a:r>
            <a:r>
              <a:rPr lang="en-US" sz="2700" b="0" strike="noStrike" spc="-1" dirty="0">
                <a:solidFill>
                  <a:srgbClr val="000000"/>
                </a:solidFill>
                <a:latin typeface="Arial"/>
                <a:ea typeface="Noto Sans CJK SC"/>
              </a:rPr>
              <a:t> </a:t>
            </a:r>
            <a:r>
              <a:rPr lang="en-US" sz="2700" b="0" strike="noStrike" spc="-1" dirty="0" err="1">
                <a:solidFill>
                  <a:srgbClr val="000000"/>
                </a:solidFill>
                <a:latin typeface="Arial"/>
                <a:ea typeface="Noto Sans CJK SC"/>
              </a:rPr>
              <a:t>değerlerini</a:t>
            </a:r>
            <a:r>
              <a:rPr lang="en-US" sz="2700" b="0" strike="noStrike" spc="-1" dirty="0">
                <a:solidFill>
                  <a:srgbClr val="000000"/>
                </a:solidFill>
                <a:latin typeface="Arial"/>
                <a:ea typeface="Noto Sans CJK SC"/>
              </a:rPr>
              <a:t> </a:t>
            </a:r>
            <a:r>
              <a:rPr lang="en-US" sz="2700" b="0" strike="noStrike" spc="-1" dirty="0" err="1">
                <a:solidFill>
                  <a:srgbClr val="000000"/>
                </a:solidFill>
                <a:latin typeface="Arial"/>
                <a:ea typeface="Noto Sans CJK SC"/>
              </a:rPr>
              <a:t>hesapladıktan</a:t>
            </a:r>
            <a:r>
              <a:rPr lang="en-US" sz="2700" b="0" strike="noStrike" spc="-1" dirty="0">
                <a:solidFill>
                  <a:srgbClr val="000000"/>
                </a:solidFill>
                <a:latin typeface="Arial"/>
                <a:ea typeface="Noto Sans CJK SC"/>
              </a:rPr>
              <a:t> </a:t>
            </a:r>
            <a:r>
              <a:rPr lang="en-US" sz="2700" b="0" strike="noStrike" spc="-1" dirty="0" err="1">
                <a:solidFill>
                  <a:srgbClr val="000000"/>
                </a:solidFill>
                <a:latin typeface="Arial"/>
                <a:ea typeface="Noto Sans CJK SC"/>
              </a:rPr>
              <a:t>sonra</a:t>
            </a:r>
            <a:r>
              <a:rPr lang="en-US" sz="2700" b="0" strike="noStrike" spc="-1" dirty="0">
                <a:solidFill>
                  <a:srgbClr val="000000"/>
                </a:solidFill>
                <a:latin typeface="Arial"/>
                <a:ea typeface="Noto Sans CJK SC"/>
              </a:rPr>
              <a:t> </a:t>
            </a:r>
            <a:r>
              <a:rPr lang="en-US" sz="2700" b="0" strike="noStrike" spc="-1" dirty="0" err="1">
                <a:solidFill>
                  <a:srgbClr val="000000"/>
                </a:solidFill>
                <a:latin typeface="Arial"/>
                <a:ea typeface="Noto Sans CJK SC"/>
              </a:rPr>
              <a:t>aşağıda</a:t>
            </a:r>
            <a:r>
              <a:rPr lang="en-US" sz="2700" b="0" strike="noStrike" spc="-1" dirty="0">
                <a:solidFill>
                  <a:srgbClr val="000000"/>
                </a:solidFill>
                <a:latin typeface="Arial"/>
                <a:ea typeface="Noto Sans CJK SC"/>
              </a:rPr>
              <a:t> </a:t>
            </a:r>
            <a:r>
              <a:rPr lang="en-US" sz="2700" b="0" strike="noStrike" spc="-1" dirty="0" err="1">
                <a:solidFill>
                  <a:srgbClr val="000000"/>
                </a:solidFill>
                <a:latin typeface="Arial"/>
                <a:ea typeface="Noto Sans CJK SC"/>
              </a:rPr>
              <a:t>yeni</a:t>
            </a:r>
            <a:r>
              <a:rPr lang="en-US" sz="2700" b="0" strike="noStrike" spc="-1" dirty="0">
                <a:solidFill>
                  <a:srgbClr val="000000"/>
                </a:solidFill>
                <a:latin typeface="Arial"/>
                <a:ea typeface="Noto Sans CJK SC"/>
              </a:rPr>
              <a:t> </a:t>
            </a:r>
            <a:r>
              <a:rPr lang="en-US" sz="2700" b="0" strike="noStrike" spc="-1" dirty="0" err="1">
                <a:solidFill>
                  <a:srgbClr val="000000"/>
                </a:solidFill>
                <a:latin typeface="Arial"/>
                <a:ea typeface="Noto Sans CJK SC"/>
              </a:rPr>
              <a:t>bir</a:t>
            </a:r>
            <a:r>
              <a:rPr lang="en-US" sz="2700" b="0" strike="noStrike" spc="-1" dirty="0">
                <a:solidFill>
                  <a:srgbClr val="000000"/>
                </a:solidFill>
                <a:latin typeface="Arial"/>
                <a:ea typeface="Noto Sans CJK SC"/>
              </a:rPr>
              <a:t> </a:t>
            </a:r>
            <a:r>
              <a:rPr lang="en-US" sz="2700" b="0" strike="noStrike" spc="-1" dirty="0" err="1">
                <a:solidFill>
                  <a:srgbClr val="000000"/>
                </a:solidFill>
                <a:latin typeface="Arial"/>
                <a:ea typeface="Noto Sans CJK SC"/>
              </a:rPr>
              <a:t>tablo</a:t>
            </a:r>
            <a:r>
              <a:rPr lang="tr-TR" sz="2700" b="0" strike="noStrike" spc="-1" dirty="0">
                <a:solidFill>
                  <a:srgbClr val="000000"/>
                </a:solidFill>
                <a:latin typeface="Arial"/>
                <a:ea typeface="Noto Sans CJK SC"/>
              </a:rPr>
              <a:t> </a:t>
            </a:r>
            <a:r>
              <a:rPr lang="en-US" sz="2700" b="0" strike="noStrike" spc="-1" dirty="0" err="1">
                <a:solidFill>
                  <a:srgbClr val="000000"/>
                </a:solidFill>
                <a:latin typeface="Arial"/>
                <a:ea typeface="Noto Sans CJK SC"/>
              </a:rPr>
              <a:t>oluşturduk</a:t>
            </a:r>
            <a:r>
              <a:rPr lang="en-US" sz="2700" b="0" strike="noStrike" spc="-1" dirty="0">
                <a:solidFill>
                  <a:srgbClr val="000000"/>
                </a:solidFill>
                <a:latin typeface="Arial"/>
                <a:ea typeface="Noto Sans CJK SC"/>
              </a:rPr>
              <a:t>.  </a:t>
            </a:r>
            <a:r>
              <a:rPr lang="en-US" sz="2700" b="0" strike="noStrike" spc="-1" dirty="0" err="1">
                <a:solidFill>
                  <a:srgbClr val="000000"/>
                </a:solidFill>
                <a:latin typeface="Arial"/>
                <a:ea typeface="Noto Sans CJK SC"/>
              </a:rPr>
              <a:t>Aşağıdaki</a:t>
            </a:r>
            <a:r>
              <a:rPr lang="en-US" sz="2700" b="0" strike="noStrike" spc="-1" dirty="0">
                <a:solidFill>
                  <a:srgbClr val="000000"/>
                </a:solidFill>
                <a:latin typeface="Arial"/>
                <a:ea typeface="Noto Sans CJK SC"/>
              </a:rPr>
              <a:t> </a:t>
            </a:r>
            <a:r>
              <a:rPr lang="en-US" sz="2700" b="0" strike="noStrike" spc="-1" dirty="0" err="1">
                <a:solidFill>
                  <a:srgbClr val="000000"/>
                </a:solidFill>
                <a:latin typeface="Arial"/>
                <a:ea typeface="Noto Sans CJK SC"/>
              </a:rPr>
              <a:t>tabloya</a:t>
            </a:r>
            <a:r>
              <a:rPr lang="tr-TR" sz="2700" b="0" strike="noStrike" spc="-1" dirty="0">
                <a:solidFill>
                  <a:srgbClr val="000000"/>
                </a:solidFill>
                <a:latin typeface="Arial"/>
                <a:ea typeface="Noto Sans CJK SC"/>
              </a:rPr>
              <a:t> </a:t>
            </a:r>
            <a:r>
              <a:rPr lang="en-US" sz="2700" b="0" strike="noStrike" spc="-1" dirty="0" err="1">
                <a:solidFill>
                  <a:srgbClr val="000000"/>
                </a:solidFill>
                <a:latin typeface="Arial"/>
                <a:ea typeface="Noto Sans CJK SC"/>
              </a:rPr>
              <a:t>bakılarak</a:t>
            </a:r>
            <a:r>
              <a:rPr lang="en-US" sz="2700" b="0" strike="noStrike" spc="-1" dirty="0">
                <a:solidFill>
                  <a:srgbClr val="000000"/>
                </a:solidFill>
                <a:latin typeface="Arial"/>
                <a:ea typeface="Noto Sans CJK SC"/>
              </a:rPr>
              <a:t> (8,4) </a:t>
            </a:r>
            <a:r>
              <a:rPr lang="en-US" sz="2700" b="0" strike="noStrike" spc="-1" dirty="0" err="1">
                <a:solidFill>
                  <a:srgbClr val="000000"/>
                </a:solidFill>
                <a:latin typeface="Arial"/>
                <a:ea typeface="Noto Sans CJK SC"/>
              </a:rPr>
              <a:t>noktasına</a:t>
            </a:r>
            <a:r>
              <a:rPr lang="en-US" sz="2700" b="0" strike="noStrike" spc="-1" dirty="0">
                <a:solidFill>
                  <a:srgbClr val="000000"/>
                </a:solidFill>
                <a:latin typeface="Arial"/>
                <a:ea typeface="Noto Sans CJK SC"/>
              </a:rPr>
              <a:t> </a:t>
            </a:r>
            <a:r>
              <a:rPr lang="en-US" sz="2700" b="0" strike="noStrike" spc="-1" dirty="0" err="1">
                <a:solidFill>
                  <a:srgbClr val="000000"/>
                </a:solidFill>
                <a:latin typeface="Arial"/>
                <a:ea typeface="Noto Sans CJK SC"/>
              </a:rPr>
              <a:t>en</a:t>
            </a:r>
            <a:r>
              <a:rPr lang="en-US" sz="2700" b="0" strike="noStrike" spc="-1" dirty="0">
                <a:solidFill>
                  <a:srgbClr val="000000"/>
                </a:solidFill>
                <a:latin typeface="Arial"/>
                <a:ea typeface="Noto Sans CJK SC"/>
              </a:rPr>
              <a:t> </a:t>
            </a:r>
            <a:r>
              <a:rPr lang="en-US" sz="2700" b="0" strike="noStrike" spc="-1" dirty="0" err="1">
                <a:solidFill>
                  <a:srgbClr val="000000"/>
                </a:solidFill>
                <a:latin typeface="Arial"/>
                <a:ea typeface="Noto Sans CJK SC"/>
              </a:rPr>
              <a:t>yakın</a:t>
            </a:r>
            <a:r>
              <a:rPr lang="en-US" sz="2700" b="0" strike="noStrike" spc="-1" dirty="0">
                <a:solidFill>
                  <a:srgbClr val="000000"/>
                </a:solidFill>
                <a:latin typeface="Arial"/>
                <a:ea typeface="Noto Sans CJK SC"/>
              </a:rPr>
              <a:t> </a:t>
            </a:r>
            <a:r>
              <a:rPr lang="en-US" sz="2700" b="0" strike="noStrike" spc="-1" dirty="0" err="1">
                <a:solidFill>
                  <a:srgbClr val="000000"/>
                </a:solidFill>
                <a:latin typeface="Arial"/>
                <a:ea typeface="Noto Sans CJK SC"/>
              </a:rPr>
              <a:t>olan</a:t>
            </a:r>
            <a:r>
              <a:rPr lang="en-US" sz="2700" b="0" strike="noStrike" spc="-1" dirty="0">
                <a:solidFill>
                  <a:srgbClr val="000000"/>
                </a:solidFill>
                <a:latin typeface="Arial"/>
                <a:ea typeface="Noto Sans CJK SC"/>
              </a:rPr>
              <a:t> </a:t>
            </a:r>
            <a:r>
              <a:rPr lang="en-US" sz="2700" b="0" strike="noStrike" spc="-1" dirty="0" err="1">
                <a:solidFill>
                  <a:srgbClr val="000000"/>
                </a:solidFill>
                <a:latin typeface="Arial"/>
                <a:ea typeface="Noto Sans CJK SC"/>
              </a:rPr>
              <a:t>gözlem</a:t>
            </a:r>
            <a:r>
              <a:rPr lang="en-US" sz="2700" b="0" strike="noStrike" spc="-1" dirty="0">
                <a:solidFill>
                  <a:srgbClr val="000000"/>
                </a:solidFill>
                <a:latin typeface="Arial"/>
                <a:ea typeface="Noto Sans CJK SC"/>
              </a:rPr>
              <a:t> </a:t>
            </a:r>
            <a:r>
              <a:rPr lang="en-US" sz="2700" b="0" strike="noStrike" spc="-1" dirty="0" err="1">
                <a:solidFill>
                  <a:srgbClr val="000000"/>
                </a:solidFill>
                <a:latin typeface="Arial"/>
                <a:ea typeface="Noto Sans CJK SC"/>
              </a:rPr>
              <a:t>değerlerinin</a:t>
            </a:r>
            <a:r>
              <a:rPr lang="en-US" sz="2700" b="0" strike="noStrike" spc="-1" dirty="0">
                <a:solidFill>
                  <a:srgbClr val="000000"/>
                </a:solidFill>
                <a:latin typeface="Arial"/>
                <a:ea typeface="Noto Sans CJK SC"/>
              </a:rPr>
              <a:t> Y </a:t>
            </a:r>
            <a:r>
              <a:rPr lang="en-US" sz="2700" b="0" strike="noStrike" spc="-1" dirty="0" err="1">
                <a:solidFill>
                  <a:srgbClr val="000000"/>
                </a:solidFill>
                <a:latin typeface="Arial"/>
                <a:ea typeface="Noto Sans CJK SC"/>
              </a:rPr>
              <a:t>sınıfları</a:t>
            </a:r>
            <a:r>
              <a:rPr lang="en-US" sz="2700" b="0" strike="noStrike" spc="-1" dirty="0">
                <a:solidFill>
                  <a:srgbClr val="000000"/>
                </a:solidFill>
                <a:latin typeface="Arial"/>
                <a:ea typeface="Noto Sans CJK SC"/>
              </a:rPr>
              <a:t> </a:t>
            </a:r>
            <a:r>
              <a:rPr lang="en-US" sz="2700" b="0" strike="noStrike" spc="-1" dirty="0" err="1">
                <a:solidFill>
                  <a:srgbClr val="000000"/>
                </a:solidFill>
                <a:latin typeface="Arial"/>
                <a:ea typeface="Noto Sans CJK SC"/>
              </a:rPr>
              <a:t>göz</a:t>
            </a:r>
            <a:r>
              <a:rPr lang="en-US" sz="2700" b="0" strike="noStrike" spc="-1" dirty="0">
                <a:solidFill>
                  <a:srgbClr val="000000"/>
                </a:solidFill>
                <a:latin typeface="Arial"/>
                <a:ea typeface="Noto Sans CJK SC"/>
              </a:rPr>
              <a:t> </a:t>
            </a:r>
            <a:r>
              <a:rPr lang="en-US" sz="2700" b="0" strike="noStrike" spc="-1" dirty="0" err="1">
                <a:solidFill>
                  <a:srgbClr val="000000"/>
                </a:solidFill>
                <a:latin typeface="Arial"/>
                <a:ea typeface="Noto Sans CJK SC"/>
              </a:rPr>
              <a:t>önüne</a:t>
            </a:r>
            <a:r>
              <a:rPr lang="en-US" sz="2700" b="0" strike="noStrike" spc="-1" dirty="0">
                <a:solidFill>
                  <a:srgbClr val="000000"/>
                </a:solidFill>
                <a:latin typeface="Arial"/>
                <a:ea typeface="Noto Sans CJK SC"/>
              </a:rPr>
              <a:t> </a:t>
            </a:r>
            <a:r>
              <a:rPr lang="en-US" sz="2700" b="0" strike="noStrike" spc="-1" dirty="0" err="1">
                <a:solidFill>
                  <a:srgbClr val="000000"/>
                </a:solidFill>
                <a:latin typeface="Arial"/>
                <a:ea typeface="Noto Sans CJK SC"/>
              </a:rPr>
              <a:t>alınır</a:t>
            </a:r>
            <a:r>
              <a:rPr lang="en-US" sz="2700" b="0" strike="noStrike" spc="-1" dirty="0">
                <a:solidFill>
                  <a:srgbClr val="000000"/>
                </a:solidFill>
                <a:latin typeface="Arial"/>
                <a:ea typeface="Noto Sans CJK SC"/>
              </a:rPr>
              <a:t> </a:t>
            </a:r>
            <a:r>
              <a:rPr lang="en-US" sz="2700" b="0" strike="noStrike" spc="-1" dirty="0" err="1">
                <a:solidFill>
                  <a:srgbClr val="000000"/>
                </a:solidFill>
                <a:latin typeface="Arial"/>
                <a:ea typeface="Noto Sans CJK SC"/>
              </a:rPr>
              <a:t>ve</a:t>
            </a:r>
            <a:r>
              <a:rPr lang="en-US" sz="2700" b="0" strike="noStrike" spc="-1" dirty="0">
                <a:solidFill>
                  <a:srgbClr val="000000"/>
                </a:solidFill>
                <a:latin typeface="Arial"/>
                <a:ea typeface="Noto Sans CJK SC"/>
              </a:rPr>
              <a:t> </a:t>
            </a:r>
            <a:r>
              <a:rPr lang="en-US" sz="2700" b="0" strike="noStrike" spc="-1" dirty="0" err="1">
                <a:solidFill>
                  <a:srgbClr val="000000"/>
                </a:solidFill>
                <a:latin typeface="Arial"/>
                <a:ea typeface="Noto Sans CJK SC"/>
              </a:rPr>
              <a:t>içinde</a:t>
            </a:r>
            <a:r>
              <a:rPr lang="en-US" sz="2700" b="0" strike="noStrike" spc="-1" dirty="0">
                <a:solidFill>
                  <a:srgbClr val="000000"/>
                </a:solidFill>
                <a:latin typeface="Arial"/>
                <a:ea typeface="Noto Sans CJK SC"/>
              </a:rPr>
              <a:t> </a:t>
            </a:r>
            <a:r>
              <a:rPr lang="en-US" sz="2700" b="0" strike="noStrike" spc="-1" dirty="0" err="1">
                <a:solidFill>
                  <a:srgbClr val="000000"/>
                </a:solidFill>
                <a:latin typeface="Arial"/>
                <a:ea typeface="Noto Sans CJK SC"/>
              </a:rPr>
              <a:t>hangi</a:t>
            </a:r>
            <a:r>
              <a:rPr lang="en-US" sz="2700" b="0" strike="noStrike" spc="-1" dirty="0">
                <a:solidFill>
                  <a:srgbClr val="000000"/>
                </a:solidFill>
                <a:latin typeface="Arial"/>
                <a:ea typeface="Noto Sans CJK SC"/>
              </a:rPr>
              <a:t> </a:t>
            </a:r>
            <a:r>
              <a:rPr lang="en-US" sz="2700" b="0" strike="noStrike" spc="-1" dirty="0" err="1">
                <a:solidFill>
                  <a:srgbClr val="000000"/>
                </a:solidFill>
                <a:latin typeface="Arial"/>
                <a:ea typeface="Noto Sans CJK SC"/>
              </a:rPr>
              <a:t>değerin</a:t>
            </a:r>
            <a:r>
              <a:rPr lang="en-US" sz="2700" b="0" strike="noStrike" spc="-1" dirty="0">
                <a:solidFill>
                  <a:srgbClr val="000000"/>
                </a:solidFill>
                <a:latin typeface="Arial"/>
                <a:ea typeface="Noto Sans CJK SC"/>
              </a:rPr>
              <a:t> </a:t>
            </a:r>
            <a:r>
              <a:rPr lang="en-US" sz="2700" b="0" strike="noStrike" spc="-1" dirty="0" err="1">
                <a:solidFill>
                  <a:srgbClr val="000000"/>
                </a:solidFill>
                <a:latin typeface="Arial"/>
                <a:ea typeface="Noto Sans CJK SC"/>
              </a:rPr>
              <a:t>baskın</a:t>
            </a:r>
            <a:r>
              <a:rPr lang="en-US" sz="2700" b="0" strike="noStrike" spc="-1" dirty="0">
                <a:solidFill>
                  <a:srgbClr val="000000"/>
                </a:solidFill>
                <a:latin typeface="Arial"/>
                <a:ea typeface="Noto Sans CJK SC"/>
              </a:rPr>
              <a:t> </a:t>
            </a:r>
            <a:r>
              <a:rPr lang="en-US" sz="2700" b="0" strike="noStrike" spc="-1" dirty="0" err="1">
                <a:solidFill>
                  <a:srgbClr val="000000"/>
                </a:solidFill>
                <a:latin typeface="Arial"/>
                <a:ea typeface="Noto Sans CJK SC"/>
              </a:rPr>
              <a:t>olduğu</a:t>
            </a:r>
            <a:r>
              <a:rPr lang="en-US" sz="2700" b="0" strike="noStrike" spc="-1" dirty="0">
                <a:solidFill>
                  <a:srgbClr val="000000"/>
                </a:solidFill>
                <a:latin typeface="Arial"/>
                <a:ea typeface="Noto Sans CJK SC"/>
              </a:rPr>
              <a:t> </a:t>
            </a:r>
            <a:r>
              <a:rPr lang="en-US" sz="2700" b="0" strike="noStrike" spc="-1" dirty="0" err="1">
                <a:solidFill>
                  <a:srgbClr val="000000"/>
                </a:solidFill>
                <a:latin typeface="Arial"/>
                <a:ea typeface="Noto Sans CJK SC"/>
              </a:rPr>
              <a:t>araştırılır</a:t>
            </a:r>
            <a:r>
              <a:rPr lang="en-US" sz="2700" b="0" strike="noStrike" spc="-1" dirty="0">
                <a:solidFill>
                  <a:srgbClr val="000000"/>
                </a:solidFill>
                <a:latin typeface="Arial"/>
                <a:ea typeface="Noto Sans CJK SC"/>
              </a:rPr>
              <a:t>. Bu </a:t>
            </a:r>
            <a:r>
              <a:rPr lang="en-US" sz="2700" b="0" strike="noStrike" spc="-1" dirty="0" err="1">
                <a:solidFill>
                  <a:srgbClr val="000000"/>
                </a:solidFill>
                <a:latin typeface="Arial"/>
                <a:ea typeface="Noto Sans CJK SC"/>
              </a:rPr>
              <a:t>dört</a:t>
            </a:r>
            <a:r>
              <a:rPr lang="en-US" sz="2700" b="0" strike="noStrike" spc="-1" dirty="0">
                <a:solidFill>
                  <a:srgbClr val="000000"/>
                </a:solidFill>
                <a:latin typeface="Arial"/>
                <a:ea typeface="Noto Sans CJK SC"/>
              </a:rPr>
              <a:t> </a:t>
            </a:r>
            <a:r>
              <a:rPr lang="en-US" sz="2700" b="0" strike="noStrike" spc="-1" dirty="0" err="1">
                <a:solidFill>
                  <a:srgbClr val="000000"/>
                </a:solidFill>
                <a:latin typeface="Arial"/>
                <a:ea typeface="Noto Sans CJK SC"/>
              </a:rPr>
              <a:t>gözlem</a:t>
            </a:r>
            <a:r>
              <a:rPr lang="en-US" sz="2700" b="0" strike="noStrike" spc="-1" dirty="0">
                <a:solidFill>
                  <a:srgbClr val="000000"/>
                </a:solidFill>
                <a:latin typeface="Arial"/>
                <a:ea typeface="Noto Sans CJK SC"/>
              </a:rPr>
              <a:t> </a:t>
            </a:r>
            <a:r>
              <a:rPr lang="en-US" sz="2700" b="0" strike="noStrike" spc="-1" dirty="0" err="1">
                <a:solidFill>
                  <a:srgbClr val="000000"/>
                </a:solidFill>
                <a:latin typeface="Arial"/>
                <a:ea typeface="Noto Sans CJK SC"/>
              </a:rPr>
              <a:t>içinde</a:t>
            </a:r>
            <a:r>
              <a:rPr lang="en-US" sz="2700" b="0" strike="noStrike" spc="-1" dirty="0">
                <a:solidFill>
                  <a:srgbClr val="000000"/>
                </a:solidFill>
                <a:latin typeface="Arial"/>
                <a:ea typeface="Noto Sans CJK SC"/>
              </a:rPr>
              <a:t> </a:t>
            </a:r>
            <a:r>
              <a:rPr lang="en-US" sz="2700" b="0" strike="noStrike" spc="-1" dirty="0" err="1">
                <a:solidFill>
                  <a:srgbClr val="000000"/>
                </a:solidFill>
                <a:latin typeface="Arial"/>
                <a:ea typeface="Noto Sans CJK SC"/>
              </a:rPr>
              <a:t>bir</a:t>
            </a:r>
            <a:r>
              <a:rPr lang="en-US" sz="2700" b="0" strike="noStrike" spc="-1" dirty="0">
                <a:solidFill>
                  <a:srgbClr val="000000"/>
                </a:solidFill>
                <a:latin typeface="Arial"/>
                <a:ea typeface="Noto Sans CJK SC"/>
              </a:rPr>
              <a:t> </a:t>
            </a:r>
            <a:r>
              <a:rPr lang="en-US" sz="2700" b="0" strike="noStrike" spc="-1" dirty="0" err="1">
                <a:solidFill>
                  <a:srgbClr val="000000"/>
                </a:solidFill>
                <a:latin typeface="Arial"/>
                <a:ea typeface="Noto Sans CJK SC"/>
              </a:rPr>
              <a:t>tane</a:t>
            </a:r>
            <a:r>
              <a:rPr lang="en-US" sz="2700" b="0" strike="noStrike" spc="-1" dirty="0">
                <a:solidFill>
                  <a:srgbClr val="000000"/>
                </a:solidFill>
                <a:latin typeface="Arial"/>
                <a:ea typeface="Noto Sans CJK SC"/>
              </a:rPr>
              <a:t> İYİ </a:t>
            </a:r>
            <a:r>
              <a:rPr lang="en-US" sz="2700" b="0" strike="noStrike" spc="-1" dirty="0" err="1">
                <a:solidFill>
                  <a:srgbClr val="000000"/>
                </a:solidFill>
                <a:latin typeface="Arial"/>
                <a:ea typeface="Noto Sans CJK SC"/>
              </a:rPr>
              <a:t>üç</a:t>
            </a:r>
            <a:r>
              <a:rPr lang="en-US" sz="2700" b="0" strike="noStrike" spc="-1" dirty="0">
                <a:solidFill>
                  <a:srgbClr val="000000"/>
                </a:solidFill>
                <a:latin typeface="Arial"/>
                <a:ea typeface="Noto Sans CJK SC"/>
              </a:rPr>
              <a:t> </a:t>
            </a:r>
            <a:r>
              <a:rPr lang="en-US" sz="2700" b="0" strike="noStrike" spc="-1" dirty="0" err="1">
                <a:solidFill>
                  <a:srgbClr val="000000"/>
                </a:solidFill>
                <a:latin typeface="Arial"/>
                <a:ea typeface="Noto Sans CJK SC"/>
              </a:rPr>
              <a:t>tane</a:t>
            </a:r>
            <a:r>
              <a:rPr lang="en-US" sz="2700" b="0" strike="noStrike" spc="-1" dirty="0">
                <a:solidFill>
                  <a:srgbClr val="000000"/>
                </a:solidFill>
                <a:latin typeface="Arial"/>
                <a:ea typeface="Noto Sans CJK SC"/>
              </a:rPr>
              <a:t> KÖTÜ </a:t>
            </a:r>
            <a:r>
              <a:rPr lang="en-US" sz="2700" b="0" strike="noStrike" spc="-1" dirty="0" err="1">
                <a:solidFill>
                  <a:srgbClr val="000000"/>
                </a:solidFill>
                <a:latin typeface="Arial"/>
                <a:ea typeface="Noto Sans CJK SC"/>
              </a:rPr>
              <a:t>sınıfı</a:t>
            </a:r>
            <a:r>
              <a:rPr lang="en-US" sz="2700" b="0" strike="noStrike" spc="-1" dirty="0">
                <a:solidFill>
                  <a:srgbClr val="000000"/>
                </a:solidFill>
                <a:latin typeface="Arial"/>
                <a:ea typeface="Noto Sans CJK SC"/>
              </a:rPr>
              <a:t> </a:t>
            </a:r>
            <a:r>
              <a:rPr lang="en-US" sz="2700" b="0" strike="noStrike" spc="-1" dirty="0" err="1">
                <a:solidFill>
                  <a:srgbClr val="000000"/>
                </a:solidFill>
                <a:latin typeface="Arial"/>
                <a:ea typeface="Noto Sans CJK SC"/>
              </a:rPr>
              <a:t>vardır</a:t>
            </a:r>
            <a:r>
              <a:rPr lang="en-US" sz="2700" b="1" strike="noStrike" spc="-1" dirty="0">
                <a:solidFill>
                  <a:srgbClr val="000000"/>
                </a:solidFill>
                <a:latin typeface="Arial"/>
                <a:ea typeface="Noto Sans CJK SC"/>
              </a:rPr>
              <a:t>. </a:t>
            </a:r>
            <a:r>
              <a:rPr lang="en-US" sz="2700" b="0" strike="noStrike" spc="-1" dirty="0" err="1">
                <a:solidFill>
                  <a:srgbClr val="000000"/>
                </a:solidFill>
                <a:latin typeface="Arial"/>
                <a:ea typeface="Noto Sans CJK SC"/>
              </a:rPr>
              <a:t>Kötü</a:t>
            </a:r>
            <a:r>
              <a:rPr lang="en-US" sz="2700" b="0" strike="noStrike" spc="-1" dirty="0">
                <a:solidFill>
                  <a:srgbClr val="000000"/>
                </a:solidFill>
                <a:latin typeface="Arial"/>
                <a:ea typeface="Noto Sans CJK SC"/>
              </a:rPr>
              <a:t> </a:t>
            </a:r>
            <a:r>
              <a:rPr lang="en-US" sz="2700" b="0" strike="noStrike" spc="-1" dirty="0" err="1">
                <a:solidFill>
                  <a:srgbClr val="000000"/>
                </a:solidFill>
                <a:latin typeface="Arial"/>
                <a:ea typeface="Noto Sans CJK SC"/>
              </a:rPr>
              <a:t>sınıf</a:t>
            </a:r>
            <a:r>
              <a:rPr lang="en-US" sz="2700" b="0" strike="noStrike" spc="-1" dirty="0">
                <a:solidFill>
                  <a:srgbClr val="000000"/>
                </a:solidFill>
                <a:latin typeface="Arial"/>
                <a:ea typeface="Noto Sans CJK SC"/>
              </a:rPr>
              <a:t> </a:t>
            </a:r>
            <a:r>
              <a:rPr lang="en-US" sz="2700" b="0" strike="noStrike" spc="-1" dirty="0" err="1">
                <a:solidFill>
                  <a:srgbClr val="000000"/>
                </a:solidFill>
                <a:latin typeface="Arial"/>
                <a:ea typeface="Noto Sans CJK SC"/>
              </a:rPr>
              <a:t>daha</a:t>
            </a:r>
            <a:r>
              <a:rPr lang="en-US" sz="2700" b="0" strike="noStrike" spc="-1" dirty="0">
                <a:solidFill>
                  <a:srgbClr val="000000"/>
                </a:solidFill>
                <a:latin typeface="Arial"/>
                <a:ea typeface="Noto Sans CJK SC"/>
              </a:rPr>
              <a:t> </a:t>
            </a:r>
            <a:r>
              <a:rPr lang="en-US" sz="2700" b="0" strike="noStrike" spc="-1" dirty="0" err="1">
                <a:solidFill>
                  <a:srgbClr val="000000"/>
                </a:solidFill>
                <a:latin typeface="Arial"/>
                <a:ea typeface="Noto Sans CJK SC"/>
              </a:rPr>
              <a:t>baskın</a:t>
            </a:r>
            <a:r>
              <a:rPr lang="en-US" sz="2700" b="0" strike="noStrike" spc="-1" dirty="0">
                <a:solidFill>
                  <a:srgbClr val="000000"/>
                </a:solidFill>
                <a:latin typeface="Arial"/>
                <a:ea typeface="Noto Sans CJK SC"/>
              </a:rPr>
              <a:t> </a:t>
            </a:r>
            <a:r>
              <a:rPr lang="en-US" sz="2700" b="0" strike="noStrike" spc="-1" dirty="0" err="1">
                <a:solidFill>
                  <a:srgbClr val="000000"/>
                </a:solidFill>
                <a:latin typeface="Arial"/>
                <a:ea typeface="Noto Sans CJK SC"/>
              </a:rPr>
              <a:t>olduğu</a:t>
            </a:r>
            <a:r>
              <a:rPr lang="en-US" sz="2700" b="0" strike="noStrike" spc="-1" dirty="0">
                <a:solidFill>
                  <a:srgbClr val="000000"/>
                </a:solidFill>
                <a:latin typeface="Arial"/>
                <a:ea typeface="Noto Sans CJK SC"/>
              </a:rPr>
              <a:t> </a:t>
            </a:r>
            <a:r>
              <a:rPr lang="en-US" sz="2700" b="0" strike="noStrike" spc="-1" dirty="0" err="1">
                <a:solidFill>
                  <a:srgbClr val="000000"/>
                </a:solidFill>
                <a:latin typeface="Arial"/>
                <a:ea typeface="Noto Sans CJK SC"/>
              </a:rPr>
              <a:t>için</a:t>
            </a:r>
            <a:r>
              <a:rPr lang="en-US" sz="2700" b="0" strike="noStrike" spc="-1" dirty="0">
                <a:solidFill>
                  <a:srgbClr val="000000"/>
                </a:solidFill>
                <a:latin typeface="Arial"/>
                <a:ea typeface="Noto Sans CJK SC"/>
              </a:rPr>
              <a:t> (8,4) </a:t>
            </a:r>
            <a:r>
              <a:rPr lang="en-US" sz="2700" b="0" strike="noStrike" spc="-1" dirty="0" err="1">
                <a:solidFill>
                  <a:srgbClr val="000000"/>
                </a:solidFill>
                <a:latin typeface="Arial"/>
                <a:ea typeface="Noto Sans CJK SC"/>
              </a:rPr>
              <a:t>noktasının</a:t>
            </a:r>
            <a:r>
              <a:rPr lang="en-US" sz="2700" b="0" strike="noStrike" spc="-1" dirty="0">
                <a:solidFill>
                  <a:srgbClr val="000000"/>
                </a:solidFill>
                <a:latin typeface="Arial"/>
                <a:ea typeface="Noto Sans CJK SC"/>
              </a:rPr>
              <a:t> </a:t>
            </a:r>
            <a:r>
              <a:rPr lang="en-US" sz="2700" b="0" strike="noStrike" spc="-1" dirty="0" err="1">
                <a:solidFill>
                  <a:srgbClr val="000000"/>
                </a:solidFill>
                <a:latin typeface="Arial"/>
                <a:ea typeface="Noto Sans CJK SC"/>
              </a:rPr>
              <a:t>sınıfı</a:t>
            </a:r>
            <a:r>
              <a:rPr lang="en-US" sz="2700" b="0" strike="noStrike" spc="-1" dirty="0">
                <a:solidFill>
                  <a:srgbClr val="000000"/>
                </a:solidFill>
                <a:latin typeface="Arial"/>
                <a:ea typeface="Noto Sans CJK SC"/>
              </a:rPr>
              <a:t> </a:t>
            </a:r>
            <a:r>
              <a:rPr lang="en-US" sz="2700" b="1" strike="noStrike" spc="-1" dirty="0">
                <a:solidFill>
                  <a:srgbClr val="000000"/>
                </a:solidFill>
                <a:latin typeface="Arial"/>
                <a:ea typeface="Noto Sans CJK SC"/>
              </a:rPr>
              <a:t>KÖTÜ </a:t>
            </a:r>
            <a:r>
              <a:rPr lang="en-US" sz="2700" b="0" strike="noStrike" spc="-1" dirty="0" err="1">
                <a:solidFill>
                  <a:srgbClr val="000000"/>
                </a:solidFill>
                <a:latin typeface="Arial"/>
                <a:ea typeface="Noto Sans CJK SC"/>
              </a:rPr>
              <a:t>olarak</a:t>
            </a:r>
            <a:r>
              <a:rPr lang="en-US" sz="2700" b="0" strike="noStrike" spc="-1" dirty="0">
                <a:solidFill>
                  <a:srgbClr val="000000"/>
                </a:solidFill>
                <a:latin typeface="Arial"/>
                <a:ea typeface="Noto Sans CJK SC"/>
              </a:rPr>
              <a:t> </a:t>
            </a:r>
            <a:r>
              <a:rPr lang="en-US" sz="2700" b="0" strike="noStrike" spc="-1" dirty="0" err="1">
                <a:solidFill>
                  <a:srgbClr val="000000"/>
                </a:solidFill>
                <a:latin typeface="Arial"/>
                <a:ea typeface="Noto Sans CJK SC"/>
              </a:rPr>
              <a:t>belirlenir</a:t>
            </a:r>
            <a:r>
              <a:rPr lang="en-US" sz="2700" b="0" strike="noStrike" spc="-1" dirty="0">
                <a:solidFill>
                  <a:srgbClr val="000000"/>
                </a:solidFill>
                <a:latin typeface="Arial"/>
                <a:ea typeface="Noto Sans CJK SC"/>
              </a:rPr>
              <a:t>.</a:t>
            </a:r>
            <a:endParaRPr lang="en-US" sz="27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CustomShape 1"/>
          <p:cNvSpPr/>
          <p:nvPr/>
        </p:nvSpPr>
        <p:spPr>
          <a:xfrm>
            <a:off x="1502640" y="20160"/>
            <a:ext cx="17627400" cy="1938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800" b="1" strike="noStrike" spc="-1">
                <a:solidFill>
                  <a:srgbClr val="FFFFFF"/>
                </a:solidFill>
                <a:latin typeface="Calibri"/>
                <a:ea typeface="DejaVu Sans"/>
              </a:rPr>
              <a:t>KNN Algoritması Nedir Nasıl Çalışır</a:t>
            </a:r>
            <a:endParaRPr lang="en-US" sz="4800" b="0" strike="noStrike" spc="-1">
              <a:latin typeface="Arial"/>
            </a:endParaRPr>
          </a:p>
        </p:txBody>
      </p:sp>
      <p:sp>
        <p:nvSpPr>
          <p:cNvPr id="273" name="CustomShape 2"/>
          <p:cNvSpPr/>
          <p:nvPr/>
        </p:nvSpPr>
        <p:spPr>
          <a:xfrm>
            <a:off x="1502640" y="2298240"/>
            <a:ext cx="17627400" cy="872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700" b="1" strike="noStrike" spc="-1" dirty="0" err="1">
                <a:solidFill>
                  <a:srgbClr val="000000"/>
                </a:solidFill>
                <a:latin typeface="Calibri"/>
                <a:ea typeface="DejaVu Sans"/>
              </a:rPr>
              <a:t>Ağırlıklı</a:t>
            </a:r>
            <a:r>
              <a:rPr lang="en-US" sz="2700" b="1" strike="noStrike" spc="-1" dirty="0">
                <a:solidFill>
                  <a:srgbClr val="000000"/>
                </a:solidFill>
                <a:latin typeface="Calibri"/>
                <a:ea typeface="DejaVu Sans"/>
              </a:rPr>
              <a:t> </a:t>
            </a:r>
            <a:r>
              <a:rPr lang="en-US" sz="2700" b="1" strike="noStrike" spc="-1" dirty="0" err="1">
                <a:solidFill>
                  <a:srgbClr val="000000"/>
                </a:solidFill>
                <a:latin typeface="Calibri"/>
                <a:ea typeface="DejaVu Sans"/>
              </a:rPr>
              <a:t>Oylama</a:t>
            </a:r>
            <a:endParaRPr lang="en-US" sz="2700" b="0" strike="noStrike" spc="-1" dirty="0">
              <a:latin typeface="Arial"/>
            </a:endParaRPr>
          </a:p>
          <a:p>
            <a:pPr>
              <a:lnSpc>
                <a:spcPct val="100000"/>
              </a:lnSpc>
            </a:pPr>
            <a:endParaRPr lang="en-US" sz="2700" b="0" strike="noStrike" spc="-1" dirty="0">
              <a:latin typeface="Arial"/>
            </a:endParaRPr>
          </a:p>
          <a:p>
            <a:pPr algn="just">
              <a:lnSpc>
                <a:spcPct val="100000"/>
              </a:lnSpc>
            </a:pPr>
            <a:r>
              <a:rPr lang="en-US" sz="2700" b="0" strike="noStrike" spc="-1" dirty="0">
                <a:solidFill>
                  <a:srgbClr val="000000"/>
                </a:solidFill>
                <a:latin typeface="Calibri"/>
                <a:ea typeface="DejaVu Sans"/>
              </a:rPr>
              <a:t>K- </a:t>
            </a:r>
            <a:r>
              <a:rPr lang="en-US" sz="2700" b="0" strike="noStrike" spc="-1" dirty="0" err="1">
                <a:solidFill>
                  <a:srgbClr val="000000"/>
                </a:solidFill>
                <a:latin typeface="Calibri"/>
                <a:ea typeface="DejaVu Sans"/>
              </a:rPr>
              <a:t>en</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yakın</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komşu</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algoritmasında</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en</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yakın</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komşuları</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bulduğumuz</a:t>
            </a:r>
            <a:r>
              <a:rPr lang="en-US" sz="2700" b="0" strike="noStrike" spc="-1" dirty="0">
                <a:solidFill>
                  <a:srgbClr val="000000"/>
                </a:solidFill>
                <a:latin typeface="Calibri"/>
                <a:ea typeface="DejaVu Sans"/>
              </a:rPr>
              <a:t> zaman </a:t>
            </a:r>
            <a:r>
              <a:rPr lang="en-US" sz="2700" b="0" strike="noStrike" spc="-1" dirty="0" err="1">
                <a:solidFill>
                  <a:srgbClr val="000000"/>
                </a:solidFill>
                <a:latin typeface="Calibri"/>
                <a:ea typeface="DejaVu Sans"/>
              </a:rPr>
              <a:t>en</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fazla</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tekrar</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eden</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sınıfı</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alıyorduk</a:t>
            </a:r>
            <a:r>
              <a:rPr lang="en-US" sz="2700" b="0" strike="noStrike" spc="-1" dirty="0">
                <a:solidFill>
                  <a:srgbClr val="000000"/>
                </a:solidFill>
                <a:latin typeface="Calibri"/>
                <a:ea typeface="DejaVu Sans"/>
              </a:rPr>
              <a:t> , </a:t>
            </a:r>
            <a:r>
              <a:rPr lang="en-US" sz="2700" b="0" strike="noStrike" spc="-1" dirty="0" err="1">
                <a:solidFill>
                  <a:srgbClr val="000000"/>
                </a:solidFill>
                <a:latin typeface="Calibri"/>
                <a:ea typeface="DejaVu Sans"/>
              </a:rPr>
              <a:t>Ancak</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seçtiğimiz</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sınıf</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sadece</a:t>
            </a:r>
            <a:r>
              <a:rPr lang="en-US" sz="2700" b="0" strike="noStrike" spc="-1" dirty="0">
                <a:solidFill>
                  <a:srgbClr val="000000"/>
                </a:solidFill>
                <a:latin typeface="Calibri"/>
                <a:ea typeface="DejaVu Sans"/>
              </a:rPr>
              <a:t> k </a:t>
            </a:r>
            <a:r>
              <a:rPr lang="en-US" sz="2700" b="0" strike="noStrike" spc="-1" dirty="0" err="1">
                <a:solidFill>
                  <a:srgbClr val="000000"/>
                </a:solidFill>
                <a:latin typeface="Calibri"/>
                <a:ea typeface="DejaVu Sans"/>
              </a:rPr>
              <a:t>komşunun</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göz</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önüne</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alınması</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nedeniyle</a:t>
            </a:r>
            <a:r>
              <a:rPr lang="en-US" sz="2700" b="0" strike="noStrike" spc="-1" dirty="0">
                <a:solidFill>
                  <a:srgbClr val="000000"/>
                </a:solidFill>
                <a:latin typeface="Calibri"/>
                <a:ea typeface="DejaVu Sans"/>
              </a:rPr>
              <a:t> her </a:t>
            </a:r>
            <a:r>
              <a:rPr lang="en-US" sz="2700" b="0" strike="noStrike" spc="-1" dirty="0" err="1">
                <a:solidFill>
                  <a:srgbClr val="000000"/>
                </a:solidFill>
                <a:latin typeface="Calibri"/>
                <a:ea typeface="DejaVu Sans"/>
              </a:rPr>
              <a:t>zman</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uygun</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olmayabilir</a:t>
            </a:r>
            <a:r>
              <a:rPr lang="en-US" sz="2700" b="0" strike="noStrike" spc="-1" dirty="0">
                <a:solidFill>
                  <a:srgbClr val="000000"/>
                </a:solidFill>
                <a:latin typeface="Calibri"/>
                <a:ea typeface="DejaVu Sans"/>
              </a:rPr>
              <a:t>. Bunun </a:t>
            </a:r>
            <a:r>
              <a:rPr lang="en-US" sz="2700" b="0" strike="noStrike" spc="-1" dirty="0" err="1">
                <a:solidFill>
                  <a:srgbClr val="000000"/>
                </a:solidFill>
                <a:latin typeface="Calibri"/>
                <a:ea typeface="DejaVu Sans"/>
              </a:rPr>
              <a:t>yerine</a:t>
            </a:r>
            <a:r>
              <a:rPr lang="en-US" sz="2700" b="0" strike="noStrike" spc="-1" dirty="0">
                <a:solidFill>
                  <a:srgbClr val="000000"/>
                </a:solidFill>
                <a:latin typeface="Calibri"/>
                <a:ea typeface="DejaVu Sans"/>
              </a:rPr>
              <a:t> </a:t>
            </a:r>
            <a:r>
              <a:rPr lang="en-US" sz="2700" b="1" strike="noStrike" spc="-1" dirty="0" err="1">
                <a:solidFill>
                  <a:srgbClr val="000000"/>
                </a:solidFill>
                <a:latin typeface="Calibri"/>
                <a:ea typeface="DejaVu Sans"/>
              </a:rPr>
              <a:t>ağırlıklı</a:t>
            </a:r>
            <a:r>
              <a:rPr lang="en-US" sz="2700" b="1" strike="noStrike" spc="-1" dirty="0">
                <a:solidFill>
                  <a:srgbClr val="000000"/>
                </a:solidFill>
                <a:latin typeface="Calibri"/>
                <a:ea typeface="DejaVu Sans"/>
              </a:rPr>
              <a:t> </a:t>
            </a:r>
            <a:r>
              <a:rPr lang="en-US" sz="2700" b="1" strike="noStrike" spc="-1" dirty="0" err="1">
                <a:solidFill>
                  <a:srgbClr val="000000"/>
                </a:solidFill>
                <a:latin typeface="Calibri"/>
                <a:ea typeface="DejaVu Sans"/>
              </a:rPr>
              <a:t>oylama</a:t>
            </a:r>
            <a:r>
              <a:rPr lang="en-US" sz="2700" b="1"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isimli</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bir</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yöntem</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tercih</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edebiliriz</a:t>
            </a:r>
            <a:r>
              <a:rPr lang="en-US" sz="2700" b="0" strike="noStrike" spc="-1" dirty="0">
                <a:solidFill>
                  <a:srgbClr val="000000"/>
                </a:solidFill>
                <a:latin typeface="Calibri"/>
                <a:ea typeface="DejaVu Sans"/>
              </a:rPr>
              <a:t>.</a:t>
            </a:r>
            <a:endParaRPr lang="en-US" sz="2700" b="0" strike="noStrike" spc="-1" dirty="0">
              <a:latin typeface="Arial"/>
            </a:endParaRPr>
          </a:p>
          <a:p>
            <a:pPr>
              <a:lnSpc>
                <a:spcPct val="100000"/>
              </a:lnSpc>
            </a:pPr>
            <a:endParaRPr lang="en-US" sz="2700" b="0" strike="noStrike" spc="-1" dirty="0">
              <a:latin typeface="Arial"/>
            </a:endParaRPr>
          </a:p>
          <a:p>
            <a:pPr>
              <a:lnSpc>
                <a:spcPct val="100000"/>
              </a:lnSpc>
            </a:pPr>
            <a:r>
              <a:rPr lang="en-US" sz="2700" b="0" strike="noStrike" spc="-1" dirty="0">
                <a:solidFill>
                  <a:srgbClr val="000000"/>
                </a:solidFill>
                <a:latin typeface="Calibri"/>
                <a:ea typeface="DejaVu Sans"/>
              </a:rPr>
              <a:t> 	   </a:t>
            </a:r>
            <a:endParaRPr lang="en-US" sz="2700" b="0" strike="noStrike" spc="-1" dirty="0">
              <a:latin typeface="Arial"/>
            </a:endParaRPr>
          </a:p>
          <a:p>
            <a:pPr>
              <a:lnSpc>
                <a:spcPct val="100000"/>
              </a:lnSpc>
            </a:pPr>
            <a:endParaRPr lang="en-US" sz="2700" b="0" strike="noStrike" spc="-1" dirty="0">
              <a:latin typeface="Arial"/>
            </a:endParaRPr>
          </a:p>
          <a:p>
            <a:pPr>
              <a:lnSpc>
                <a:spcPct val="100000"/>
              </a:lnSpc>
            </a:pPr>
            <a:endParaRPr lang="en-US" sz="2700" b="0" strike="noStrike" spc="-1" dirty="0">
              <a:latin typeface="Arial"/>
            </a:endParaRPr>
          </a:p>
          <a:p>
            <a:pPr>
              <a:lnSpc>
                <a:spcPct val="100000"/>
              </a:lnSpc>
            </a:pPr>
            <a:endParaRPr lang="en-US" sz="2700" b="0" strike="noStrike" spc="-1" dirty="0">
              <a:latin typeface="Arial"/>
            </a:endParaRPr>
          </a:p>
          <a:p>
            <a:pPr>
              <a:lnSpc>
                <a:spcPct val="100000"/>
              </a:lnSpc>
            </a:pPr>
            <a:endParaRPr lang="en-US" sz="2700" b="0" strike="noStrike" spc="-1" dirty="0">
              <a:latin typeface="Arial"/>
            </a:endParaRPr>
          </a:p>
          <a:p>
            <a:pPr>
              <a:lnSpc>
                <a:spcPct val="100000"/>
              </a:lnSpc>
            </a:pPr>
            <a:endParaRPr lang="en-US" sz="2700" b="0" strike="noStrike" spc="-1" dirty="0">
              <a:latin typeface="Arial"/>
            </a:endParaRPr>
          </a:p>
          <a:p>
            <a:pPr algn="just">
              <a:lnSpc>
                <a:spcPct val="100000"/>
              </a:lnSpc>
            </a:pPr>
            <a:endParaRPr lang="en-US" sz="2700" b="0" strike="noStrike" spc="-1" dirty="0">
              <a:latin typeface="Arial"/>
            </a:endParaRPr>
          </a:p>
          <a:p>
            <a:pPr algn="just">
              <a:lnSpc>
                <a:spcPct val="100000"/>
              </a:lnSpc>
            </a:pPr>
            <a:r>
              <a:rPr lang="tr-TR" sz="2700" b="0" strike="noStrike" spc="-1" dirty="0">
                <a:solidFill>
                  <a:srgbClr val="000000"/>
                </a:solidFill>
                <a:latin typeface="Calibri"/>
                <a:ea typeface="DejaVu Sans"/>
              </a:rPr>
              <a:t>V</a:t>
            </a:r>
            <a:r>
              <a:rPr lang="en-US" sz="2700" b="0" strike="noStrike" spc="-1" dirty="0" err="1">
                <a:solidFill>
                  <a:srgbClr val="000000"/>
                </a:solidFill>
                <a:latin typeface="Calibri"/>
                <a:ea typeface="DejaVu Sans"/>
              </a:rPr>
              <a:t>erilen</a:t>
            </a:r>
            <a:r>
              <a:rPr lang="en-US" sz="2700" b="0" strike="noStrike" spc="-1" dirty="0">
                <a:solidFill>
                  <a:srgbClr val="000000"/>
                </a:solidFill>
                <a:latin typeface="Calibri"/>
                <a:ea typeface="DejaVu Sans"/>
              </a:rPr>
              <a:t> d(</a:t>
            </a:r>
            <a:r>
              <a:rPr lang="en-US" sz="2700" b="0" strike="noStrike" spc="-1" dirty="0" err="1">
                <a:solidFill>
                  <a:srgbClr val="000000"/>
                </a:solidFill>
                <a:latin typeface="Calibri"/>
                <a:ea typeface="DejaVu Sans"/>
              </a:rPr>
              <a:t>i,j</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ifadesi</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i</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ve</a:t>
            </a:r>
            <a:r>
              <a:rPr lang="en-US" sz="2700" b="0" strike="noStrike" spc="-1" dirty="0">
                <a:solidFill>
                  <a:srgbClr val="000000"/>
                </a:solidFill>
                <a:latin typeface="Calibri"/>
                <a:ea typeface="DejaVu Sans"/>
              </a:rPr>
              <a:t> j </a:t>
            </a:r>
            <a:r>
              <a:rPr lang="en-US" sz="2700" b="0" strike="noStrike" spc="-1" dirty="0" err="1">
                <a:solidFill>
                  <a:srgbClr val="000000"/>
                </a:solidFill>
                <a:latin typeface="Calibri"/>
                <a:ea typeface="DejaVu Sans"/>
              </a:rPr>
              <a:t>gözlemleri</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arasındaki</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Öklid</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uzaklığıdır</a:t>
            </a:r>
            <a:r>
              <a:rPr lang="en-US" sz="2700" b="0" strike="noStrike" spc="-1" dirty="0">
                <a:solidFill>
                  <a:srgbClr val="000000"/>
                </a:solidFill>
                <a:latin typeface="Calibri"/>
                <a:ea typeface="DejaVu Sans"/>
              </a:rPr>
              <a:t>. Her </a:t>
            </a:r>
            <a:r>
              <a:rPr lang="en-US" sz="2700" b="0" strike="noStrike" spc="-1" dirty="0" err="1">
                <a:solidFill>
                  <a:srgbClr val="000000"/>
                </a:solidFill>
                <a:latin typeface="Calibri"/>
                <a:ea typeface="DejaVu Sans"/>
              </a:rPr>
              <a:t>bir</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sınıf</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değeri</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için</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bu</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uzaklıkların</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toplamı</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hesaplanarak</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ağırlıklı</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oylama</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değeri</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elde</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edilir</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En</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büyük</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ağırlıklı</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oylama</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değerine</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sahip</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olan</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sınıf</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değeri</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yeni</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gözlemin</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ait</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olduğu</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sınıf</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olarak</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kabul</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edilir</a:t>
            </a:r>
            <a:r>
              <a:rPr lang="en-US" sz="2700" b="0" strike="noStrike" spc="-1" dirty="0">
                <a:solidFill>
                  <a:srgbClr val="000000"/>
                </a:solidFill>
                <a:latin typeface="Calibri"/>
                <a:ea typeface="DejaVu Sans"/>
              </a:rPr>
              <a:t>.</a:t>
            </a:r>
            <a:endParaRPr lang="en-US" sz="2700" b="0" strike="noStrike" spc="-1" dirty="0">
              <a:latin typeface="Arial"/>
            </a:endParaRPr>
          </a:p>
          <a:p>
            <a:pPr algn="just">
              <a:lnSpc>
                <a:spcPct val="100000"/>
              </a:lnSpc>
            </a:pPr>
            <a:endParaRPr lang="en-US" sz="2700" b="0" strike="noStrike" spc="-1" dirty="0">
              <a:latin typeface="Arial"/>
            </a:endParaRPr>
          </a:p>
          <a:p>
            <a:pPr algn="just">
              <a:lnSpc>
                <a:spcPct val="100000"/>
              </a:lnSpc>
            </a:pPr>
            <a:r>
              <a:rPr lang="en-US" sz="2700" b="0" strike="noStrike" spc="-1" dirty="0" err="1">
                <a:solidFill>
                  <a:srgbClr val="000000"/>
                </a:solidFill>
                <a:latin typeface="Calibri"/>
                <a:ea typeface="DejaVu Sans"/>
              </a:rPr>
              <a:t>Örneğimizdeki</a:t>
            </a:r>
            <a:r>
              <a:rPr lang="en-US" sz="2700" b="0" strike="noStrike" spc="-1" dirty="0">
                <a:solidFill>
                  <a:srgbClr val="000000"/>
                </a:solidFill>
                <a:latin typeface="Calibri"/>
                <a:ea typeface="DejaVu Sans"/>
              </a:rPr>
              <a:t> </a:t>
            </a:r>
            <a:r>
              <a:rPr lang="en-US" sz="2700" b="1" strike="noStrike" spc="-1" dirty="0">
                <a:solidFill>
                  <a:srgbClr val="000000"/>
                </a:solidFill>
                <a:latin typeface="Calibri"/>
                <a:ea typeface="DejaVu Sans"/>
              </a:rPr>
              <a:t>İYİ </a:t>
            </a:r>
            <a:r>
              <a:rPr lang="en-US" sz="2700" b="0" strike="noStrike" spc="-1" dirty="0" err="1">
                <a:solidFill>
                  <a:srgbClr val="000000"/>
                </a:solidFill>
                <a:latin typeface="Calibri"/>
                <a:ea typeface="DejaVu Sans"/>
              </a:rPr>
              <a:t>değerinin</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ağırlıklı</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oylaması</a:t>
            </a:r>
            <a:r>
              <a:rPr lang="en-US" sz="2700" b="0" strike="noStrike" spc="-1" dirty="0">
                <a:solidFill>
                  <a:srgbClr val="000000"/>
                </a:solidFill>
                <a:latin typeface="Calibri"/>
                <a:ea typeface="DejaVu Sans"/>
              </a:rPr>
              <a:t> : 2,24 </a:t>
            </a:r>
            <a:r>
              <a:rPr lang="en-US" sz="2700" b="0" strike="noStrike" spc="-1" dirty="0" err="1">
                <a:solidFill>
                  <a:srgbClr val="000000"/>
                </a:solidFill>
                <a:latin typeface="Calibri"/>
                <a:ea typeface="DejaVu Sans"/>
              </a:rPr>
              <a:t>dür</a:t>
            </a:r>
            <a:r>
              <a:rPr lang="en-US" sz="2700" b="0" strike="noStrike" spc="-1" dirty="0">
                <a:solidFill>
                  <a:srgbClr val="000000"/>
                </a:solidFill>
                <a:latin typeface="Calibri"/>
                <a:ea typeface="DejaVu Sans"/>
              </a:rPr>
              <a:t>.</a:t>
            </a:r>
            <a:endParaRPr lang="en-US" sz="2700" b="0" strike="noStrike" spc="-1" dirty="0">
              <a:latin typeface="Arial"/>
            </a:endParaRPr>
          </a:p>
          <a:p>
            <a:pPr algn="just">
              <a:lnSpc>
                <a:spcPct val="100000"/>
              </a:lnSpc>
            </a:pPr>
            <a:r>
              <a:rPr lang="en-US" sz="2700" b="1" strike="noStrike" spc="-1" dirty="0">
                <a:solidFill>
                  <a:srgbClr val="000000"/>
                </a:solidFill>
                <a:latin typeface="Calibri"/>
                <a:ea typeface="DejaVu Sans"/>
              </a:rPr>
              <a:t>KÖTÜ</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değerlerinin</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toplamı</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ise</a:t>
            </a:r>
            <a:r>
              <a:rPr lang="en-US" sz="2700" b="0" strike="noStrike" spc="-1" dirty="0">
                <a:solidFill>
                  <a:srgbClr val="000000"/>
                </a:solidFill>
                <a:latin typeface="Calibri"/>
                <a:ea typeface="DejaVu Sans"/>
              </a:rPr>
              <a:t> : 3.16 + 4.24 +  2.83 = 10.23 </a:t>
            </a:r>
            <a:r>
              <a:rPr lang="en-US" sz="2700" b="0" strike="noStrike" spc="-1" dirty="0" err="1">
                <a:solidFill>
                  <a:srgbClr val="000000"/>
                </a:solidFill>
                <a:latin typeface="Calibri"/>
                <a:ea typeface="DejaVu Sans"/>
              </a:rPr>
              <a:t>dür</a:t>
            </a:r>
            <a:r>
              <a:rPr lang="en-US" sz="2700" b="0" strike="noStrike" spc="-1" dirty="0">
                <a:solidFill>
                  <a:srgbClr val="000000"/>
                </a:solidFill>
                <a:latin typeface="Calibri"/>
                <a:ea typeface="DejaVu Sans"/>
              </a:rPr>
              <a:t>.</a:t>
            </a:r>
            <a:endParaRPr lang="en-US" sz="2700" b="0" strike="noStrike" spc="-1" dirty="0">
              <a:latin typeface="Arial"/>
            </a:endParaRPr>
          </a:p>
          <a:p>
            <a:pPr algn="just">
              <a:lnSpc>
                <a:spcPct val="100000"/>
              </a:lnSpc>
            </a:pPr>
            <a:endParaRPr lang="en-US" sz="2700" b="0" strike="noStrike" spc="-1" dirty="0">
              <a:latin typeface="Arial"/>
            </a:endParaRPr>
          </a:p>
          <a:p>
            <a:pPr algn="just">
              <a:lnSpc>
                <a:spcPct val="100000"/>
              </a:lnSpc>
            </a:pPr>
            <a:r>
              <a:rPr lang="en-US" sz="2700" b="0" strike="noStrike" spc="-1" dirty="0">
                <a:solidFill>
                  <a:srgbClr val="000000"/>
                </a:solidFill>
                <a:latin typeface="Calibri"/>
                <a:ea typeface="DejaVu Sans"/>
              </a:rPr>
              <a:t>KÖTÜ &gt; İYİ </a:t>
            </a:r>
            <a:r>
              <a:rPr lang="en-US" sz="2700" b="0" strike="noStrike" spc="-1" dirty="0" err="1">
                <a:solidFill>
                  <a:srgbClr val="000000"/>
                </a:solidFill>
                <a:latin typeface="Calibri"/>
                <a:ea typeface="DejaVu Sans"/>
              </a:rPr>
              <a:t>olduğu</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için</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yeni</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gelen</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veri</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kötü</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sınıfna</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dahil</a:t>
            </a:r>
            <a:r>
              <a:rPr lang="en-US" sz="2700" b="0" strike="noStrike" spc="-1" dirty="0">
                <a:solidFill>
                  <a:srgbClr val="000000"/>
                </a:solidFill>
                <a:latin typeface="Calibri"/>
                <a:ea typeface="DejaVu Sans"/>
              </a:rPr>
              <a:t> </a:t>
            </a:r>
            <a:r>
              <a:rPr lang="en-US" sz="2700" b="0" strike="noStrike" spc="-1" dirty="0" err="1">
                <a:solidFill>
                  <a:srgbClr val="000000"/>
                </a:solidFill>
                <a:latin typeface="Calibri"/>
                <a:ea typeface="DejaVu Sans"/>
              </a:rPr>
              <a:t>edilir</a:t>
            </a:r>
            <a:r>
              <a:rPr lang="en-US" sz="2700" b="0" strike="noStrike" spc="-1" dirty="0">
                <a:solidFill>
                  <a:srgbClr val="000000"/>
                </a:solidFill>
                <a:latin typeface="Calibri"/>
                <a:ea typeface="DejaVu Sans"/>
              </a:rPr>
              <a:t>.</a:t>
            </a:r>
            <a:endParaRPr lang="en-US" sz="2700" b="0" strike="noStrike" spc="-1" dirty="0">
              <a:latin typeface="Arial"/>
            </a:endParaRPr>
          </a:p>
        </p:txBody>
      </p:sp>
      <p:pic>
        <p:nvPicPr>
          <p:cNvPr id="274" name="Resim 273"/>
          <p:cNvPicPr/>
          <p:nvPr/>
        </p:nvPicPr>
        <p:blipFill>
          <a:blip r:embed="rId2"/>
          <a:stretch/>
        </p:blipFill>
        <p:spPr>
          <a:xfrm>
            <a:off x="7736460" y="4735080"/>
            <a:ext cx="5573520" cy="2303640"/>
          </a:xfrm>
          <a:prstGeom prst="rect">
            <a:avLst/>
          </a:prstGeom>
          <a:ln>
            <a:noFill/>
          </a:ln>
        </p:spPr>
      </p:pic>
      <p:sp>
        <p:nvSpPr>
          <p:cNvPr id="275" name="CustomShape 3"/>
          <p:cNvSpPr/>
          <p:nvPr/>
        </p:nvSpPr>
        <p:spPr>
          <a:xfrm>
            <a:off x="8869680" y="6694560"/>
            <a:ext cx="5209920" cy="344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tr-TR"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Ağırlıklı</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Oylama</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Formulü</a:t>
            </a:r>
            <a:endParaRPr lang="en-US"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Yüzeyler">
  <a:themeElements>
    <a:clrScheme name="Yüzeyler">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Yüzeyler">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Yüzeyler">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12529</TotalTime>
  <Words>1660</Words>
  <Application>Microsoft Office PowerPoint</Application>
  <PresentationFormat>Özel</PresentationFormat>
  <Paragraphs>197</Paragraphs>
  <Slides>15</Slides>
  <Notes>1</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15</vt:i4>
      </vt:variant>
    </vt:vector>
  </HeadingPairs>
  <TitlesOfParts>
    <vt:vector size="23" baseType="lpstr">
      <vt:lpstr>Arial</vt:lpstr>
      <vt:lpstr>Arial Black</vt:lpstr>
      <vt:lpstr>Arial Narrow</vt:lpstr>
      <vt:lpstr>Calibri</vt:lpstr>
      <vt:lpstr>Cambria Math</vt:lpstr>
      <vt:lpstr>Trebuchet MS</vt:lpstr>
      <vt:lpstr>Wingdings 3</vt:lpstr>
      <vt:lpstr>Yüzeyler</vt:lpstr>
      <vt:lpstr>VERİ MADENCİLİĞİ PROJE SUNUMU</vt:lpstr>
      <vt:lpstr>PowerPoint Sunusu</vt:lpstr>
      <vt:lpstr>PowerPoint Sunusu</vt:lpstr>
      <vt:lpstr>Anime Önerme Sisteminin Amacı</vt:lpstr>
      <vt:lpstr>PowerPoint Sunusu</vt:lpstr>
      <vt:lpstr>PowerPoint Sunusu</vt:lpstr>
      <vt:lpstr>PowerPoint Sunusu</vt:lpstr>
      <vt:lpstr>PowerPoint Sunusu</vt:lpstr>
      <vt:lpstr>PowerPoint Sunusu</vt:lpstr>
      <vt:lpstr>Anime Öneri Sistemi Nasıl Çalışır</vt:lpstr>
      <vt:lpstr>PowerPoint Sunusu</vt:lpstr>
      <vt:lpstr>PowerPoint Sunusu</vt:lpstr>
      <vt:lpstr>KNN Modeli</vt:lpstr>
      <vt:lpstr>PowerPoint Sunusu</vt:lpstr>
      <vt:lpstr>SAYIN ÖĞRETMENİM VE DEĞERLİ ARKADAŞLAR DİNLEDİĞİNİZ İÇİN TEŞEKKÜR EDERİZ</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subject/>
  <dc:creator>Windows Kullanıcısı</dc:creator>
  <dc:description/>
  <cp:lastModifiedBy>Furkan Doğan</cp:lastModifiedBy>
  <cp:revision>840</cp:revision>
  <dcterms:created xsi:type="dcterms:W3CDTF">2019-10-03T06:43:58Z</dcterms:created>
  <dcterms:modified xsi:type="dcterms:W3CDTF">2023-05-08T14:52:32Z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Özel</vt:lpwstr>
  </property>
  <property fmtid="{D5CDD505-2E9C-101B-9397-08002B2CF9AE}" pid="9" name="ScaleCrop">
    <vt:bool>false</vt:bool>
  </property>
  <property fmtid="{D5CDD505-2E9C-101B-9397-08002B2CF9AE}" pid="10" name="ShareDoc">
    <vt:bool>false</vt:bool>
  </property>
  <property fmtid="{D5CDD505-2E9C-101B-9397-08002B2CF9AE}" pid="11" name="Slides">
    <vt:i4>38</vt:i4>
  </property>
</Properties>
</file>