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7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29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7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84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8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7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65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33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77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4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03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8B22-A62D-44DE-8B97-9B80C23326D1}" type="datetimeFigureOut">
              <a:rPr lang="tr-TR" smtClean="0"/>
              <a:t>20.10.2011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F53C-584E-4141-A056-96ADF55077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2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ebek\Desktop\qrmarksspot\home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1" y="1124744"/>
            <a:ext cx="8568952" cy="439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4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stebek\Desktop\qrmarksspot\game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13772"/>
            <a:ext cx="8261623" cy="362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2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stebek\Desktop\qrmarksspot\Game cre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70604"/>
            <a:ext cx="8745538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53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ostebek\Desktop\qrmarksspot\Passwords and qr sp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535737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5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kostebek</dc:creator>
  <cp:lastModifiedBy>kostebek</cp:lastModifiedBy>
  <cp:revision>1</cp:revision>
  <dcterms:created xsi:type="dcterms:W3CDTF">2011-10-19T21:33:05Z</dcterms:created>
  <dcterms:modified xsi:type="dcterms:W3CDTF">2011-10-19T21:35:25Z</dcterms:modified>
</cp:coreProperties>
</file>