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857B8-AD2A-480F-BC20-BB7766869B61}"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05A5E04-FA91-44ED-96A2-C0DB77987C41}">
      <dgm:prSet phldrT="[Text]"/>
      <dgm:spPr/>
      <dgm:t>
        <a:bodyPr/>
        <a:lstStyle/>
        <a:p>
          <a:r>
            <a:rPr lang="en-US" dirty="0" smtClean="0"/>
            <a:t>Assumptions</a:t>
          </a:r>
          <a:endParaRPr lang="en-US" dirty="0"/>
        </a:p>
      </dgm:t>
    </dgm:pt>
    <dgm:pt modelId="{8DA606B7-D6C5-42CA-B34E-9BEE5A4700D0}" type="parTrans" cxnId="{4F546DE2-AF1D-442E-895A-699364003900}">
      <dgm:prSet/>
      <dgm:spPr/>
      <dgm:t>
        <a:bodyPr/>
        <a:lstStyle/>
        <a:p>
          <a:endParaRPr lang="en-US"/>
        </a:p>
      </dgm:t>
    </dgm:pt>
    <dgm:pt modelId="{033AE432-5F73-4AC7-BFFE-89E096B2FEAD}" type="sibTrans" cxnId="{4F546DE2-AF1D-442E-895A-699364003900}">
      <dgm:prSet/>
      <dgm:spPr/>
      <dgm:t>
        <a:bodyPr/>
        <a:lstStyle/>
        <a:p>
          <a:endParaRPr lang="en-US"/>
        </a:p>
      </dgm:t>
    </dgm:pt>
    <dgm:pt modelId="{B817539E-A581-4221-8ECD-BE932B1C2E47}">
      <dgm:prSet phldrT="[Text]"/>
      <dgm:spPr/>
      <dgm:t>
        <a:bodyPr/>
        <a:lstStyle/>
        <a:p>
          <a:r>
            <a:rPr lang="en-US" dirty="0" smtClean="0"/>
            <a:t>Mobile app can be used in any country and knows the best tourist places in that country</a:t>
          </a:r>
          <a:endParaRPr lang="en-US" dirty="0"/>
        </a:p>
      </dgm:t>
    </dgm:pt>
    <dgm:pt modelId="{836B697E-F5EC-43AE-9183-1E3AA4D2642C}" type="parTrans" cxnId="{47D1A0E7-0B07-4EAD-9BD8-EE8B0C2669FD}">
      <dgm:prSet/>
      <dgm:spPr/>
      <dgm:t>
        <a:bodyPr/>
        <a:lstStyle/>
        <a:p>
          <a:endParaRPr lang="en-US"/>
        </a:p>
      </dgm:t>
    </dgm:pt>
    <dgm:pt modelId="{41E30FEA-4149-4F22-ACFD-9EFEBB8A6D58}" type="sibTrans" cxnId="{47D1A0E7-0B07-4EAD-9BD8-EE8B0C2669FD}">
      <dgm:prSet/>
      <dgm:spPr/>
      <dgm:t>
        <a:bodyPr/>
        <a:lstStyle/>
        <a:p>
          <a:endParaRPr lang="en-US"/>
        </a:p>
      </dgm:t>
    </dgm:pt>
    <dgm:pt modelId="{5711DA3E-B201-4564-89C3-EA98409A372C}">
      <dgm:prSet phldrT="[Text]"/>
      <dgm:spPr/>
      <dgm:t>
        <a:bodyPr/>
        <a:lstStyle/>
        <a:p>
          <a:r>
            <a:rPr lang="en-US" dirty="0" smtClean="0"/>
            <a:t>Bicycles &amp; e-bikes (no license required)</a:t>
          </a:r>
          <a:endParaRPr lang="en-US" dirty="0"/>
        </a:p>
      </dgm:t>
    </dgm:pt>
    <dgm:pt modelId="{1AB2085B-AF2B-4F3B-9F17-A205AB446CE8}" type="parTrans" cxnId="{010E77A7-F46E-450B-BCED-F7F57F8C665F}">
      <dgm:prSet/>
      <dgm:spPr/>
      <dgm:t>
        <a:bodyPr/>
        <a:lstStyle/>
        <a:p>
          <a:endParaRPr lang="en-US"/>
        </a:p>
      </dgm:t>
    </dgm:pt>
    <dgm:pt modelId="{BD575CA6-8618-4323-88A0-CEFF2CF4B705}" type="sibTrans" cxnId="{010E77A7-F46E-450B-BCED-F7F57F8C665F}">
      <dgm:prSet/>
      <dgm:spPr/>
      <dgm:t>
        <a:bodyPr/>
        <a:lstStyle/>
        <a:p>
          <a:endParaRPr lang="en-US"/>
        </a:p>
      </dgm:t>
    </dgm:pt>
    <dgm:pt modelId="{BA1C834C-075C-4DB2-B364-138FA173529A}">
      <dgm:prSet phldrT="[Text]"/>
      <dgm:spPr/>
      <dgm:t>
        <a:bodyPr/>
        <a:lstStyle/>
        <a:p>
          <a:r>
            <a:rPr lang="en-US" dirty="0" smtClean="0"/>
            <a:t>Direct tourists (B2C)</a:t>
          </a:r>
          <a:endParaRPr lang="en-US" dirty="0"/>
        </a:p>
      </dgm:t>
    </dgm:pt>
    <dgm:pt modelId="{F9189F5B-ED51-40F6-8847-E8FC6119BBFC}" type="parTrans" cxnId="{EAFE1A65-1F61-40E1-B7BE-595517C25721}">
      <dgm:prSet/>
      <dgm:spPr/>
      <dgm:t>
        <a:bodyPr/>
        <a:lstStyle/>
        <a:p>
          <a:endParaRPr lang="en-US"/>
        </a:p>
      </dgm:t>
    </dgm:pt>
    <dgm:pt modelId="{BEA0351E-70C8-4C65-A126-574478242AB8}" type="sibTrans" cxnId="{EAFE1A65-1F61-40E1-B7BE-595517C25721}">
      <dgm:prSet/>
      <dgm:spPr/>
      <dgm:t>
        <a:bodyPr/>
        <a:lstStyle/>
        <a:p>
          <a:endParaRPr lang="en-US"/>
        </a:p>
      </dgm:t>
    </dgm:pt>
    <dgm:pt modelId="{157FF9FD-B6BC-4C87-BDE4-E6A53A248C51}">
      <dgm:prSet phldrT="[Text]"/>
      <dgm:spPr/>
      <dgm:t>
        <a:bodyPr/>
        <a:lstStyle/>
        <a:p>
          <a:r>
            <a:rPr lang="en-US" dirty="0" smtClean="0"/>
            <a:t>Indirect tourists through guides/travel agencies (Hybrid)</a:t>
          </a:r>
          <a:endParaRPr lang="en-US" dirty="0"/>
        </a:p>
      </dgm:t>
    </dgm:pt>
    <dgm:pt modelId="{AF7EB446-CCB6-43F3-AFDD-67907AF19EE9}" type="parTrans" cxnId="{C34B1B57-20E4-48BB-B395-38873D84EE47}">
      <dgm:prSet/>
      <dgm:spPr/>
      <dgm:t>
        <a:bodyPr/>
        <a:lstStyle/>
        <a:p>
          <a:endParaRPr lang="en-US"/>
        </a:p>
      </dgm:t>
    </dgm:pt>
    <dgm:pt modelId="{DA70D8F0-16CA-42AF-9217-1D909044BDB3}" type="sibTrans" cxnId="{C34B1B57-20E4-48BB-B395-38873D84EE47}">
      <dgm:prSet/>
      <dgm:spPr/>
      <dgm:t>
        <a:bodyPr/>
        <a:lstStyle/>
        <a:p>
          <a:endParaRPr lang="en-US"/>
        </a:p>
      </dgm:t>
    </dgm:pt>
    <dgm:pt modelId="{0F9AE04C-CDC4-4E9A-8641-FBC399C8B074}" type="pres">
      <dgm:prSet presAssocID="{93E857B8-AD2A-480F-BC20-BB7766869B61}" presName="diagram" presStyleCnt="0">
        <dgm:presLayoutVars>
          <dgm:chMax val="1"/>
          <dgm:dir/>
          <dgm:animLvl val="ctr"/>
          <dgm:resizeHandles val="exact"/>
        </dgm:presLayoutVars>
      </dgm:prSet>
      <dgm:spPr/>
      <dgm:t>
        <a:bodyPr/>
        <a:lstStyle/>
        <a:p>
          <a:endParaRPr lang="en-US"/>
        </a:p>
      </dgm:t>
    </dgm:pt>
    <dgm:pt modelId="{ACF24AC6-5C09-4563-BFE1-7AE9CBC5CE64}" type="pres">
      <dgm:prSet presAssocID="{93E857B8-AD2A-480F-BC20-BB7766869B61}" presName="matrix" presStyleCnt="0"/>
      <dgm:spPr/>
    </dgm:pt>
    <dgm:pt modelId="{64B0528F-E520-496E-83DC-D9B60D6374CD}" type="pres">
      <dgm:prSet presAssocID="{93E857B8-AD2A-480F-BC20-BB7766869B61}" presName="tile1" presStyleLbl="node1" presStyleIdx="0" presStyleCnt="4"/>
      <dgm:spPr/>
      <dgm:t>
        <a:bodyPr/>
        <a:lstStyle/>
        <a:p>
          <a:endParaRPr lang="en-US"/>
        </a:p>
      </dgm:t>
    </dgm:pt>
    <dgm:pt modelId="{FF94403E-81EE-4BE2-8D45-33AD6A233BF6}" type="pres">
      <dgm:prSet presAssocID="{93E857B8-AD2A-480F-BC20-BB7766869B61}" presName="tile1text" presStyleLbl="node1" presStyleIdx="0" presStyleCnt="4">
        <dgm:presLayoutVars>
          <dgm:chMax val="0"/>
          <dgm:chPref val="0"/>
          <dgm:bulletEnabled val="1"/>
        </dgm:presLayoutVars>
      </dgm:prSet>
      <dgm:spPr/>
      <dgm:t>
        <a:bodyPr/>
        <a:lstStyle/>
        <a:p>
          <a:endParaRPr lang="en-US"/>
        </a:p>
      </dgm:t>
    </dgm:pt>
    <dgm:pt modelId="{6DC9CCDC-0B13-4135-A9CD-60549E83C190}" type="pres">
      <dgm:prSet presAssocID="{93E857B8-AD2A-480F-BC20-BB7766869B61}" presName="tile2" presStyleLbl="node1" presStyleIdx="1" presStyleCnt="4"/>
      <dgm:spPr/>
      <dgm:t>
        <a:bodyPr/>
        <a:lstStyle/>
        <a:p>
          <a:endParaRPr lang="en-US"/>
        </a:p>
      </dgm:t>
    </dgm:pt>
    <dgm:pt modelId="{01850D09-0BAE-49E4-BA5A-AAA164430F04}" type="pres">
      <dgm:prSet presAssocID="{93E857B8-AD2A-480F-BC20-BB7766869B61}" presName="tile2text" presStyleLbl="node1" presStyleIdx="1" presStyleCnt="4">
        <dgm:presLayoutVars>
          <dgm:chMax val="0"/>
          <dgm:chPref val="0"/>
          <dgm:bulletEnabled val="1"/>
        </dgm:presLayoutVars>
      </dgm:prSet>
      <dgm:spPr/>
      <dgm:t>
        <a:bodyPr/>
        <a:lstStyle/>
        <a:p>
          <a:endParaRPr lang="en-US"/>
        </a:p>
      </dgm:t>
    </dgm:pt>
    <dgm:pt modelId="{B5BFAC85-2006-4132-AA27-989079B10F60}" type="pres">
      <dgm:prSet presAssocID="{93E857B8-AD2A-480F-BC20-BB7766869B61}" presName="tile3" presStyleLbl="node1" presStyleIdx="2" presStyleCnt="4"/>
      <dgm:spPr/>
      <dgm:t>
        <a:bodyPr/>
        <a:lstStyle/>
        <a:p>
          <a:endParaRPr lang="en-US"/>
        </a:p>
      </dgm:t>
    </dgm:pt>
    <dgm:pt modelId="{FB84613E-6F65-4F4F-B6E6-BE342FC43F17}" type="pres">
      <dgm:prSet presAssocID="{93E857B8-AD2A-480F-BC20-BB7766869B61}" presName="tile3text" presStyleLbl="node1" presStyleIdx="2" presStyleCnt="4">
        <dgm:presLayoutVars>
          <dgm:chMax val="0"/>
          <dgm:chPref val="0"/>
          <dgm:bulletEnabled val="1"/>
        </dgm:presLayoutVars>
      </dgm:prSet>
      <dgm:spPr/>
      <dgm:t>
        <a:bodyPr/>
        <a:lstStyle/>
        <a:p>
          <a:endParaRPr lang="en-US"/>
        </a:p>
      </dgm:t>
    </dgm:pt>
    <dgm:pt modelId="{7A498927-BDC8-4E02-8D7B-9512230EAFBB}" type="pres">
      <dgm:prSet presAssocID="{93E857B8-AD2A-480F-BC20-BB7766869B61}" presName="tile4" presStyleLbl="node1" presStyleIdx="3" presStyleCnt="4"/>
      <dgm:spPr/>
      <dgm:t>
        <a:bodyPr/>
        <a:lstStyle/>
        <a:p>
          <a:endParaRPr lang="en-US"/>
        </a:p>
      </dgm:t>
    </dgm:pt>
    <dgm:pt modelId="{B828A60A-B0DE-448E-AFB8-9C5FE515E818}" type="pres">
      <dgm:prSet presAssocID="{93E857B8-AD2A-480F-BC20-BB7766869B61}" presName="tile4text" presStyleLbl="node1" presStyleIdx="3" presStyleCnt="4">
        <dgm:presLayoutVars>
          <dgm:chMax val="0"/>
          <dgm:chPref val="0"/>
          <dgm:bulletEnabled val="1"/>
        </dgm:presLayoutVars>
      </dgm:prSet>
      <dgm:spPr/>
      <dgm:t>
        <a:bodyPr/>
        <a:lstStyle/>
        <a:p>
          <a:endParaRPr lang="en-US"/>
        </a:p>
      </dgm:t>
    </dgm:pt>
    <dgm:pt modelId="{A70DB8E7-FE3D-48D5-BBC2-8C58EF575C75}" type="pres">
      <dgm:prSet presAssocID="{93E857B8-AD2A-480F-BC20-BB7766869B61}" presName="centerTile" presStyleLbl="fgShp" presStyleIdx="0" presStyleCnt="1">
        <dgm:presLayoutVars>
          <dgm:chMax val="0"/>
          <dgm:chPref val="0"/>
        </dgm:presLayoutVars>
      </dgm:prSet>
      <dgm:spPr/>
      <dgm:t>
        <a:bodyPr/>
        <a:lstStyle/>
        <a:p>
          <a:endParaRPr lang="en-US"/>
        </a:p>
      </dgm:t>
    </dgm:pt>
  </dgm:ptLst>
  <dgm:cxnLst>
    <dgm:cxn modelId="{47D1A0E7-0B07-4EAD-9BD8-EE8B0C2669FD}" srcId="{105A5E04-FA91-44ED-96A2-C0DB77987C41}" destId="{B817539E-A581-4221-8ECD-BE932B1C2E47}" srcOrd="0" destOrd="0" parTransId="{836B697E-F5EC-43AE-9183-1E3AA4D2642C}" sibTransId="{41E30FEA-4149-4F22-ACFD-9EFEBB8A6D58}"/>
    <dgm:cxn modelId="{6159343D-2FB4-49F9-9AAD-A4F538302430}" type="presOf" srcId="{B817539E-A581-4221-8ECD-BE932B1C2E47}" destId="{64B0528F-E520-496E-83DC-D9B60D6374CD}" srcOrd="0" destOrd="0" presId="urn:microsoft.com/office/officeart/2005/8/layout/matrix1"/>
    <dgm:cxn modelId="{AE96EE4C-3834-4E0E-9D99-6BA88258D704}" type="presOf" srcId="{5711DA3E-B201-4564-89C3-EA98409A372C}" destId="{6DC9CCDC-0B13-4135-A9CD-60549E83C190}" srcOrd="0" destOrd="0" presId="urn:microsoft.com/office/officeart/2005/8/layout/matrix1"/>
    <dgm:cxn modelId="{F094E9EE-11EB-4A7E-9703-7EC02FDF5AC5}" type="presOf" srcId="{93E857B8-AD2A-480F-BC20-BB7766869B61}" destId="{0F9AE04C-CDC4-4E9A-8641-FBC399C8B074}" srcOrd="0" destOrd="0" presId="urn:microsoft.com/office/officeart/2005/8/layout/matrix1"/>
    <dgm:cxn modelId="{010E77A7-F46E-450B-BCED-F7F57F8C665F}" srcId="{105A5E04-FA91-44ED-96A2-C0DB77987C41}" destId="{5711DA3E-B201-4564-89C3-EA98409A372C}" srcOrd="1" destOrd="0" parTransId="{1AB2085B-AF2B-4F3B-9F17-A205AB446CE8}" sibTransId="{BD575CA6-8618-4323-88A0-CEFF2CF4B705}"/>
    <dgm:cxn modelId="{8C1F09B5-5214-4027-A853-380725FD5890}" type="presOf" srcId="{BA1C834C-075C-4DB2-B364-138FA173529A}" destId="{B5BFAC85-2006-4132-AA27-989079B10F60}" srcOrd="0" destOrd="0" presId="urn:microsoft.com/office/officeart/2005/8/layout/matrix1"/>
    <dgm:cxn modelId="{C34B1B57-20E4-48BB-B395-38873D84EE47}" srcId="{105A5E04-FA91-44ED-96A2-C0DB77987C41}" destId="{157FF9FD-B6BC-4C87-BDE4-E6A53A248C51}" srcOrd="3" destOrd="0" parTransId="{AF7EB446-CCB6-43F3-AFDD-67907AF19EE9}" sibTransId="{DA70D8F0-16CA-42AF-9217-1D909044BDB3}"/>
    <dgm:cxn modelId="{4F546DE2-AF1D-442E-895A-699364003900}" srcId="{93E857B8-AD2A-480F-BC20-BB7766869B61}" destId="{105A5E04-FA91-44ED-96A2-C0DB77987C41}" srcOrd="0" destOrd="0" parTransId="{8DA606B7-D6C5-42CA-B34E-9BEE5A4700D0}" sibTransId="{033AE432-5F73-4AC7-BFFE-89E096B2FEAD}"/>
    <dgm:cxn modelId="{7706C4D2-5CB2-4D83-B411-D8F9D41B199A}" type="presOf" srcId="{157FF9FD-B6BC-4C87-BDE4-E6A53A248C51}" destId="{B828A60A-B0DE-448E-AFB8-9C5FE515E818}" srcOrd="1" destOrd="0" presId="urn:microsoft.com/office/officeart/2005/8/layout/matrix1"/>
    <dgm:cxn modelId="{333EA478-6443-4D17-96C5-D7679A30ABE9}" type="presOf" srcId="{157FF9FD-B6BC-4C87-BDE4-E6A53A248C51}" destId="{7A498927-BDC8-4E02-8D7B-9512230EAFBB}" srcOrd="0" destOrd="0" presId="urn:microsoft.com/office/officeart/2005/8/layout/matrix1"/>
    <dgm:cxn modelId="{94951FF6-540D-431B-A02B-127668BC1EBE}" type="presOf" srcId="{B817539E-A581-4221-8ECD-BE932B1C2E47}" destId="{FF94403E-81EE-4BE2-8D45-33AD6A233BF6}" srcOrd="1" destOrd="0" presId="urn:microsoft.com/office/officeart/2005/8/layout/matrix1"/>
    <dgm:cxn modelId="{644F5469-4ED7-40DD-9CB3-A0A31FF335E0}" type="presOf" srcId="{105A5E04-FA91-44ED-96A2-C0DB77987C41}" destId="{A70DB8E7-FE3D-48D5-BBC2-8C58EF575C75}" srcOrd="0" destOrd="0" presId="urn:microsoft.com/office/officeart/2005/8/layout/matrix1"/>
    <dgm:cxn modelId="{EAFE1A65-1F61-40E1-B7BE-595517C25721}" srcId="{105A5E04-FA91-44ED-96A2-C0DB77987C41}" destId="{BA1C834C-075C-4DB2-B364-138FA173529A}" srcOrd="2" destOrd="0" parTransId="{F9189F5B-ED51-40F6-8847-E8FC6119BBFC}" sibTransId="{BEA0351E-70C8-4C65-A126-574478242AB8}"/>
    <dgm:cxn modelId="{92F3FAF8-BFAB-47E2-8E99-548B9DDED2F9}" type="presOf" srcId="{BA1C834C-075C-4DB2-B364-138FA173529A}" destId="{FB84613E-6F65-4F4F-B6E6-BE342FC43F17}" srcOrd="1" destOrd="0" presId="urn:microsoft.com/office/officeart/2005/8/layout/matrix1"/>
    <dgm:cxn modelId="{9300EF8E-B1C8-43E4-B06D-376F29C204A2}" type="presOf" srcId="{5711DA3E-B201-4564-89C3-EA98409A372C}" destId="{01850D09-0BAE-49E4-BA5A-AAA164430F04}" srcOrd="1" destOrd="0" presId="urn:microsoft.com/office/officeart/2005/8/layout/matrix1"/>
    <dgm:cxn modelId="{F4B33A75-98B4-425C-A9D5-2FE4FDD5F716}" type="presParOf" srcId="{0F9AE04C-CDC4-4E9A-8641-FBC399C8B074}" destId="{ACF24AC6-5C09-4563-BFE1-7AE9CBC5CE64}" srcOrd="0" destOrd="0" presId="urn:microsoft.com/office/officeart/2005/8/layout/matrix1"/>
    <dgm:cxn modelId="{0F81528E-7ABE-4D1B-8953-B5BCFB6BCB2B}" type="presParOf" srcId="{ACF24AC6-5C09-4563-BFE1-7AE9CBC5CE64}" destId="{64B0528F-E520-496E-83DC-D9B60D6374CD}" srcOrd="0" destOrd="0" presId="urn:microsoft.com/office/officeart/2005/8/layout/matrix1"/>
    <dgm:cxn modelId="{B7F80FFC-C89C-46FF-A010-C4B5B2AC91E4}" type="presParOf" srcId="{ACF24AC6-5C09-4563-BFE1-7AE9CBC5CE64}" destId="{FF94403E-81EE-4BE2-8D45-33AD6A233BF6}" srcOrd="1" destOrd="0" presId="urn:microsoft.com/office/officeart/2005/8/layout/matrix1"/>
    <dgm:cxn modelId="{4A3E7BCC-8C21-4641-9076-B6905458066B}" type="presParOf" srcId="{ACF24AC6-5C09-4563-BFE1-7AE9CBC5CE64}" destId="{6DC9CCDC-0B13-4135-A9CD-60549E83C190}" srcOrd="2" destOrd="0" presId="urn:microsoft.com/office/officeart/2005/8/layout/matrix1"/>
    <dgm:cxn modelId="{947941F8-9979-4B25-AED9-FAD83C07AA6F}" type="presParOf" srcId="{ACF24AC6-5C09-4563-BFE1-7AE9CBC5CE64}" destId="{01850D09-0BAE-49E4-BA5A-AAA164430F04}" srcOrd="3" destOrd="0" presId="urn:microsoft.com/office/officeart/2005/8/layout/matrix1"/>
    <dgm:cxn modelId="{4403F6A7-5E5C-481A-A950-5AEA5F531E3D}" type="presParOf" srcId="{ACF24AC6-5C09-4563-BFE1-7AE9CBC5CE64}" destId="{B5BFAC85-2006-4132-AA27-989079B10F60}" srcOrd="4" destOrd="0" presId="urn:microsoft.com/office/officeart/2005/8/layout/matrix1"/>
    <dgm:cxn modelId="{DCDAD1A9-6506-499D-9843-F9F99AEE0B1C}" type="presParOf" srcId="{ACF24AC6-5C09-4563-BFE1-7AE9CBC5CE64}" destId="{FB84613E-6F65-4F4F-B6E6-BE342FC43F17}" srcOrd="5" destOrd="0" presId="urn:microsoft.com/office/officeart/2005/8/layout/matrix1"/>
    <dgm:cxn modelId="{D191BF82-D932-41C3-94FF-15C7474728B2}" type="presParOf" srcId="{ACF24AC6-5C09-4563-BFE1-7AE9CBC5CE64}" destId="{7A498927-BDC8-4E02-8D7B-9512230EAFBB}" srcOrd="6" destOrd="0" presId="urn:microsoft.com/office/officeart/2005/8/layout/matrix1"/>
    <dgm:cxn modelId="{9E5BB853-66F8-4744-ADAE-AFDB79270DA6}" type="presParOf" srcId="{ACF24AC6-5C09-4563-BFE1-7AE9CBC5CE64}" destId="{B828A60A-B0DE-448E-AFB8-9C5FE515E818}" srcOrd="7" destOrd="0" presId="urn:microsoft.com/office/officeart/2005/8/layout/matrix1"/>
    <dgm:cxn modelId="{5F1A932E-6D7C-48F2-BDAA-417291A4C47E}" type="presParOf" srcId="{0F9AE04C-CDC4-4E9A-8641-FBC399C8B074}" destId="{A70DB8E7-FE3D-48D5-BBC2-8C58EF575C75}" srcOrd="1" destOrd="0" presId="urn:microsoft.com/office/officeart/2005/8/layout/matrix1"/>
  </dgm:cxnLst>
  <dgm:bg/>
  <dgm:whole/>
</dgm:dataModel>
</file>

<file path=ppt/diagrams/data2.xml><?xml version="1.0" encoding="utf-8"?>
<dgm:dataModel xmlns:dgm="http://schemas.openxmlformats.org/drawingml/2006/diagram" xmlns:a="http://schemas.openxmlformats.org/drawingml/2006/main">
  <dgm:ptLst>
    <dgm:pt modelId="{40C38978-D5D4-453D-A7C9-2EE22FEEA022}"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06E7C859-D2CE-4818-B06C-2BED6CA9D8CE}">
      <dgm:prSet phldrT="[Text]"/>
      <dgm:spPr/>
      <dgm:t>
        <a:bodyPr/>
        <a:lstStyle/>
        <a:p>
          <a:r>
            <a:rPr lang="en-US" dirty="0" smtClean="0"/>
            <a:t>Select Language and create user profile</a:t>
          </a:r>
          <a:endParaRPr lang="en-US" dirty="0"/>
        </a:p>
      </dgm:t>
    </dgm:pt>
    <dgm:pt modelId="{1171B984-3FE2-455C-9B1B-E335D359BACF}" type="parTrans" cxnId="{0CC2F37A-C168-40D9-8953-0FA4DA6CD33F}">
      <dgm:prSet/>
      <dgm:spPr/>
      <dgm:t>
        <a:bodyPr/>
        <a:lstStyle/>
        <a:p>
          <a:endParaRPr lang="en-US"/>
        </a:p>
      </dgm:t>
    </dgm:pt>
    <dgm:pt modelId="{4FEA3700-2F3C-4806-9C9B-F7364B0291AF}" type="sibTrans" cxnId="{0CC2F37A-C168-40D9-8953-0FA4DA6CD33F}">
      <dgm:prSet/>
      <dgm:spPr/>
      <dgm:t>
        <a:bodyPr/>
        <a:lstStyle/>
        <a:p>
          <a:endParaRPr lang="en-US"/>
        </a:p>
      </dgm:t>
    </dgm:pt>
    <dgm:pt modelId="{2A0385EA-63E8-49E3-BEBD-88618C996277}">
      <dgm:prSet phldrT="[Text]"/>
      <dgm:spPr/>
      <dgm:t>
        <a:bodyPr/>
        <a:lstStyle/>
        <a:p>
          <a:r>
            <a:rPr lang="en-US" dirty="0" smtClean="0"/>
            <a:t>KYC &amp; Payment Method</a:t>
          </a:r>
          <a:endParaRPr lang="en-US" dirty="0"/>
        </a:p>
      </dgm:t>
    </dgm:pt>
    <dgm:pt modelId="{D961DADF-F919-4EC7-B17F-D7933E74D21B}" type="parTrans" cxnId="{6D37E275-80B1-4FFD-99EB-03E5CCB79E2A}">
      <dgm:prSet/>
      <dgm:spPr/>
      <dgm:t>
        <a:bodyPr/>
        <a:lstStyle/>
        <a:p>
          <a:endParaRPr lang="en-US"/>
        </a:p>
      </dgm:t>
    </dgm:pt>
    <dgm:pt modelId="{67A02B03-6A2A-4B3E-A2EC-78B792B6E496}" type="sibTrans" cxnId="{6D37E275-80B1-4FFD-99EB-03E5CCB79E2A}">
      <dgm:prSet/>
      <dgm:spPr/>
      <dgm:t>
        <a:bodyPr/>
        <a:lstStyle/>
        <a:p>
          <a:endParaRPr lang="en-US"/>
        </a:p>
      </dgm:t>
    </dgm:pt>
    <dgm:pt modelId="{98EE70AD-D157-47C8-881D-710D7FD33818}">
      <dgm:prSet phldrT="[Text]"/>
      <dgm:spPr/>
      <dgm:t>
        <a:bodyPr/>
        <a:lstStyle/>
        <a:p>
          <a:r>
            <a:rPr lang="en-US" dirty="0" smtClean="0"/>
            <a:t>Select Start &amp; End location</a:t>
          </a:r>
          <a:endParaRPr lang="en-US" dirty="0"/>
        </a:p>
      </dgm:t>
    </dgm:pt>
    <dgm:pt modelId="{EDAFD5A5-73FB-4799-9C77-2822F059B1E9}" type="parTrans" cxnId="{AB2281FF-2AFE-4F76-B6B3-39F1292C77DE}">
      <dgm:prSet/>
      <dgm:spPr/>
      <dgm:t>
        <a:bodyPr/>
        <a:lstStyle/>
        <a:p>
          <a:endParaRPr lang="en-US"/>
        </a:p>
      </dgm:t>
    </dgm:pt>
    <dgm:pt modelId="{E12BC42F-BD5A-400D-8FAE-F006F0D7A74A}" type="sibTrans" cxnId="{AB2281FF-2AFE-4F76-B6B3-39F1292C77DE}">
      <dgm:prSet/>
      <dgm:spPr/>
      <dgm:t>
        <a:bodyPr/>
        <a:lstStyle/>
        <a:p>
          <a:endParaRPr lang="en-US"/>
        </a:p>
      </dgm:t>
    </dgm:pt>
    <dgm:pt modelId="{E09A0500-BEC2-4B1D-BF73-EE50510ED8B1}">
      <dgm:prSet phldrT="[Text]"/>
      <dgm:spPr/>
      <dgm:t>
        <a:bodyPr/>
        <a:lstStyle/>
        <a:p>
          <a:r>
            <a:rPr lang="en-US" dirty="0" smtClean="0"/>
            <a:t>See list of available bikes and prices</a:t>
          </a:r>
          <a:endParaRPr lang="en-US" dirty="0"/>
        </a:p>
      </dgm:t>
    </dgm:pt>
    <dgm:pt modelId="{40D016FC-8D1B-415C-8097-F4567200951B}" type="parTrans" cxnId="{B01B6D29-598B-4CDE-8BAC-49FF94C3ADD4}">
      <dgm:prSet/>
      <dgm:spPr/>
      <dgm:t>
        <a:bodyPr/>
        <a:lstStyle/>
        <a:p>
          <a:endParaRPr lang="en-US"/>
        </a:p>
      </dgm:t>
    </dgm:pt>
    <dgm:pt modelId="{25E7BA25-B636-4E2D-8E7C-312DBFE68E2C}" type="sibTrans" cxnId="{B01B6D29-598B-4CDE-8BAC-49FF94C3ADD4}">
      <dgm:prSet/>
      <dgm:spPr/>
      <dgm:t>
        <a:bodyPr/>
        <a:lstStyle/>
        <a:p>
          <a:endParaRPr lang="en-US"/>
        </a:p>
      </dgm:t>
    </dgm:pt>
    <dgm:pt modelId="{534DADBE-B74B-4B54-B29D-3EED96F5F2C6}">
      <dgm:prSet phldrT="[Text]"/>
      <dgm:spPr/>
      <dgm:t>
        <a:bodyPr/>
        <a:lstStyle/>
        <a:p>
          <a:r>
            <a:rPr lang="en-US" dirty="0" smtClean="0"/>
            <a:t>Select &amp; Navigate to bike &amp; unlock.</a:t>
          </a:r>
          <a:endParaRPr lang="en-US" dirty="0"/>
        </a:p>
      </dgm:t>
    </dgm:pt>
    <dgm:pt modelId="{E4082958-3FB8-46C5-9C6B-91FA67697671}" type="parTrans" cxnId="{B663C49D-F9C8-45E4-B7C3-4BA2C14A98D6}">
      <dgm:prSet/>
      <dgm:spPr/>
      <dgm:t>
        <a:bodyPr/>
        <a:lstStyle/>
        <a:p>
          <a:endParaRPr lang="en-US"/>
        </a:p>
      </dgm:t>
    </dgm:pt>
    <dgm:pt modelId="{DB979A0E-A480-4A30-B529-90051D095A06}" type="sibTrans" cxnId="{B663C49D-F9C8-45E4-B7C3-4BA2C14A98D6}">
      <dgm:prSet/>
      <dgm:spPr/>
      <dgm:t>
        <a:bodyPr/>
        <a:lstStyle/>
        <a:p>
          <a:endParaRPr lang="en-US"/>
        </a:p>
      </dgm:t>
    </dgm:pt>
    <dgm:pt modelId="{ED726D17-51EF-4330-8BA8-1AA3B4BD2249}">
      <dgm:prSet phldrT="[Text]"/>
      <dgm:spPr/>
      <dgm:t>
        <a:bodyPr/>
        <a:lstStyle/>
        <a:p>
          <a:r>
            <a:rPr lang="en-US" dirty="0" smtClean="0"/>
            <a:t>Start Ride</a:t>
          </a:r>
          <a:endParaRPr lang="en-US" dirty="0"/>
        </a:p>
      </dgm:t>
    </dgm:pt>
    <dgm:pt modelId="{304207DC-D9FF-4006-9478-3CF4DD56C32A}" type="parTrans" cxnId="{217C88C3-679D-46AD-9420-F77AF2457466}">
      <dgm:prSet/>
      <dgm:spPr/>
      <dgm:t>
        <a:bodyPr/>
        <a:lstStyle/>
        <a:p>
          <a:endParaRPr lang="en-US"/>
        </a:p>
      </dgm:t>
    </dgm:pt>
    <dgm:pt modelId="{8993C053-7ED5-4B83-83F8-CB9740DEDD06}" type="sibTrans" cxnId="{217C88C3-679D-46AD-9420-F77AF2457466}">
      <dgm:prSet/>
      <dgm:spPr/>
      <dgm:t>
        <a:bodyPr/>
        <a:lstStyle/>
        <a:p>
          <a:endParaRPr lang="en-US"/>
        </a:p>
      </dgm:t>
    </dgm:pt>
    <dgm:pt modelId="{2690E6C8-772D-4372-8AF5-F8C477EAE484}">
      <dgm:prSet phldrT="[Text]"/>
      <dgm:spPr/>
      <dgm:t>
        <a:bodyPr/>
        <a:lstStyle/>
        <a:p>
          <a:r>
            <a:rPr lang="en-US" dirty="0" smtClean="0"/>
            <a:t>Support for breakdowns or any incidents if needed.</a:t>
          </a:r>
          <a:endParaRPr lang="en-US" dirty="0"/>
        </a:p>
      </dgm:t>
    </dgm:pt>
    <dgm:pt modelId="{11CC31C0-57B4-4D55-A509-48EB89CA7D4D}" type="parTrans" cxnId="{EDC8A7DC-BF7B-4F12-853B-3D414B3FA556}">
      <dgm:prSet/>
      <dgm:spPr/>
      <dgm:t>
        <a:bodyPr/>
        <a:lstStyle/>
        <a:p>
          <a:endParaRPr lang="en-US"/>
        </a:p>
      </dgm:t>
    </dgm:pt>
    <dgm:pt modelId="{5093DDAA-4814-4F07-AB1D-58866334E5E9}" type="sibTrans" cxnId="{EDC8A7DC-BF7B-4F12-853B-3D414B3FA556}">
      <dgm:prSet/>
      <dgm:spPr/>
      <dgm:t>
        <a:bodyPr/>
        <a:lstStyle/>
        <a:p>
          <a:endParaRPr lang="en-US"/>
        </a:p>
      </dgm:t>
    </dgm:pt>
    <dgm:pt modelId="{C8783323-8742-48DC-8535-5AE180C8B48E}">
      <dgm:prSet phldrT="[Text]"/>
      <dgm:spPr/>
      <dgm:t>
        <a:bodyPr/>
        <a:lstStyle/>
        <a:p>
          <a:r>
            <a:rPr lang="en-US" dirty="0" smtClean="0"/>
            <a:t>Get suggested parking spots near end location</a:t>
          </a:r>
          <a:endParaRPr lang="en-US" dirty="0"/>
        </a:p>
      </dgm:t>
    </dgm:pt>
    <dgm:pt modelId="{9BD4F3F0-851A-4A53-A25F-7FC58935DF0C}" type="parTrans" cxnId="{670EC910-3544-4D6C-93AC-958E10FF02AB}">
      <dgm:prSet/>
      <dgm:spPr/>
      <dgm:t>
        <a:bodyPr/>
        <a:lstStyle/>
        <a:p>
          <a:endParaRPr lang="en-US"/>
        </a:p>
      </dgm:t>
    </dgm:pt>
    <dgm:pt modelId="{83ED8F14-B897-4441-8EB4-A379563E030A}" type="sibTrans" cxnId="{670EC910-3544-4D6C-93AC-958E10FF02AB}">
      <dgm:prSet/>
      <dgm:spPr/>
      <dgm:t>
        <a:bodyPr/>
        <a:lstStyle/>
        <a:p>
          <a:endParaRPr lang="en-US"/>
        </a:p>
      </dgm:t>
    </dgm:pt>
    <dgm:pt modelId="{63E6D1ED-D08F-4FDF-A2F7-43DCA67711B0}">
      <dgm:prSet phldrT="[Text]"/>
      <dgm:spPr/>
      <dgm:t>
        <a:bodyPr/>
        <a:lstStyle/>
        <a:p>
          <a:r>
            <a:rPr lang="en-US" dirty="0" smtClean="0"/>
            <a:t>Make Payment</a:t>
          </a:r>
          <a:endParaRPr lang="en-US" dirty="0"/>
        </a:p>
      </dgm:t>
    </dgm:pt>
    <dgm:pt modelId="{B0A7ACAB-D4B2-4500-8962-781CD56F8F11}" type="parTrans" cxnId="{C1D9471F-E7CB-4083-9436-6B6AF334524C}">
      <dgm:prSet/>
      <dgm:spPr/>
      <dgm:t>
        <a:bodyPr/>
        <a:lstStyle/>
        <a:p>
          <a:endParaRPr lang="en-US"/>
        </a:p>
      </dgm:t>
    </dgm:pt>
    <dgm:pt modelId="{CDD1E3A5-C3EC-4580-9FB2-89DF4B300F12}" type="sibTrans" cxnId="{C1D9471F-E7CB-4083-9436-6B6AF334524C}">
      <dgm:prSet/>
      <dgm:spPr/>
      <dgm:t>
        <a:bodyPr/>
        <a:lstStyle/>
        <a:p>
          <a:endParaRPr lang="en-US"/>
        </a:p>
      </dgm:t>
    </dgm:pt>
    <dgm:pt modelId="{287B99EF-254D-4B53-AC29-A44AE27605CC}">
      <dgm:prSet/>
      <dgm:spPr/>
      <dgm:t>
        <a:bodyPr/>
        <a:lstStyle/>
        <a:p>
          <a:r>
            <a:rPr lang="en-US" dirty="0" smtClean="0"/>
            <a:t>Park and Lock the Bicycle</a:t>
          </a:r>
          <a:endParaRPr lang="en-US" dirty="0"/>
        </a:p>
      </dgm:t>
    </dgm:pt>
    <dgm:pt modelId="{4907DA76-CAD1-46D0-B3D0-97A44EAAEB87}" type="parTrans" cxnId="{8966518F-75E4-4899-8762-4ED9F66E4799}">
      <dgm:prSet/>
      <dgm:spPr/>
      <dgm:t>
        <a:bodyPr/>
        <a:lstStyle/>
        <a:p>
          <a:endParaRPr lang="en-US"/>
        </a:p>
      </dgm:t>
    </dgm:pt>
    <dgm:pt modelId="{3FF5377C-25D2-4634-9E83-3F2ABE4D0020}" type="sibTrans" cxnId="{8966518F-75E4-4899-8762-4ED9F66E4799}">
      <dgm:prSet/>
      <dgm:spPr/>
      <dgm:t>
        <a:bodyPr/>
        <a:lstStyle/>
        <a:p>
          <a:endParaRPr lang="en-US"/>
        </a:p>
      </dgm:t>
    </dgm:pt>
    <dgm:pt modelId="{4B51C1FD-30F4-47BA-A753-EE139C3ADCD1}">
      <dgm:prSet/>
      <dgm:spPr/>
      <dgm:t>
        <a:bodyPr/>
        <a:lstStyle/>
        <a:p>
          <a:r>
            <a:rPr lang="en-US" dirty="0" smtClean="0"/>
            <a:t>End Ride</a:t>
          </a:r>
          <a:endParaRPr lang="en-US" dirty="0"/>
        </a:p>
      </dgm:t>
    </dgm:pt>
    <dgm:pt modelId="{CB52CDE9-3DCF-4267-BC97-337E02D76D64}" type="parTrans" cxnId="{7DB462B8-7F3A-4AFF-80C6-2FDF970EE1BF}">
      <dgm:prSet/>
      <dgm:spPr/>
      <dgm:t>
        <a:bodyPr/>
        <a:lstStyle/>
        <a:p>
          <a:endParaRPr lang="en-US"/>
        </a:p>
      </dgm:t>
    </dgm:pt>
    <dgm:pt modelId="{8B961BCF-A711-42D1-B07A-416471C60E47}" type="sibTrans" cxnId="{7DB462B8-7F3A-4AFF-80C6-2FDF970EE1BF}">
      <dgm:prSet/>
      <dgm:spPr/>
      <dgm:t>
        <a:bodyPr/>
        <a:lstStyle/>
        <a:p>
          <a:endParaRPr lang="en-US"/>
        </a:p>
      </dgm:t>
    </dgm:pt>
    <dgm:pt modelId="{DCB5064A-9A31-4789-96CA-5E3931BD3452}">
      <dgm:prSet/>
      <dgm:spPr/>
      <dgm:t>
        <a:bodyPr/>
        <a:lstStyle/>
        <a:p>
          <a:r>
            <a:rPr lang="en-US" dirty="0" smtClean="0"/>
            <a:t>Review &amp; Feedback</a:t>
          </a:r>
          <a:endParaRPr lang="en-US" dirty="0"/>
        </a:p>
      </dgm:t>
    </dgm:pt>
    <dgm:pt modelId="{494ECF2A-0A5F-46BA-BCEC-AE52AB51D35A}" type="parTrans" cxnId="{2F821F37-29C7-404B-92F8-47C8C5A90461}">
      <dgm:prSet/>
      <dgm:spPr/>
      <dgm:t>
        <a:bodyPr/>
        <a:lstStyle/>
        <a:p>
          <a:endParaRPr lang="en-US"/>
        </a:p>
      </dgm:t>
    </dgm:pt>
    <dgm:pt modelId="{DBC576BD-5536-46F6-9BBE-98C722628D61}" type="sibTrans" cxnId="{2F821F37-29C7-404B-92F8-47C8C5A90461}">
      <dgm:prSet/>
      <dgm:spPr/>
      <dgm:t>
        <a:bodyPr/>
        <a:lstStyle/>
        <a:p>
          <a:endParaRPr lang="en-US"/>
        </a:p>
      </dgm:t>
    </dgm:pt>
    <dgm:pt modelId="{971CDCBD-9EB2-40EA-942F-35D7B4308B53}" type="pres">
      <dgm:prSet presAssocID="{40C38978-D5D4-453D-A7C9-2EE22FEEA022}" presName="Name0" presStyleCnt="0">
        <dgm:presLayoutVars>
          <dgm:dir/>
          <dgm:resizeHandles/>
        </dgm:presLayoutVars>
      </dgm:prSet>
      <dgm:spPr/>
      <dgm:t>
        <a:bodyPr/>
        <a:lstStyle/>
        <a:p>
          <a:endParaRPr lang="en-US"/>
        </a:p>
      </dgm:t>
    </dgm:pt>
    <dgm:pt modelId="{E811265A-677A-46E4-A447-A6B569C64DBA}" type="pres">
      <dgm:prSet presAssocID="{06E7C859-D2CE-4818-B06C-2BED6CA9D8CE}" presName="compNode" presStyleCnt="0"/>
      <dgm:spPr/>
    </dgm:pt>
    <dgm:pt modelId="{B9BD2B51-CCB8-4328-90BC-48F57947AD02}" type="pres">
      <dgm:prSet presAssocID="{06E7C859-D2CE-4818-B06C-2BED6CA9D8CE}" presName="dummyConnPt" presStyleCnt="0"/>
      <dgm:spPr/>
    </dgm:pt>
    <dgm:pt modelId="{018622AA-D45A-4C4E-838C-D950DFD92E2B}" type="pres">
      <dgm:prSet presAssocID="{06E7C859-D2CE-4818-B06C-2BED6CA9D8CE}" presName="node" presStyleLbl="node1" presStyleIdx="0" presStyleCnt="12">
        <dgm:presLayoutVars>
          <dgm:bulletEnabled val="1"/>
        </dgm:presLayoutVars>
      </dgm:prSet>
      <dgm:spPr/>
      <dgm:t>
        <a:bodyPr/>
        <a:lstStyle/>
        <a:p>
          <a:endParaRPr lang="en-US"/>
        </a:p>
      </dgm:t>
    </dgm:pt>
    <dgm:pt modelId="{49F0AC8C-BCF6-482A-87BB-CE0B453C76C9}" type="pres">
      <dgm:prSet presAssocID="{4FEA3700-2F3C-4806-9C9B-F7364B0291AF}" presName="sibTrans" presStyleLbl="bgSibTrans2D1" presStyleIdx="0" presStyleCnt="11"/>
      <dgm:spPr/>
      <dgm:t>
        <a:bodyPr/>
        <a:lstStyle/>
        <a:p>
          <a:endParaRPr lang="en-US"/>
        </a:p>
      </dgm:t>
    </dgm:pt>
    <dgm:pt modelId="{27058F85-9F76-4C63-AD08-BA05673A81DD}" type="pres">
      <dgm:prSet presAssocID="{2A0385EA-63E8-49E3-BEBD-88618C996277}" presName="compNode" presStyleCnt="0"/>
      <dgm:spPr/>
    </dgm:pt>
    <dgm:pt modelId="{AD08C0E3-93E9-4F93-B9CE-1A3B391A5EFA}" type="pres">
      <dgm:prSet presAssocID="{2A0385EA-63E8-49E3-BEBD-88618C996277}" presName="dummyConnPt" presStyleCnt="0"/>
      <dgm:spPr/>
    </dgm:pt>
    <dgm:pt modelId="{C8D3ACF9-16E7-49DE-9791-71A0C47FEDC7}" type="pres">
      <dgm:prSet presAssocID="{2A0385EA-63E8-49E3-BEBD-88618C996277}" presName="node" presStyleLbl="node1" presStyleIdx="1" presStyleCnt="12">
        <dgm:presLayoutVars>
          <dgm:bulletEnabled val="1"/>
        </dgm:presLayoutVars>
      </dgm:prSet>
      <dgm:spPr/>
      <dgm:t>
        <a:bodyPr/>
        <a:lstStyle/>
        <a:p>
          <a:endParaRPr lang="en-US"/>
        </a:p>
      </dgm:t>
    </dgm:pt>
    <dgm:pt modelId="{ADF2AEC1-31D4-4F98-A4D6-A84052FDCD24}" type="pres">
      <dgm:prSet presAssocID="{67A02B03-6A2A-4B3E-A2EC-78B792B6E496}" presName="sibTrans" presStyleLbl="bgSibTrans2D1" presStyleIdx="1" presStyleCnt="11"/>
      <dgm:spPr/>
      <dgm:t>
        <a:bodyPr/>
        <a:lstStyle/>
        <a:p>
          <a:endParaRPr lang="en-US"/>
        </a:p>
      </dgm:t>
    </dgm:pt>
    <dgm:pt modelId="{D9B4870E-1AC6-4D93-8FDF-2DDE0C09F60E}" type="pres">
      <dgm:prSet presAssocID="{98EE70AD-D157-47C8-881D-710D7FD33818}" presName="compNode" presStyleCnt="0"/>
      <dgm:spPr/>
    </dgm:pt>
    <dgm:pt modelId="{DE247CBC-DD06-45F4-9BE3-31EC78EE6D5B}" type="pres">
      <dgm:prSet presAssocID="{98EE70AD-D157-47C8-881D-710D7FD33818}" presName="dummyConnPt" presStyleCnt="0"/>
      <dgm:spPr/>
    </dgm:pt>
    <dgm:pt modelId="{62684820-CF6B-4C25-A309-F44BD0A48B19}" type="pres">
      <dgm:prSet presAssocID="{98EE70AD-D157-47C8-881D-710D7FD33818}" presName="node" presStyleLbl="node1" presStyleIdx="2" presStyleCnt="12">
        <dgm:presLayoutVars>
          <dgm:bulletEnabled val="1"/>
        </dgm:presLayoutVars>
      </dgm:prSet>
      <dgm:spPr/>
      <dgm:t>
        <a:bodyPr/>
        <a:lstStyle/>
        <a:p>
          <a:endParaRPr lang="en-US"/>
        </a:p>
      </dgm:t>
    </dgm:pt>
    <dgm:pt modelId="{97452B87-8683-4523-8CDC-2D14C895269B}" type="pres">
      <dgm:prSet presAssocID="{E12BC42F-BD5A-400D-8FAE-F006F0D7A74A}" presName="sibTrans" presStyleLbl="bgSibTrans2D1" presStyleIdx="2" presStyleCnt="11"/>
      <dgm:spPr/>
      <dgm:t>
        <a:bodyPr/>
        <a:lstStyle/>
        <a:p>
          <a:endParaRPr lang="en-US"/>
        </a:p>
      </dgm:t>
    </dgm:pt>
    <dgm:pt modelId="{F5B70243-E388-4EB4-BC7E-8AA47F40C46A}" type="pres">
      <dgm:prSet presAssocID="{E09A0500-BEC2-4B1D-BF73-EE50510ED8B1}" presName="compNode" presStyleCnt="0"/>
      <dgm:spPr/>
    </dgm:pt>
    <dgm:pt modelId="{CC627D61-65F1-4741-9803-7804BC0EE425}" type="pres">
      <dgm:prSet presAssocID="{E09A0500-BEC2-4B1D-BF73-EE50510ED8B1}" presName="dummyConnPt" presStyleCnt="0"/>
      <dgm:spPr/>
    </dgm:pt>
    <dgm:pt modelId="{636A4092-9EEA-4C72-98F6-5E48DDB53095}" type="pres">
      <dgm:prSet presAssocID="{E09A0500-BEC2-4B1D-BF73-EE50510ED8B1}" presName="node" presStyleLbl="node1" presStyleIdx="3" presStyleCnt="12">
        <dgm:presLayoutVars>
          <dgm:bulletEnabled val="1"/>
        </dgm:presLayoutVars>
      </dgm:prSet>
      <dgm:spPr/>
      <dgm:t>
        <a:bodyPr/>
        <a:lstStyle/>
        <a:p>
          <a:endParaRPr lang="en-US"/>
        </a:p>
      </dgm:t>
    </dgm:pt>
    <dgm:pt modelId="{B23F7834-A1BB-4782-B4E8-6921E52D125F}" type="pres">
      <dgm:prSet presAssocID="{25E7BA25-B636-4E2D-8E7C-312DBFE68E2C}" presName="sibTrans" presStyleLbl="bgSibTrans2D1" presStyleIdx="3" presStyleCnt="11"/>
      <dgm:spPr/>
      <dgm:t>
        <a:bodyPr/>
        <a:lstStyle/>
        <a:p>
          <a:endParaRPr lang="en-US"/>
        </a:p>
      </dgm:t>
    </dgm:pt>
    <dgm:pt modelId="{178C6FAC-1780-4772-8AA5-0CF017113E4E}" type="pres">
      <dgm:prSet presAssocID="{534DADBE-B74B-4B54-B29D-3EED96F5F2C6}" presName="compNode" presStyleCnt="0"/>
      <dgm:spPr/>
    </dgm:pt>
    <dgm:pt modelId="{221700ED-56DF-4B03-97D0-041D87F5EFF4}" type="pres">
      <dgm:prSet presAssocID="{534DADBE-B74B-4B54-B29D-3EED96F5F2C6}" presName="dummyConnPt" presStyleCnt="0"/>
      <dgm:spPr/>
    </dgm:pt>
    <dgm:pt modelId="{7368AAB7-3ED5-4525-8E7E-28869E68A333}" type="pres">
      <dgm:prSet presAssocID="{534DADBE-B74B-4B54-B29D-3EED96F5F2C6}" presName="node" presStyleLbl="node1" presStyleIdx="4" presStyleCnt="12">
        <dgm:presLayoutVars>
          <dgm:bulletEnabled val="1"/>
        </dgm:presLayoutVars>
      </dgm:prSet>
      <dgm:spPr/>
      <dgm:t>
        <a:bodyPr/>
        <a:lstStyle/>
        <a:p>
          <a:endParaRPr lang="en-US"/>
        </a:p>
      </dgm:t>
    </dgm:pt>
    <dgm:pt modelId="{9DD631C8-8FFD-429B-8EC8-EEBDD3751D36}" type="pres">
      <dgm:prSet presAssocID="{DB979A0E-A480-4A30-B529-90051D095A06}" presName="sibTrans" presStyleLbl="bgSibTrans2D1" presStyleIdx="4" presStyleCnt="11"/>
      <dgm:spPr/>
      <dgm:t>
        <a:bodyPr/>
        <a:lstStyle/>
        <a:p>
          <a:endParaRPr lang="en-US"/>
        </a:p>
      </dgm:t>
    </dgm:pt>
    <dgm:pt modelId="{11527848-AE95-460B-82BD-19507CF3C1E6}" type="pres">
      <dgm:prSet presAssocID="{ED726D17-51EF-4330-8BA8-1AA3B4BD2249}" presName="compNode" presStyleCnt="0"/>
      <dgm:spPr/>
    </dgm:pt>
    <dgm:pt modelId="{9DFFE040-9C80-4CF9-93AB-39C73DB81C1A}" type="pres">
      <dgm:prSet presAssocID="{ED726D17-51EF-4330-8BA8-1AA3B4BD2249}" presName="dummyConnPt" presStyleCnt="0"/>
      <dgm:spPr/>
    </dgm:pt>
    <dgm:pt modelId="{9F4747DE-0063-4D36-9B27-25F26CA238B7}" type="pres">
      <dgm:prSet presAssocID="{ED726D17-51EF-4330-8BA8-1AA3B4BD2249}" presName="node" presStyleLbl="node1" presStyleIdx="5" presStyleCnt="12">
        <dgm:presLayoutVars>
          <dgm:bulletEnabled val="1"/>
        </dgm:presLayoutVars>
      </dgm:prSet>
      <dgm:spPr/>
      <dgm:t>
        <a:bodyPr/>
        <a:lstStyle/>
        <a:p>
          <a:endParaRPr lang="en-US"/>
        </a:p>
      </dgm:t>
    </dgm:pt>
    <dgm:pt modelId="{FCAAFE2D-3399-4E21-A4BB-EC65EAAE866F}" type="pres">
      <dgm:prSet presAssocID="{8993C053-7ED5-4B83-83F8-CB9740DEDD06}" presName="sibTrans" presStyleLbl="bgSibTrans2D1" presStyleIdx="5" presStyleCnt="11"/>
      <dgm:spPr/>
      <dgm:t>
        <a:bodyPr/>
        <a:lstStyle/>
        <a:p>
          <a:endParaRPr lang="en-US"/>
        </a:p>
      </dgm:t>
    </dgm:pt>
    <dgm:pt modelId="{FDB8F4BD-F4B5-4AA4-B1F5-D3D2B8B2CB6E}" type="pres">
      <dgm:prSet presAssocID="{2690E6C8-772D-4372-8AF5-F8C477EAE484}" presName="compNode" presStyleCnt="0"/>
      <dgm:spPr/>
    </dgm:pt>
    <dgm:pt modelId="{6090B456-7A1C-4872-9519-0143CAE2032B}" type="pres">
      <dgm:prSet presAssocID="{2690E6C8-772D-4372-8AF5-F8C477EAE484}" presName="dummyConnPt" presStyleCnt="0"/>
      <dgm:spPr/>
    </dgm:pt>
    <dgm:pt modelId="{AEA24A7A-9F4D-48A2-B0E8-65846423336F}" type="pres">
      <dgm:prSet presAssocID="{2690E6C8-772D-4372-8AF5-F8C477EAE484}" presName="node" presStyleLbl="node1" presStyleIdx="6" presStyleCnt="12">
        <dgm:presLayoutVars>
          <dgm:bulletEnabled val="1"/>
        </dgm:presLayoutVars>
      </dgm:prSet>
      <dgm:spPr/>
      <dgm:t>
        <a:bodyPr/>
        <a:lstStyle/>
        <a:p>
          <a:endParaRPr lang="en-US"/>
        </a:p>
      </dgm:t>
    </dgm:pt>
    <dgm:pt modelId="{AB894898-7526-4237-B198-CC3A784E593B}" type="pres">
      <dgm:prSet presAssocID="{5093DDAA-4814-4F07-AB1D-58866334E5E9}" presName="sibTrans" presStyleLbl="bgSibTrans2D1" presStyleIdx="6" presStyleCnt="11"/>
      <dgm:spPr/>
      <dgm:t>
        <a:bodyPr/>
        <a:lstStyle/>
        <a:p>
          <a:endParaRPr lang="en-US"/>
        </a:p>
      </dgm:t>
    </dgm:pt>
    <dgm:pt modelId="{EF6CE679-23F9-46EA-82F8-81818B3BBE1D}" type="pres">
      <dgm:prSet presAssocID="{C8783323-8742-48DC-8535-5AE180C8B48E}" presName="compNode" presStyleCnt="0"/>
      <dgm:spPr/>
    </dgm:pt>
    <dgm:pt modelId="{928F5C72-F8C1-4689-84CA-4CBA5011F720}" type="pres">
      <dgm:prSet presAssocID="{C8783323-8742-48DC-8535-5AE180C8B48E}" presName="dummyConnPt" presStyleCnt="0"/>
      <dgm:spPr/>
    </dgm:pt>
    <dgm:pt modelId="{0B90DC16-87BC-4B29-A845-6248E9130400}" type="pres">
      <dgm:prSet presAssocID="{C8783323-8742-48DC-8535-5AE180C8B48E}" presName="node" presStyleLbl="node1" presStyleIdx="7" presStyleCnt="12">
        <dgm:presLayoutVars>
          <dgm:bulletEnabled val="1"/>
        </dgm:presLayoutVars>
      </dgm:prSet>
      <dgm:spPr/>
      <dgm:t>
        <a:bodyPr/>
        <a:lstStyle/>
        <a:p>
          <a:endParaRPr lang="en-US"/>
        </a:p>
      </dgm:t>
    </dgm:pt>
    <dgm:pt modelId="{3C0B3EC1-8A6C-46C4-A471-E184C44F0D90}" type="pres">
      <dgm:prSet presAssocID="{83ED8F14-B897-4441-8EB4-A379563E030A}" presName="sibTrans" presStyleLbl="bgSibTrans2D1" presStyleIdx="7" presStyleCnt="11"/>
      <dgm:spPr/>
      <dgm:t>
        <a:bodyPr/>
        <a:lstStyle/>
        <a:p>
          <a:endParaRPr lang="en-US"/>
        </a:p>
      </dgm:t>
    </dgm:pt>
    <dgm:pt modelId="{B5D62004-A78F-465C-B9AA-E950270CD551}" type="pres">
      <dgm:prSet presAssocID="{287B99EF-254D-4B53-AC29-A44AE27605CC}" presName="compNode" presStyleCnt="0"/>
      <dgm:spPr/>
    </dgm:pt>
    <dgm:pt modelId="{183D1D99-97EA-4611-AE74-E0CFD984F25F}" type="pres">
      <dgm:prSet presAssocID="{287B99EF-254D-4B53-AC29-A44AE27605CC}" presName="dummyConnPt" presStyleCnt="0"/>
      <dgm:spPr/>
    </dgm:pt>
    <dgm:pt modelId="{01FC1507-63A2-41CE-894B-584513D6C2EA}" type="pres">
      <dgm:prSet presAssocID="{287B99EF-254D-4B53-AC29-A44AE27605CC}" presName="node" presStyleLbl="node1" presStyleIdx="8" presStyleCnt="12">
        <dgm:presLayoutVars>
          <dgm:bulletEnabled val="1"/>
        </dgm:presLayoutVars>
      </dgm:prSet>
      <dgm:spPr/>
      <dgm:t>
        <a:bodyPr/>
        <a:lstStyle/>
        <a:p>
          <a:endParaRPr lang="en-US"/>
        </a:p>
      </dgm:t>
    </dgm:pt>
    <dgm:pt modelId="{2803A01E-1621-4721-A932-A05CDD51DF44}" type="pres">
      <dgm:prSet presAssocID="{3FF5377C-25D2-4634-9E83-3F2ABE4D0020}" presName="sibTrans" presStyleLbl="bgSibTrans2D1" presStyleIdx="8" presStyleCnt="11"/>
      <dgm:spPr/>
      <dgm:t>
        <a:bodyPr/>
        <a:lstStyle/>
        <a:p>
          <a:endParaRPr lang="en-US"/>
        </a:p>
      </dgm:t>
    </dgm:pt>
    <dgm:pt modelId="{CFDCC2AC-A824-4925-911C-0B1201D4FCD9}" type="pres">
      <dgm:prSet presAssocID="{63E6D1ED-D08F-4FDF-A2F7-43DCA67711B0}" presName="compNode" presStyleCnt="0"/>
      <dgm:spPr/>
    </dgm:pt>
    <dgm:pt modelId="{174471E4-D7A7-4D03-8BA2-43B3C658C0ED}" type="pres">
      <dgm:prSet presAssocID="{63E6D1ED-D08F-4FDF-A2F7-43DCA67711B0}" presName="dummyConnPt" presStyleCnt="0"/>
      <dgm:spPr/>
    </dgm:pt>
    <dgm:pt modelId="{3D36FCF9-535E-4ABC-A672-9BB26C572A44}" type="pres">
      <dgm:prSet presAssocID="{63E6D1ED-D08F-4FDF-A2F7-43DCA67711B0}" presName="node" presStyleLbl="node1" presStyleIdx="9" presStyleCnt="12">
        <dgm:presLayoutVars>
          <dgm:bulletEnabled val="1"/>
        </dgm:presLayoutVars>
      </dgm:prSet>
      <dgm:spPr/>
      <dgm:t>
        <a:bodyPr/>
        <a:lstStyle/>
        <a:p>
          <a:endParaRPr lang="en-US"/>
        </a:p>
      </dgm:t>
    </dgm:pt>
    <dgm:pt modelId="{347B5DE1-0755-48E0-89C3-994BAEC5D051}" type="pres">
      <dgm:prSet presAssocID="{CDD1E3A5-C3EC-4580-9FB2-89DF4B300F12}" presName="sibTrans" presStyleLbl="bgSibTrans2D1" presStyleIdx="9" presStyleCnt="11"/>
      <dgm:spPr/>
      <dgm:t>
        <a:bodyPr/>
        <a:lstStyle/>
        <a:p>
          <a:endParaRPr lang="en-US"/>
        </a:p>
      </dgm:t>
    </dgm:pt>
    <dgm:pt modelId="{891EC9AB-E95E-4DEC-84D8-106471DB24B4}" type="pres">
      <dgm:prSet presAssocID="{4B51C1FD-30F4-47BA-A753-EE139C3ADCD1}" presName="compNode" presStyleCnt="0"/>
      <dgm:spPr/>
    </dgm:pt>
    <dgm:pt modelId="{E25E8D86-DCBA-4DAC-8208-3B5CD738C0EA}" type="pres">
      <dgm:prSet presAssocID="{4B51C1FD-30F4-47BA-A753-EE139C3ADCD1}" presName="dummyConnPt" presStyleCnt="0"/>
      <dgm:spPr/>
    </dgm:pt>
    <dgm:pt modelId="{726EF95B-14B2-4FA4-A743-F81A8A5D2E30}" type="pres">
      <dgm:prSet presAssocID="{4B51C1FD-30F4-47BA-A753-EE139C3ADCD1}" presName="node" presStyleLbl="node1" presStyleIdx="10" presStyleCnt="12">
        <dgm:presLayoutVars>
          <dgm:bulletEnabled val="1"/>
        </dgm:presLayoutVars>
      </dgm:prSet>
      <dgm:spPr/>
      <dgm:t>
        <a:bodyPr/>
        <a:lstStyle/>
        <a:p>
          <a:endParaRPr lang="en-US"/>
        </a:p>
      </dgm:t>
    </dgm:pt>
    <dgm:pt modelId="{BD0AED13-E843-4862-95DB-D787D5AD899E}" type="pres">
      <dgm:prSet presAssocID="{8B961BCF-A711-42D1-B07A-416471C60E47}" presName="sibTrans" presStyleLbl="bgSibTrans2D1" presStyleIdx="10" presStyleCnt="11"/>
      <dgm:spPr/>
      <dgm:t>
        <a:bodyPr/>
        <a:lstStyle/>
        <a:p>
          <a:endParaRPr lang="en-US"/>
        </a:p>
      </dgm:t>
    </dgm:pt>
    <dgm:pt modelId="{351A0734-CC91-4E9C-94FC-BBF12CA50365}" type="pres">
      <dgm:prSet presAssocID="{DCB5064A-9A31-4789-96CA-5E3931BD3452}" presName="compNode" presStyleCnt="0"/>
      <dgm:spPr/>
    </dgm:pt>
    <dgm:pt modelId="{D84EBEBB-ADA7-4FD0-ADAF-F7ECE5DA445A}" type="pres">
      <dgm:prSet presAssocID="{DCB5064A-9A31-4789-96CA-5E3931BD3452}" presName="dummyConnPt" presStyleCnt="0"/>
      <dgm:spPr/>
    </dgm:pt>
    <dgm:pt modelId="{06E271BB-D001-43D9-B883-91EC4FE49D12}" type="pres">
      <dgm:prSet presAssocID="{DCB5064A-9A31-4789-96CA-5E3931BD3452}" presName="node" presStyleLbl="node1" presStyleIdx="11" presStyleCnt="12">
        <dgm:presLayoutVars>
          <dgm:bulletEnabled val="1"/>
        </dgm:presLayoutVars>
      </dgm:prSet>
      <dgm:spPr/>
      <dgm:t>
        <a:bodyPr/>
        <a:lstStyle/>
        <a:p>
          <a:endParaRPr lang="en-US"/>
        </a:p>
      </dgm:t>
    </dgm:pt>
  </dgm:ptLst>
  <dgm:cxnLst>
    <dgm:cxn modelId="{68025A82-C637-49FA-811A-ECD3EF0CBC5A}" type="presOf" srcId="{C8783323-8742-48DC-8535-5AE180C8B48E}" destId="{0B90DC16-87BC-4B29-A845-6248E9130400}" srcOrd="0" destOrd="0" presId="urn:microsoft.com/office/officeart/2005/8/layout/bProcess4"/>
    <dgm:cxn modelId="{FDE2D059-BCEC-49C6-A3B2-77412001B297}" type="presOf" srcId="{2A0385EA-63E8-49E3-BEBD-88618C996277}" destId="{C8D3ACF9-16E7-49DE-9791-71A0C47FEDC7}" srcOrd="0" destOrd="0" presId="urn:microsoft.com/office/officeart/2005/8/layout/bProcess4"/>
    <dgm:cxn modelId="{8966518F-75E4-4899-8762-4ED9F66E4799}" srcId="{40C38978-D5D4-453D-A7C9-2EE22FEEA022}" destId="{287B99EF-254D-4B53-AC29-A44AE27605CC}" srcOrd="8" destOrd="0" parTransId="{4907DA76-CAD1-46D0-B3D0-97A44EAAEB87}" sibTransId="{3FF5377C-25D2-4634-9E83-3F2ABE4D0020}"/>
    <dgm:cxn modelId="{37F8148E-7508-42E3-A014-A07987CC0AAA}" type="presOf" srcId="{DCB5064A-9A31-4789-96CA-5E3931BD3452}" destId="{06E271BB-D001-43D9-B883-91EC4FE49D12}" srcOrd="0" destOrd="0" presId="urn:microsoft.com/office/officeart/2005/8/layout/bProcess4"/>
    <dgm:cxn modelId="{0C0733EF-CBD8-46E8-9AA0-E3AB67C10434}" type="presOf" srcId="{63E6D1ED-D08F-4FDF-A2F7-43DCA67711B0}" destId="{3D36FCF9-535E-4ABC-A672-9BB26C572A44}" srcOrd="0" destOrd="0" presId="urn:microsoft.com/office/officeart/2005/8/layout/bProcess4"/>
    <dgm:cxn modelId="{36C2F117-89B5-47D4-9E66-15C1DB5A7430}" type="presOf" srcId="{06E7C859-D2CE-4818-B06C-2BED6CA9D8CE}" destId="{018622AA-D45A-4C4E-838C-D950DFD92E2B}" srcOrd="0" destOrd="0" presId="urn:microsoft.com/office/officeart/2005/8/layout/bProcess4"/>
    <dgm:cxn modelId="{CFCBE873-917C-4751-8BDD-739B6DDF1FDA}" type="presOf" srcId="{83ED8F14-B897-4441-8EB4-A379563E030A}" destId="{3C0B3EC1-8A6C-46C4-A471-E184C44F0D90}" srcOrd="0" destOrd="0" presId="urn:microsoft.com/office/officeart/2005/8/layout/bProcess4"/>
    <dgm:cxn modelId="{8A60DACC-11D1-426B-8693-1703F83D97FE}" type="presOf" srcId="{287B99EF-254D-4B53-AC29-A44AE27605CC}" destId="{01FC1507-63A2-41CE-894B-584513D6C2EA}" srcOrd="0" destOrd="0" presId="urn:microsoft.com/office/officeart/2005/8/layout/bProcess4"/>
    <dgm:cxn modelId="{B663C49D-F9C8-45E4-B7C3-4BA2C14A98D6}" srcId="{40C38978-D5D4-453D-A7C9-2EE22FEEA022}" destId="{534DADBE-B74B-4B54-B29D-3EED96F5F2C6}" srcOrd="4" destOrd="0" parTransId="{E4082958-3FB8-46C5-9C6B-91FA67697671}" sibTransId="{DB979A0E-A480-4A30-B529-90051D095A06}"/>
    <dgm:cxn modelId="{670EC910-3544-4D6C-93AC-958E10FF02AB}" srcId="{40C38978-D5D4-453D-A7C9-2EE22FEEA022}" destId="{C8783323-8742-48DC-8535-5AE180C8B48E}" srcOrd="7" destOrd="0" parTransId="{9BD4F3F0-851A-4A53-A25F-7FC58935DF0C}" sibTransId="{83ED8F14-B897-4441-8EB4-A379563E030A}"/>
    <dgm:cxn modelId="{7DB462B8-7F3A-4AFF-80C6-2FDF970EE1BF}" srcId="{40C38978-D5D4-453D-A7C9-2EE22FEEA022}" destId="{4B51C1FD-30F4-47BA-A753-EE139C3ADCD1}" srcOrd="10" destOrd="0" parTransId="{CB52CDE9-3DCF-4267-BC97-337E02D76D64}" sibTransId="{8B961BCF-A711-42D1-B07A-416471C60E47}"/>
    <dgm:cxn modelId="{AB2281FF-2AFE-4F76-B6B3-39F1292C77DE}" srcId="{40C38978-D5D4-453D-A7C9-2EE22FEEA022}" destId="{98EE70AD-D157-47C8-881D-710D7FD33818}" srcOrd="2" destOrd="0" parTransId="{EDAFD5A5-73FB-4799-9C77-2822F059B1E9}" sibTransId="{E12BC42F-BD5A-400D-8FAE-F006F0D7A74A}"/>
    <dgm:cxn modelId="{0CC2F37A-C168-40D9-8953-0FA4DA6CD33F}" srcId="{40C38978-D5D4-453D-A7C9-2EE22FEEA022}" destId="{06E7C859-D2CE-4818-B06C-2BED6CA9D8CE}" srcOrd="0" destOrd="0" parTransId="{1171B984-3FE2-455C-9B1B-E335D359BACF}" sibTransId="{4FEA3700-2F3C-4806-9C9B-F7364B0291AF}"/>
    <dgm:cxn modelId="{6816FE0F-E661-4492-A7AA-643D21268C7B}" type="presOf" srcId="{5093DDAA-4814-4F07-AB1D-58866334E5E9}" destId="{AB894898-7526-4237-B198-CC3A784E593B}" srcOrd="0" destOrd="0" presId="urn:microsoft.com/office/officeart/2005/8/layout/bProcess4"/>
    <dgm:cxn modelId="{7316A130-A79D-4C37-9F44-D15359B15791}" type="presOf" srcId="{E12BC42F-BD5A-400D-8FAE-F006F0D7A74A}" destId="{97452B87-8683-4523-8CDC-2D14C895269B}" srcOrd="0" destOrd="0" presId="urn:microsoft.com/office/officeart/2005/8/layout/bProcess4"/>
    <dgm:cxn modelId="{5000368B-A5BC-4486-9058-23B8A9B66DC0}" type="presOf" srcId="{40C38978-D5D4-453D-A7C9-2EE22FEEA022}" destId="{971CDCBD-9EB2-40EA-942F-35D7B4308B53}" srcOrd="0" destOrd="0" presId="urn:microsoft.com/office/officeart/2005/8/layout/bProcess4"/>
    <dgm:cxn modelId="{60606040-BE57-4F13-820D-CD301F094B8B}" type="presOf" srcId="{4FEA3700-2F3C-4806-9C9B-F7364B0291AF}" destId="{49F0AC8C-BCF6-482A-87BB-CE0B453C76C9}" srcOrd="0" destOrd="0" presId="urn:microsoft.com/office/officeart/2005/8/layout/bProcess4"/>
    <dgm:cxn modelId="{2B1E311F-50A6-4474-892D-4B85957EA57C}" type="presOf" srcId="{DB979A0E-A480-4A30-B529-90051D095A06}" destId="{9DD631C8-8FFD-429B-8EC8-EEBDD3751D36}" srcOrd="0" destOrd="0" presId="urn:microsoft.com/office/officeart/2005/8/layout/bProcess4"/>
    <dgm:cxn modelId="{8D0CCAB0-1424-41F3-992A-0B2334308694}" type="presOf" srcId="{67A02B03-6A2A-4B3E-A2EC-78B792B6E496}" destId="{ADF2AEC1-31D4-4F98-A4D6-A84052FDCD24}" srcOrd="0" destOrd="0" presId="urn:microsoft.com/office/officeart/2005/8/layout/bProcess4"/>
    <dgm:cxn modelId="{80D62619-6A3D-4014-8029-AF9FC372DE22}" type="presOf" srcId="{E09A0500-BEC2-4B1D-BF73-EE50510ED8B1}" destId="{636A4092-9EEA-4C72-98F6-5E48DDB53095}" srcOrd="0" destOrd="0" presId="urn:microsoft.com/office/officeart/2005/8/layout/bProcess4"/>
    <dgm:cxn modelId="{DA1BC2B3-C3C6-402C-BF16-606D83B35088}" type="presOf" srcId="{4B51C1FD-30F4-47BA-A753-EE139C3ADCD1}" destId="{726EF95B-14B2-4FA4-A743-F81A8A5D2E30}" srcOrd="0" destOrd="0" presId="urn:microsoft.com/office/officeart/2005/8/layout/bProcess4"/>
    <dgm:cxn modelId="{825EC13F-1FAF-4E5C-AB8B-02945A87B6C2}" type="presOf" srcId="{3FF5377C-25D2-4634-9E83-3F2ABE4D0020}" destId="{2803A01E-1621-4721-A932-A05CDD51DF44}" srcOrd="0" destOrd="0" presId="urn:microsoft.com/office/officeart/2005/8/layout/bProcess4"/>
    <dgm:cxn modelId="{19D04E9A-E85E-45A8-A524-E651EAD1E177}" type="presOf" srcId="{ED726D17-51EF-4330-8BA8-1AA3B4BD2249}" destId="{9F4747DE-0063-4D36-9B27-25F26CA238B7}" srcOrd="0" destOrd="0" presId="urn:microsoft.com/office/officeart/2005/8/layout/bProcess4"/>
    <dgm:cxn modelId="{E66A0322-936B-4659-8FE5-4071881D3EFA}" type="presOf" srcId="{8B961BCF-A711-42D1-B07A-416471C60E47}" destId="{BD0AED13-E843-4862-95DB-D787D5AD899E}" srcOrd="0" destOrd="0" presId="urn:microsoft.com/office/officeart/2005/8/layout/bProcess4"/>
    <dgm:cxn modelId="{5181FAC8-E554-4788-9FFA-C4EA3E3C5BDE}" type="presOf" srcId="{98EE70AD-D157-47C8-881D-710D7FD33818}" destId="{62684820-CF6B-4C25-A309-F44BD0A48B19}" srcOrd="0" destOrd="0" presId="urn:microsoft.com/office/officeart/2005/8/layout/bProcess4"/>
    <dgm:cxn modelId="{EB3A0EA2-E517-419C-BE2F-BBD8C70CE647}" type="presOf" srcId="{8993C053-7ED5-4B83-83F8-CB9740DEDD06}" destId="{FCAAFE2D-3399-4E21-A4BB-EC65EAAE866F}" srcOrd="0" destOrd="0" presId="urn:microsoft.com/office/officeart/2005/8/layout/bProcess4"/>
    <dgm:cxn modelId="{89D0AAD7-4F99-45CA-8E15-1448157712FC}" type="presOf" srcId="{2690E6C8-772D-4372-8AF5-F8C477EAE484}" destId="{AEA24A7A-9F4D-48A2-B0E8-65846423336F}" srcOrd="0" destOrd="0" presId="urn:microsoft.com/office/officeart/2005/8/layout/bProcess4"/>
    <dgm:cxn modelId="{6D37E275-80B1-4FFD-99EB-03E5CCB79E2A}" srcId="{40C38978-D5D4-453D-A7C9-2EE22FEEA022}" destId="{2A0385EA-63E8-49E3-BEBD-88618C996277}" srcOrd="1" destOrd="0" parTransId="{D961DADF-F919-4EC7-B17F-D7933E74D21B}" sibTransId="{67A02B03-6A2A-4B3E-A2EC-78B792B6E496}"/>
    <dgm:cxn modelId="{4B89D770-5016-49A5-9498-DE7D1BDA1B48}" type="presOf" srcId="{25E7BA25-B636-4E2D-8E7C-312DBFE68E2C}" destId="{B23F7834-A1BB-4782-B4E8-6921E52D125F}" srcOrd="0" destOrd="0" presId="urn:microsoft.com/office/officeart/2005/8/layout/bProcess4"/>
    <dgm:cxn modelId="{EDC8A7DC-BF7B-4F12-853B-3D414B3FA556}" srcId="{40C38978-D5D4-453D-A7C9-2EE22FEEA022}" destId="{2690E6C8-772D-4372-8AF5-F8C477EAE484}" srcOrd="6" destOrd="0" parTransId="{11CC31C0-57B4-4D55-A509-48EB89CA7D4D}" sibTransId="{5093DDAA-4814-4F07-AB1D-58866334E5E9}"/>
    <dgm:cxn modelId="{2F821F37-29C7-404B-92F8-47C8C5A90461}" srcId="{40C38978-D5D4-453D-A7C9-2EE22FEEA022}" destId="{DCB5064A-9A31-4789-96CA-5E3931BD3452}" srcOrd="11" destOrd="0" parTransId="{494ECF2A-0A5F-46BA-BCEC-AE52AB51D35A}" sibTransId="{DBC576BD-5536-46F6-9BBE-98C722628D61}"/>
    <dgm:cxn modelId="{C1D9471F-E7CB-4083-9436-6B6AF334524C}" srcId="{40C38978-D5D4-453D-A7C9-2EE22FEEA022}" destId="{63E6D1ED-D08F-4FDF-A2F7-43DCA67711B0}" srcOrd="9" destOrd="0" parTransId="{B0A7ACAB-D4B2-4500-8962-781CD56F8F11}" sibTransId="{CDD1E3A5-C3EC-4580-9FB2-89DF4B300F12}"/>
    <dgm:cxn modelId="{B01B6D29-598B-4CDE-8BAC-49FF94C3ADD4}" srcId="{40C38978-D5D4-453D-A7C9-2EE22FEEA022}" destId="{E09A0500-BEC2-4B1D-BF73-EE50510ED8B1}" srcOrd="3" destOrd="0" parTransId="{40D016FC-8D1B-415C-8097-F4567200951B}" sibTransId="{25E7BA25-B636-4E2D-8E7C-312DBFE68E2C}"/>
    <dgm:cxn modelId="{99148496-52BB-4E1A-A91F-9A12119C8284}" type="presOf" srcId="{534DADBE-B74B-4B54-B29D-3EED96F5F2C6}" destId="{7368AAB7-3ED5-4525-8E7E-28869E68A333}" srcOrd="0" destOrd="0" presId="urn:microsoft.com/office/officeart/2005/8/layout/bProcess4"/>
    <dgm:cxn modelId="{3E257271-3F10-4E04-B3C9-EB1E9A7AE781}" type="presOf" srcId="{CDD1E3A5-C3EC-4580-9FB2-89DF4B300F12}" destId="{347B5DE1-0755-48E0-89C3-994BAEC5D051}" srcOrd="0" destOrd="0" presId="urn:microsoft.com/office/officeart/2005/8/layout/bProcess4"/>
    <dgm:cxn modelId="{217C88C3-679D-46AD-9420-F77AF2457466}" srcId="{40C38978-D5D4-453D-A7C9-2EE22FEEA022}" destId="{ED726D17-51EF-4330-8BA8-1AA3B4BD2249}" srcOrd="5" destOrd="0" parTransId="{304207DC-D9FF-4006-9478-3CF4DD56C32A}" sibTransId="{8993C053-7ED5-4B83-83F8-CB9740DEDD06}"/>
    <dgm:cxn modelId="{FE790EEB-D1B6-47BB-9C97-824C507ECE54}" type="presParOf" srcId="{971CDCBD-9EB2-40EA-942F-35D7B4308B53}" destId="{E811265A-677A-46E4-A447-A6B569C64DBA}" srcOrd="0" destOrd="0" presId="urn:microsoft.com/office/officeart/2005/8/layout/bProcess4"/>
    <dgm:cxn modelId="{12E8167A-D577-4EB6-984A-761F3625E381}" type="presParOf" srcId="{E811265A-677A-46E4-A447-A6B569C64DBA}" destId="{B9BD2B51-CCB8-4328-90BC-48F57947AD02}" srcOrd="0" destOrd="0" presId="urn:microsoft.com/office/officeart/2005/8/layout/bProcess4"/>
    <dgm:cxn modelId="{7E64817C-8B9B-400D-A042-90422BF7CA42}" type="presParOf" srcId="{E811265A-677A-46E4-A447-A6B569C64DBA}" destId="{018622AA-D45A-4C4E-838C-D950DFD92E2B}" srcOrd="1" destOrd="0" presId="urn:microsoft.com/office/officeart/2005/8/layout/bProcess4"/>
    <dgm:cxn modelId="{77647F57-19C7-407C-874D-FE7913ADE2FD}" type="presParOf" srcId="{971CDCBD-9EB2-40EA-942F-35D7B4308B53}" destId="{49F0AC8C-BCF6-482A-87BB-CE0B453C76C9}" srcOrd="1" destOrd="0" presId="urn:microsoft.com/office/officeart/2005/8/layout/bProcess4"/>
    <dgm:cxn modelId="{F3C5E8B3-1C67-4B76-ABD7-647ED7F9F80D}" type="presParOf" srcId="{971CDCBD-9EB2-40EA-942F-35D7B4308B53}" destId="{27058F85-9F76-4C63-AD08-BA05673A81DD}" srcOrd="2" destOrd="0" presId="urn:microsoft.com/office/officeart/2005/8/layout/bProcess4"/>
    <dgm:cxn modelId="{AB6880E1-0270-4A44-8E53-8EF8B0D27F0F}" type="presParOf" srcId="{27058F85-9F76-4C63-AD08-BA05673A81DD}" destId="{AD08C0E3-93E9-4F93-B9CE-1A3B391A5EFA}" srcOrd="0" destOrd="0" presId="urn:microsoft.com/office/officeart/2005/8/layout/bProcess4"/>
    <dgm:cxn modelId="{FFC44407-E939-4DAB-AD0E-D20AF7AB0622}" type="presParOf" srcId="{27058F85-9F76-4C63-AD08-BA05673A81DD}" destId="{C8D3ACF9-16E7-49DE-9791-71A0C47FEDC7}" srcOrd="1" destOrd="0" presId="urn:microsoft.com/office/officeart/2005/8/layout/bProcess4"/>
    <dgm:cxn modelId="{3120707E-CE54-451C-8E9D-8D4CAC818BD6}" type="presParOf" srcId="{971CDCBD-9EB2-40EA-942F-35D7B4308B53}" destId="{ADF2AEC1-31D4-4F98-A4D6-A84052FDCD24}" srcOrd="3" destOrd="0" presId="urn:microsoft.com/office/officeart/2005/8/layout/bProcess4"/>
    <dgm:cxn modelId="{2BC14F2A-7B3C-43A1-9729-FA9C76B202D4}" type="presParOf" srcId="{971CDCBD-9EB2-40EA-942F-35D7B4308B53}" destId="{D9B4870E-1AC6-4D93-8FDF-2DDE0C09F60E}" srcOrd="4" destOrd="0" presId="urn:microsoft.com/office/officeart/2005/8/layout/bProcess4"/>
    <dgm:cxn modelId="{94EEBC30-990B-4307-BB57-1E3C0D06CB77}" type="presParOf" srcId="{D9B4870E-1AC6-4D93-8FDF-2DDE0C09F60E}" destId="{DE247CBC-DD06-45F4-9BE3-31EC78EE6D5B}" srcOrd="0" destOrd="0" presId="urn:microsoft.com/office/officeart/2005/8/layout/bProcess4"/>
    <dgm:cxn modelId="{BE003CC6-9F4B-489D-8569-31406B8A6BCF}" type="presParOf" srcId="{D9B4870E-1AC6-4D93-8FDF-2DDE0C09F60E}" destId="{62684820-CF6B-4C25-A309-F44BD0A48B19}" srcOrd="1" destOrd="0" presId="urn:microsoft.com/office/officeart/2005/8/layout/bProcess4"/>
    <dgm:cxn modelId="{75E7D819-9542-408B-8ADB-1099D1ABA366}" type="presParOf" srcId="{971CDCBD-9EB2-40EA-942F-35D7B4308B53}" destId="{97452B87-8683-4523-8CDC-2D14C895269B}" srcOrd="5" destOrd="0" presId="urn:microsoft.com/office/officeart/2005/8/layout/bProcess4"/>
    <dgm:cxn modelId="{5A922F75-8127-4555-A1D3-F881090C55C4}" type="presParOf" srcId="{971CDCBD-9EB2-40EA-942F-35D7B4308B53}" destId="{F5B70243-E388-4EB4-BC7E-8AA47F40C46A}" srcOrd="6" destOrd="0" presId="urn:microsoft.com/office/officeart/2005/8/layout/bProcess4"/>
    <dgm:cxn modelId="{5B60BDEC-997D-467F-9519-89600A53C78C}" type="presParOf" srcId="{F5B70243-E388-4EB4-BC7E-8AA47F40C46A}" destId="{CC627D61-65F1-4741-9803-7804BC0EE425}" srcOrd="0" destOrd="0" presId="urn:microsoft.com/office/officeart/2005/8/layout/bProcess4"/>
    <dgm:cxn modelId="{7EA66404-33E3-4662-BBBE-E399A11D1D81}" type="presParOf" srcId="{F5B70243-E388-4EB4-BC7E-8AA47F40C46A}" destId="{636A4092-9EEA-4C72-98F6-5E48DDB53095}" srcOrd="1" destOrd="0" presId="urn:microsoft.com/office/officeart/2005/8/layout/bProcess4"/>
    <dgm:cxn modelId="{037CE049-90AE-4B7D-9E72-923FCD7AD417}" type="presParOf" srcId="{971CDCBD-9EB2-40EA-942F-35D7B4308B53}" destId="{B23F7834-A1BB-4782-B4E8-6921E52D125F}" srcOrd="7" destOrd="0" presId="urn:microsoft.com/office/officeart/2005/8/layout/bProcess4"/>
    <dgm:cxn modelId="{3AEFACEA-BCE7-4FBB-BD06-877807FAE62F}" type="presParOf" srcId="{971CDCBD-9EB2-40EA-942F-35D7B4308B53}" destId="{178C6FAC-1780-4772-8AA5-0CF017113E4E}" srcOrd="8" destOrd="0" presId="urn:microsoft.com/office/officeart/2005/8/layout/bProcess4"/>
    <dgm:cxn modelId="{06F51695-17D8-4A09-8987-201DADEA49A8}" type="presParOf" srcId="{178C6FAC-1780-4772-8AA5-0CF017113E4E}" destId="{221700ED-56DF-4B03-97D0-041D87F5EFF4}" srcOrd="0" destOrd="0" presId="urn:microsoft.com/office/officeart/2005/8/layout/bProcess4"/>
    <dgm:cxn modelId="{C47CEA24-D287-43C1-9568-6447BECFFB50}" type="presParOf" srcId="{178C6FAC-1780-4772-8AA5-0CF017113E4E}" destId="{7368AAB7-3ED5-4525-8E7E-28869E68A333}" srcOrd="1" destOrd="0" presId="urn:microsoft.com/office/officeart/2005/8/layout/bProcess4"/>
    <dgm:cxn modelId="{D0BE646C-557C-466F-B630-35E67C42F8A2}" type="presParOf" srcId="{971CDCBD-9EB2-40EA-942F-35D7B4308B53}" destId="{9DD631C8-8FFD-429B-8EC8-EEBDD3751D36}" srcOrd="9" destOrd="0" presId="urn:microsoft.com/office/officeart/2005/8/layout/bProcess4"/>
    <dgm:cxn modelId="{E0521CD3-1332-4DEB-9CC2-B9BA87DE29AA}" type="presParOf" srcId="{971CDCBD-9EB2-40EA-942F-35D7B4308B53}" destId="{11527848-AE95-460B-82BD-19507CF3C1E6}" srcOrd="10" destOrd="0" presId="urn:microsoft.com/office/officeart/2005/8/layout/bProcess4"/>
    <dgm:cxn modelId="{AE39CC32-A3B5-48E1-8A98-D3443BBBFE96}" type="presParOf" srcId="{11527848-AE95-460B-82BD-19507CF3C1E6}" destId="{9DFFE040-9C80-4CF9-93AB-39C73DB81C1A}" srcOrd="0" destOrd="0" presId="urn:microsoft.com/office/officeart/2005/8/layout/bProcess4"/>
    <dgm:cxn modelId="{FE3C9B2D-4767-4373-B10B-A9895231C372}" type="presParOf" srcId="{11527848-AE95-460B-82BD-19507CF3C1E6}" destId="{9F4747DE-0063-4D36-9B27-25F26CA238B7}" srcOrd="1" destOrd="0" presId="urn:microsoft.com/office/officeart/2005/8/layout/bProcess4"/>
    <dgm:cxn modelId="{58D68105-5970-4A39-895D-005E0789A07C}" type="presParOf" srcId="{971CDCBD-9EB2-40EA-942F-35D7B4308B53}" destId="{FCAAFE2D-3399-4E21-A4BB-EC65EAAE866F}" srcOrd="11" destOrd="0" presId="urn:microsoft.com/office/officeart/2005/8/layout/bProcess4"/>
    <dgm:cxn modelId="{6564644A-3841-43F1-AC7F-F2463CDBCE93}" type="presParOf" srcId="{971CDCBD-9EB2-40EA-942F-35D7B4308B53}" destId="{FDB8F4BD-F4B5-4AA4-B1F5-D3D2B8B2CB6E}" srcOrd="12" destOrd="0" presId="urn:microsoft.com/office/officeart/2005/8/layout/bProcess4"/>
    <dgm:cxn modelId="{8346F3D2-564E-4EB8-BD87-021443029338}" type="presParOf" srcId="{FDB8F4BD-F4B5-4AA4-B1F5-D3D2B8B2CB6E}" destId="{6090B456-7A1C-4872-9519-0143CAE2032B}" srcOrd="0" destOrd="0" presId="urn:microsoft.com/office/officeart/2005/8/layout/bProcess4"/>
    <dgm:cxn modelId="{726CA1E0-5340-4B43-BEB6-6FC863D5511F}" type="presParOf" srcId="{FDB8F4BD-F4B5-4AA4-B1F5-D3D2B8B2CB6E}" destId="{AEA24A7A-9F4D-48A2-B0E8-65846423336F}" srcOrd="1" destOrd="0" presId="urn:microsoft.com/office/officeart/2005/8/layout/bProcess4"/>
    <dgm:cxn modelId="{B9047409-59B5-4509-9F09-2DC7954B0DEC}" type="presParOf" srcId="{971CDCBD-9EB2-40EA-942F-35D7B4308B53}" destId="{AB894898-7526-4237-B198-CC3A784E593B}" srcOrd="13" destOrd="0" presId="urn:microsoft.com/office/officeart/2005/8/layout/bProcess4"/>
    <dgm:cxn modelId="{440423D5-9075-4795-A4B7-30E5B8F47E73}" type="presParOf" srcId="{971CDCBD-9EB2-40EA-942F-35D7B4308B53}" destId="{EF6CE679-23F9-46EA-82F8-81818B3BBE1D}" srcOrd="14" destOrd="0" presId="urn:microsoft.com/office/officeart/2005/8/layout/bProcess4"/>
    <dgm:cxn modelId="{A29921F2-C595-49FB-8F8C-9E0210619AE1}" type="presParOf" srcId="{EF6CE679-23F9-46EA-82F8-81818B3BBE1D}" destId="{928F5C72-F8C1-4689-84CA-4CBA5011F720}" srcOrd="0" destOrd="0" presId="urn:microsoft.com/office/officeart/2005/8/layout/bProcess4"/>
    <dgm:cxn modelId="{1FD6F620-FC18-4835-BC63-46BC9555DD18}" type="presParOf" srcId="{EF6CE679-23F9-46EA-82F8-81818B3BBE1D}" destId="{0B90DC16-87BC-4B29-A845-6248E9130400}" srcOrd="1" destOrd="0" presId="urn:microsoft.com/office/officeart/2005/8/layout/bProcess4"/>
    <dgm:cxn modelId="{32A3F79A-C90A-40E7-AEE4-9E056D3B2DCF}" type="presParOf" srcId="{971CDCBD-9EB2-40EA-942F-35D7B4308B53}" destId="{3C0B3EC1-8A6C-46C4-A471-E184C44F0D90}" srcOrd="15" destOrd="0" presId="urn:microsoft.com/office/officeart/2005/8/layout/bProcess4"/>
    <dgm:cxn modelId="{027BBF62-FC13-4C9A-915A-5ECBA8B9A0D8}" type="presParOf" srcId="{971CDCBD-9EB2-40EA-942F-35D7B4308B53}" destId="{B5D62004-A78F-465C-B9AA-E950270CD551}" srcOrd="16" destOrd="0" presId="urn:microsoft.com/office/officeart/2005/8/layout/bProcess4"/>
    <dgm:cxn modelId="{E033053E-9EBF-49C9-BC2C-6B7EC00143D6}" type="presParOf" srcId="{B5D62004-A78F-465C-B9AA-E950270CD551}" destId="{183D1D99-97EA-4611-AE74-E0CFD984F25F}" srcOrd="0" destOrd="0" presId="urn:microsoft.com/office/officeart/2005/8/layout/bProcess4"/>
    <dgm:cxn modelId="{5CE1F97D-16D8-405B-B0CB-A6B0DCE301B1}" type="presParOf" srcId="{B5D62004-A78F-465C-B9AA-E950270CD551}" destId="{01FC1507-63A2-41CE-894B-584513D6C2EA}" srcOrd="1" destOrd="0" presId="urn:microsoft.com/office/officeart/2005/8/layout/bProcess4"/>
    <dgm:cxn modelId="{129F9A56-686C-4FB5-B5ED-8F4424D98E37}" type="presParOf" srcId="{971CDCBD-9EB2-40EA-942F-35D7B4308B53}" destId="{2803A01E-1621-4721-A932-A05CDD51DF44}" srcOrd="17" destOrd="0" presId="urn:microsoft.com/office/officeart/2005/8/layout/bProcess4"/>
    <dgm:cxn modelId="{8F32B590-1EA5-4117-A951-28770AC0799A}" type="presParOf" srcId="{971CDCBD-9EB2-40EA-942F-35D7B4308B53}" destId="{CFDCC2AC-A824-4925-911C-0B1201D4FCD9}" srcOrd="18" destOrd="0" presId="urn:microsoft.com/office/officeart/2005/8/layout/bProcess4"/>
    <dgm:cxn modelId="{E4295625-2D53-4F46-AEF6-E7790FCFE910}" type="presParOf" srcId="{CFDCC2AC-A824-4925-911C-0B1201D4FCD9}" destId="{174471E4-D7A7-4D03-8BA2-43B3C658C0ED}" srcOrd="0" destOrd="0" presId="urn:microsoft.com/office/officeart/2005/8/layout/bProcess4"/>
    <dgm:cxn modelId="{B2922C45-6F9A-44A3-AD87-C3425BA49C42}" type="presParOf" srcId="{CFDCC2AC-A824-4925-911C-0B1201D4FCD9}" destId="{3D36FCF9-535E-4ABC-A672-9BB26C572A44}" srcOrd="1" destOrd="0" presId="urn:microsoft.com/office/officeart/2005/8/layout/bProcess4"/>
    <dgm:cxn modelId="{13A33D0B-C1C6-4E26-A5CF-ED99053B7F9C}" type="presParOf" srcId="{971CDCBD-9EB2-40EA-942F-35D7B4308B53}" destId="{347B5DE1-0755-48E0-89C3-994BAEC5D051}" srcOrd="19" destOrd="0" presId="urn:microsoft.com/office/officeart/2005/8/layout/bProcess4"/>
    <dgm:cxn modelId="{A98FCEED-8AE9-4542-91B1-F4A64EF881DF}" type="presParOf" srcId="{971CDCBD-9EB2-40EA-942F-35D7B4308B53}" destId="{891EC9AB-E95E-4DEC-84D8-106471DB24B4}" srcOrd="20" destOrd="0" presId="urn:microsoft.com/office/officeart/2005/8/layout/bProcess4"/>
    <dgm:cxn modelId="{B9796D08-8797-41C4-A8D3-36DDA9D2B2A5}" type="presParOf" srcId="{891EC9AB-E95E-4DEC-84D8-106471DB24B4}" destId="{E25E8D86-DCBA-4DAC-8208-3B5CD738C0EA}" srcOrd="0" destOrd="0" presId="urn:microsoft.com/office/officeart/2005/8/layout/bProcess4"/>
    <dgm:cxn modelId="{A8A4234F-F192-4862-AB80-4E9493B7C10E}" type="presParOf" srcId="{891EC9AB-E95E-4DEC-84D8-106471DB24B4}" destId="{726EF95B-14B2-4FA4-A743-F81A8A5D2E30}" srcOrd="1" destOrd="0" presId="urn:microsoft.com/office/officeart/2005/8/layout/bProcess4"/>
    <dgm:cxn modelId="{5293908A-389F-4A50-B0A9-DCA1254675B3}" type="presParOf" srcId="{971CDCBD-9EB2-40EA-942F-35D7B4308B53}" destId="{BD0AED13-E843-4862-95DB-D787D5AD899E}" srcOrd="21" destOrd="0" presId="urn:microsoft.com/office/officeart/2005/8/layout/bProcess4"/>
    <dgm:cxn modelId="{E4CEF7AF-F3F8-427B-B103-059F096A9F9C}" type="presParOf" srcId="{971CDCBD-9EB2-40EA-942F-35D7B4308B53}" destId="{351A0734-CC91-4E9C-94FC-BBF12CA50365}" srcOrd="22" destOrd="0" presId="urn:microsoft.com/office/officeart/2005/8/layout/bProcess4"/>
    <dgm:cxn modelId="{DD4E38C2-8266-45FE-A0C2-CFAB483722A9}" type="presParOf" srcId="{351A0734-CC91-4E9C-94FC-BBF12CA50365}" destId="{D84EBEBB-ADA7-4FD0-ADAF-F7ECE5DA445A}" srcOrd="0" destOrd="0" presId="urn:microsoft.com/office/officeart/2005/8/layout/bProcess4"/>
    <dgm:cxn modelId="{5A805889-8EB0-400C-A3C1-CFBDBE35F421}" type="presParOf" srcId="{351A0734-CC91-4E9C-94FC-BBF12CA50365}" destId="{06E271BB-D001-43D9-B883-91EC4FE49D12}" srcOrd="1" destOrd="0" presId="urn:microsoft.com/office/officeart/2005/8/layout/b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D7B63-A9C6-4A5B-8D85-BFD23FA2C1A7}"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09901-BEC6-4771-A11E-A69513759D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043B-87FB-4B53-8960-94A17942635F}"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EFAE7-6776-4A98-9681-C9D164F784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043B-87FB-4B53-8960-94A17942635F}" type="datetimeFigureOut">
              <a:rPr lang="en-US" smtClean="0"/>
              <a:pPr/>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EFAE7-6776-4A98-9681-C9D164F784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574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0" y="0"/>
            <a:ext cx="5029200" cy="6858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Product</a:t>
            </a:r>
            <a:r>
              <a:rPr kumimoji="0" lang="en-US" sz="4400" b="0" i="0" u="none" strike="noStrike" kern="1200" cap="none" spc="0" normalizeH="0" noProof="0" dirty="0" smtClean="0">
                <a:ln>
                  <a:noFill/>
                </a:ln>
                <a:solidFill>
                  <a:schemeClr val="tx1"/>
                </a:solidFill>
                <a:effectLst/>
                <a:uLnTx/>
                <a:uFillTx/>
                <a:latin typeface="+mj-lt"/>
                <a:ea typeface="+mj-ea"/>
                <a:cs typeface="+mj-cs"/>
              </a:rPr>
              <a:t> Vision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29200" cy="685800"/>
          </a:xfrm>
        </p:spPr>
        <p:txBody>
          <a:bodyPr>
            <a:normAutofit fontScale="90000"/>
          </a:bodyPr>
          <a:lstStyle/>
          <a:p>
            <a:r>
              <a:rPr lang="en-US" dirty="0" smtClean="0"/>
              <a:t>User Needs &amp; Solutions</a:t>
            </a:r>
            <a:endParaRPr lang="en-US" dirty="0"/>
          </a:p>
        </p:txBody>
      </p:sp>
      <p:graphicFrame>
        <p:nvGraphicFramePr>
          <p:cNvPr id="5" name="Table 4"/>
          <p:cNvGraphicFramePr>
            <a:graphicFrameLocks noGrp="1"/>
          </p:cNvGraphicFramePr>
          <p:nvPr/>
        </p:nvGraphicFramePr>
        <p:xfrm>
          <a:off x="76200" y="762000"/>
          <a:ext cx="8915400" cy="5975898"/>
        </p:xfrm>
        <a:graphic>
          <a:graphicData uri="http://schemas.openxmlformats.org/drawingml/2006/table">
            <a:tbl>
              <a:tblPr firstRow="1" bandRow="1">
                <a:tableStyleId>{5C22544A-7EE6-4342-B048-85BDC9FD1C3A}</a:tableStyleId>
              </a:tblPr>
              <a:tblGrid>
                <a:gridCol w="4457700"/>
                <a:gridCol w="4457700"/>
              </a:tblGrid>
              <a:tr h="492399">
                <a:tc>
                  <a:txBody>
                    <a:bodyPr/>
                    <a:lstStyle/>
                    <a:p>
                      <a:r>
                        <a:rPr lang="en-US" dirty="0" smtClean="0"/>
                        <a:t>Needs of User (Tourist)</a:t>
                      </a:r>
                      <a:endParaRPr lang="en-US" dirty="0"/>
                    </a:p>
                  </a:txBody>
                  <a:tcPr/>
                </a:tc>
                <a:tc>
                  <a:txBody>
                    <a:bodyPr/>
                    <a:lstStyle/>
                    <a:p>
                      <a:r>
                        <a:rPr lang="en-US" dirty="0" smtClean="0"/>
                        <a:t>Solutions</a:t>
                      </a:r>
                      <a:endParaRPr lang="en-US" dirty="0"/>
                    </a:p>
                  </a:txBody>
                  <a:tcPr/>
                </a:tc>
              </a:tr>
              <a:tr h="492399">
                <a:tc>
                  <a:txBody>
                    <a:bodyPr/>
                    <a:lstStyle/>
                    <a:p>
                      <a:r>
                        <a:rPr lang="en-US" sz="1750" dirty="0" smtClean="0"/>
                        <a:t>Language</a:t>
                      </a:r>
                      <a:r>
                        <a:rPr lang="en-US" sz="1750" baseline="0" dirty="0" smtClean="0"/>
                        <a:t> &amp; user friendliness</a:t>
                      </a:r>
                      <a:endParaRPr lang="en-US" sz="1750" dirty="0"/>
                    </a:p>
                  </a:txBody>
                  <a:tcPr/>
                </a:tc>
                <a:tc>
                  <a:txBody>
                    <a:bodyPr/>
                    <a:lstStyle/>
                    <a:p>
                      <a:r>
                        <a:rPr lang="en-US" sz="1750" dirty="0" smtClean="0"/>
                        <a:t>App will be</a:t>
                      </a:r>
                      <a:r>
                        <a:rPr lang="en-US" sz="1750" baseline="0" dirty="0" smtClean="0"/>
                        <a:t> multi-lingual and easy to use.</a:t>
                      </a:r>
                      <a:endParaRPr lang="en-US" sz="1750" dirty="0"/>
                    </a:p>
                  </a:txBody>
                  <a:tcPr/>
                </a:tc>
              </a:tr>
              <a:tr h="837973">
                <a:tc>
                  <a:txBody>
                    <a:bodyPr/>
                    <a:lstStyle/>
                    <a:p>
                      <a:r>
                        <a:rPr lang="en-US" sz="1750" baseline="0" dirty="0" smtClean="0"/>
                        <a:t>Bikes should be easily accessed from anywhere at anytime by the tourist.</a:t>
                      </a:r>
                      <a:endParaRPr lang="en-US" sz="1750" dirty="0"/>
                    </a:p>
                  </a:txBody>
                  <a:tcPr/>
                </a:tc>
                <a:tc>
                  <a:txBody>
                    <a:bodyPr/>
                    <a:lstStyle/>
                    <a:p>
                      <a:r>
                        <a:rPr lang="en-US" sz="1750" dirty="0" smtClean="0"/>
                        <a:t>Bikes will have a GPS system and they will give the user live location of the bike on the app along with directions to reach it.</a:t>
                      </a:r>
                      <a:endParaRPr lang="en-US" sz="1750" dirty="0"/>
                    </a:p>
                  </a:txBody>
                  <a:tcPr/>
                </a:tc>
              </a:tr>
              <a:tr h="837973">
                <a:tc>
                  <a:txBody>
                    <a:bodyPr/>
                    <a:lstStyle/>
                    <a:p>
                      <a:r>
                        <a:rPr lang="en-US" sz="1750" dirty="0" smtClean="0"/>
                        <a:t>Price transparency</a:t>
                      </a:r>
                      <a:endParaRPr lang="en-US" sz="1750" dirty="0"/>
                    </a:p>
                  </a:txBody>
                  <a:tcPr/>
                </a:tc>
                <a:tc>
                  <a:txBody>
                    <a:bodyPr/>
                    <a:lstStyle/>
                    <a:p>
                      <a:r>
                        <a:rPr lang="en-US" sz="1750" dirty="0" smtClean="0"/>
                        <a:t>Prices will be shown to the user based on the distance</a:t>
                      </a:r>
                      <a:r>
                        <a:rPr lang="en-US" sz="1750" baseline="0" dirty="0" smtClean="0"/>
                        <a:t> travelled, time and the type of bike. Users will also be able to advance book.</a:t>
                      </a:r>
                      <a:endParaRPr lang="en-US" sz="1750" dirty="0"/>
                    </a:p>
                  </a:txBody>
                  <a:tcPr/>
                </a:tc>
              </a:tr>
              <a:tr h="1088649">
                <a:tc>
                  <a:txBody>
                    <a:bodyPr/>
                    <a:lstStyle/>
                    <a:p>
                      <a:r>
                        <a:rPr lang="en-US" sz="1750" dirty="0" smtClean="0"/>
                        <a:t>Bike</a:t>
                      </a:r>
                      <a:r>
                        <a:rPr lang="en-US" sz="1750" baseline="0" dirty="0" smtClean="0"/>
                        <a:t> ride initiation &amp; safety</a:t>
                      </a:r>
                      <a:endParaRPr lang="en-US" sz="1750" dirty="0"/>
                    </a:p>
                  </a:txBody>
                  <a:tcPr/>
                </a:tc>
                <a:tc>
                  <a:txBody>
                    <a:bodyPr/>
                    <a:lstStyle/>
                    <a:p>
                      <a:r>
                        <a:rPr lang="en-US" sz="1750" dirty="0" smtClean="0"/>
                        <a:t>User will add money</a:t>
                      </a:r>
                      <a:r>
                        <a:rPr lang="en-US" sz="1750" baseline="0" dirty="0" smtClean="0"/>
                        <a:t> to the wallet or add another payment method &amp; scan the QR code on the bike to unlock and give ride start confirmation.</a:t>
                      </a:r>
                      <a:endParaRPr lang="en-US" sz="1750" dirty="0"/>
                    </a:p>
                  </a:txBody>
                  <a:tcPr/>
                </a:tc>
              </a:tr>
              <a:tr h="1088649">
                <a:tc>
                  <a:txBody>
                    <a:bodyPr/>
                    <a:lstStyle/>
                    <a:p>
                      <a:r>
                        <a:rPr lang="en-US" sz="1750" dirty="0" smtClean="0"/>
                        <a:t>After Ride  &amp; Payment</a:t>
                      </a:r>
                      <a:endParaRPr lang="en-US" sz="1750" dirty="0"/>
                    </a:p>
                  </a:txBody>
                  <a:tcPr/>
                </a:tc>
                <a:tc>
                  <a:txBody>
                    <a:bodyPr/>
                    <a:lstStyle/>
                    <a:p>
                      <a:r>
                        <a:rPr lang="en-US" sz="1750" dirty="0" smtClean="0"/>
                        <a:t>User</a:t>
                      </a:r>
                      <a:r>
                        <a:rPr lang="en-US" sz="1750" baseline="0" dirty="0" smtClean="0"/>
                        <a:t> will be shown ideal parking spots near his end location and he can park the bike there and end the ride. Amount will be deducted from the wallet and invoice will be sent to user.</a:t>
                      </a:r>
                      <a:endParaRPr lang="en-US" sz="1750" dirty="0"/>
                    </a:p>
                  </a:txBody>
                  <a:tcPr/>
                </a:tc>
              </a:tr>
              <a:tr h="837973">
                <a:tc>
                  <a:txBody>
                    <a:bodyPr/>
                    <a:lstStyle/>
                    <a:p>
                      <a:r>
                        <a:rPr lang="en-US" sz="1750" dirty="0" smtClean="0"/>
                        <a:t>Get suggestions on famous tourist places from the app.</a:t>
                      </a:r>
                      <a:endParaRPr lang="en-US" sz="1750" dirty="0"/>
                    </a:p>
                  </a:txBody>
                  <a:tcPr/>
                </a:tc>
                <a:tc>
                  <a:txBody>
                    <a:bodyPr/>
                    <a:lstStyle/>
                    <a:p>
                      <a:r>
                        <a:rPr lang="en-US" sz="1750" dirty="0" smtClean="0"/>
                        <a:t>App will give</a:t>
                      </a:r>
                      <a:r>
                        <a:rPr lang="en-US" sz="1750" baseline="0" dirty="0" smtClean="0"/>
                        <a:t> user a personalized experience and suggestions based on his taste preferences &amp; feedback from other users of the app.</a:t>
                      </a:r>
                      <a:endParaRPr lang="en-US" sz="175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4419600" cy="563562"/>
          </a:xfrm>
        </p:spPr>
        <p:txBody>
          <a:bodyPr>
            <a:normAutofit fontScale="90000"/>
          </a:bodyPr>
          <a:lstStyle/>
          <a:p>
            <a:r>
              <a:rPr lang="en-US" dirty="0" smtClean="0"/>
              <a:t>Solution Evaluation</a:t>
            </a:r>
            <a:endParaRPr lang="en-US" dirty="0"/>
          </a:p>
        </p:txBody>
      </p:sp>
      <p:graphicFrame>
        <p:nvGraphicFramePr>
          <p:cNvPr id="4" name="Content Placeholder 3"/>
          <p:cNvGraphicFramePr>
            <a:graphicFrameLocks noGrp="1"/>
          </p:cNvGraphicFramePr>
          <p:nvPr>
            <p:ph idx="1"/>
          </p:nvPr>
        </p:nvGraphicFramePr>
        <p:xfrm>
          <a:off x="457200" y="1600200"/>
          <a:ext cx="8229600" cy="49428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Solution</a:t>
                      </a:r>
                      <a:endParaRPr lang="en-US" dirty="0"/>
                    </a:p>
                  </a:txBody>
                  <a:tcPr/>
                </a:tc>
                <a:tc>
                  <a:txBody>
                    <a:bodyPr/>
                    <a:lstStyle/>
                    <a:p>
                      <a:r>
                        <a:rPr lang="en-US" dirty="0" smtClean="0"/>
                        <a:t>Frequency of usage</a:t>
                      </a:r>
                      <a:endParaRPr lang="en-US" dirty="0"/>
                    </a:p>
                  </a:txBody>
                  <a:tcPr/>
                </a:tc>
                <a:tc>
                  <a:txBody>
                    <a:bodyPr/>
                    <a:lstStyle/>
                    <a:p>
                      <a:r>
                        <a:rPr lang="en-US" dirty="0" smtClean="0"/>
                        <a:t>Impact on User</a:t>
                      </a:r>
                      <a:endParaRPr lang="en-US" dirty="0"/>
                    </a:p>
                  </a:txBody>
                  <a:tcPr/>
                </a:tc>
                <a:tc>
                  <a:txBody>
                    <a:bodyPr/>
                    <a:lstStyle/>
                    <a:p>
                      <a:r>
                        <a:rPr lang="en-US" dirty="0" smtClean="0"/>
                        <a:t>Impact on Business</a:t>
                      </a:r>
                      <a:endParaRPr lang="en-US" dirty="0"/>
                    </a:p>
                  </a:txBody>
                  <a:tcPr/>
                </a:tc>
                <a:tc>
                  <a:txBody>
                    <a:bodyPr/>
                    <a:lstStyle/>
                    <a:p>
                      <a:r>
                        <a:rPr lang="en-US" dirty="0" smtClean="0"/>
                        <a:t>Dev.</a:t>
                      </a:r>
                      <a:r>
                        <a:rPr lang="en-US" baseline="0" dirty="0" smtClean="0"/>
                        <a:t> Time &amp; Resources</a:t>
                      </a:r>
                      <a:endParaRPr lang="en-US" dirty="0"/>
                    </a:p>
                  </a:txBody>
                  <a:tcPr/>
                </a:tc>
              </a:tr>
              <a:tr h="370840">
                <a:tc>
                  <a:txBody>
                    <a:bodyPr/>
                    <a:lstStyle/>
                    <a:p>
                      <a:r>
                        <a:rPr lang="en-US" dirty="0" smtClean="0"/>
                        <a:t>Multi-lingual App</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r h="370840">
                <a:tc>
                  <a:txBody>
                    <a:bodyPr/>
                    <a:lstStyle/>
                    <a:p>
                      <a:r>
                        <a:rPr lang="en-US" dirty="0" smtClean="0"/>
                        <a:t>Bike</a:t>
                      </a:r>
                      <a:r>
                        <a:rPr lang="en-US" baseline="0" dirty="0" smtClean="0"/>
                        <a:t> Location</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r>
              <a:tr h="370840">
                <a:tc>
                  <a:txBody>
                    <a:bodyPr/>
                    <a:lstStyle/>
                    <a:p>
                      <a:r>
                        <a:rPr lang="en-US" dirty="0" smtClean="0"/>
                        <a:t>Price</a:t>
                      </a:r>
                      <a:r>
                        <a:rPr lang="en-US" baseline="0" dirty="0" smtClean="0"/>
                        <a:t> as per </a:t>
                      </a:r>
                      <a:r>
                        <a:rPr lang="en-US" baseline="0" dirty="0" err="1" smtClean="0"/>
                        <a:t>distance,time</a:t>
                      </a:r>
                      <a:r>
                        <a:rPr lang="en-US" baseline="0" dirty="0" smtClean="0"/>
                        <a:t> &amp; bike type</a:t>
                      </a:r>
                      <a:endParaRPr lang="en-US" dirty="0"/>
                    </a:p>
                  </a:txBody>
                  <a:tcPr/>
                </a:tc>
                <a:tc>
                  <a:txBody>
                    <a:bodyPr/>
                    <a:lstStyle/>
                    <a:p>
                      <a:r>
                        <a:rPr lang="en-US" dirty="0" smtClean="0"/>
                        <a:t>Medium</a:t>
                      </a:r>
                      <a:endParaRPr lang="en-US" dirty="0"/>
                    </a:p>
                  </a:txBody>
                  <a:tcPr/>
                </a:tc>
                <a:tc>
                  <a:txBody>
                    <a:bodyPr/>
                    <a:lstStyle/>
                    <a:p>
                      <a:r>
                        <a:rPr lang="en-US" dirty="0" smtClean="0"/>
                        <a:t>High</a:t>
                      </a:r>
                      <a:endParaRPr lang="en-US" dirty="0"/>
                    </a:p>
                  </a:txBody>
                  <a:tcPr/>
                </a:tc>
                <a:tc>
                  <a:txBody>
                    <a:bodyPr/>
                    <a:lstStyle/>
                    <a:p>
                      <a:r>
                        <a:rPr lang="en-US" dirty="0" smtClean="0"/>
                        <a:t>Medium</a:t>
                      </a:r>
                      <a:endParaRPr lang="en-US" dirty="0"/>
                    </a:p>
                  </a:txBody>
                  <a:tcPr/>
                </a:tc>
                <a:tc>
                  <a:txBody>
                    <a:bodyPr/>
                    <a:lstStyle/>
                    <a:p>
                      <a:r>
                        <a:rPr lang="en-US" dirty="0" smtClean="0"/>
                        <a:t>Medium</a:t>
                      </a:r>
                      <a:endParaRPr lang="en-US" dirty="0"/>
                    </a:p>
                  </a:txBody>
                  <a:tcPr/>
                </a:tc>
              </a:tr>
              <a:tr h="370840">
                <a:tc>
                  <a:txBody>
                    <a:bodyPr/>
                    <a:lstStyle/>
                    <a:p>
                      <a:r>
                        <a:rPr lang="en-US" dirty="0" smtClean="0"/>
                        <a:t>Payment</a:t>
                      </a:r>
                      <a:r>
                        <a:rPr lang="en-US" baseline="0" dirty="0" smtClean="0"/>
                        <a:t> method &amp; Bike unlock</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Ride</a:t>
                      </a:r>
                      <a:r>
                        <a:rPr lang="en-US" baseline="0" dirty="0" smtClean="0"/>
                        <a:t> completion, parking suggestions &amp; payment</a:t>
                      </a:r>
                      <a:endParaRPr lang="en-US" dirty="0"/>
                    </a:p>
                  </a:txBody>
                  <a:tcPr/>
                </a:tc>
                <a:tc>
                  <a:txBody>
                    <a:bodyPr/>
                    <a:lstStyle/>
                    <a:p>
                      <a:r>
                        <a:rPr lang="en-US" dirty="0" smtClean="0"/>
                        <a:t>Medium</a:t>
                      </a:r>
                      <a:endParaRPr lang="en-US" dirty="0"/>
                    </a:p>
                  </a:txBody>
                  <a:tcPr/>
                </a:tc>
                <a:tc>
                  <a:txBody>
                    <a:bodyPr/>
                    <a:lstStyle/>
                    <a:p>
                      <a:r>
                        <a:rPr lang="en-US" dirty="0" smtClean="0"/>
                        <a:t>Medium</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819400" cy="381000"/>
          </a:xfrm>
        </p:spPr>
        <p:txBody>
          <a:bodyPr>
            <a:normAutofit fontScale="90000"/>
          </a:bodyPr>
          <a:lstStyle/>
          <a:p>
            <a:r>
              <a:rPr lang="en-US" sz="2400" b="1" u="sng" dirty="0" smtClean="0"/>
              <a:t>Feature Prioritization</a:t>
            </a:r>
            <a:endParaRPr lang="en-US" sz="2400" b="1" u="sng" dirty="0"/>
          </a:p>
        </p:txBody>
      </p:sp>
      <p:graphicFrame>
        <p:nvGraphicFramePr>
          <p:cNvPr id="4" name="Table 3"/>
          <p:cNvGraphicFramePr>
            <a:graphicFrameLocks noGrp="1"/>
          </p:cNvGraphicFramePr>
          <p:nvPr/>
        </p:nvGraphicFramePr>
        <p:xfrm>
          <a:off x="76200" y="559392"/>
          <a:ext cx="8915400" cy="6146208"/>
        </p:xfrm>
        <a:graphic>
          <a:graphicData uri="http://schemas.openxmlformats.org/drawingml/2006/table">
            <a:tbl>
              <a:tblPr firstRow="1" bandRow="1">
                <a:tableStyleId>{5C22544A-7EE6-4342-B048-85BDC9FD1C3A}</a:tableStyleId>
              </a:tblPr>
              <a:tblGrid>
                <a:gridCol w="2228850"/>
                <a:gridCol w="2228850"/>
                <a:gridCol w="2228850"/>
                <a:gridCol w="2228850"/>
              </a:tblGrid>
              <a:tr h="361278">
                <a:tc>
                  <a:txBody>
                    <a:bodyPr/>
                    <a:lstStyle/>
                    <a:p>
                      <a:pPr algn="ctr"/>
                      <a:r>
                        <a:rPr lang="en-US" sz="1400" dirty="0" smtClean="0"/>
                        <a:t>Feature</a:t>
                      </a:r>
                      <a:endParaRPr lang="en-US" sz="1400" dirty="0"/>
                    </a:p>
                  </a:txBody>
                  <a:tcPr/>
                </a:tc>
                <a:tc>
                  <a:txBody>
                    <a:bodyPr/>
                    <a:lstStyle/>
                    <a:p>
                      <a:pPr algn="ctr"/>
                      <a:r>
                        <a:rPr lang="en-US" sz="1400" dirty="0" smtClean="0"/>
                        <a:t>Impact</a:t>
                      </a:r>
                      <a:endParaRPr lang="en-US" sz="1400" dirty="0"/>
                    </a:p>
                  </a:txBody>
                  <a:tcPr/>
                </a:tc>
                <a:tc>
                  <a:txBody>
                    <a:bodyPr/>
                    <a:lstStyle/>
                    <a:p>
                      <a:pPr algn="ctr"/>
                      <a:r>
                        <a:rPr lang="en-US" sz="1400" dirty="0" smtClean="0"/>
                        <a:t>Effort</a:t>
                      </a:r>
                      <a:endParaRPr lang="en-US" sz="1400" dirty="0"/>
                    </a:p>
                  </a:txBody>
                  <a:tcPr/>
                </a:tc>
                <a:tc>
                  <a:txBody>
                    <a:bodyPr/>
                    <a:lstStyle/>
                    <a:p>
                      <a:pPr algn="ctr"/>
                      <a:r>
                        <a:rPr lang="en-US" sz="1400" dirty="0" smtClean="0"/>
                        <a:t>Release</a:t>
                      </a:r>
                      <a:endParaRPr lang="en-US" sz="1400" dirty="0"/>
                    </a:p>
                  </a:txBody>
                  <a:tcPr/>
                </a:tc>
              </a:tr>
              <a:tr h="361278">
                <a:tc>
                  <a:txBody>
                    <a:bodyPr/>
                    <a:lstStyle/>
                    <a:p>
                      <a:pPr algn="ctr"/>
                      <a:r>
                        <a:rPr lang="en-US" sz="1100" dirty="0" smtClean="0"/>
                        <a:t>Profile Creation</a:t>
                      </a:r>
                      <a:endParaRPr lang="en-US" sz="1100" dirty="0"/>
                    </a:p>
                  </a:txBody>
                  <a:tcPr/>
                </a:tc>
                <a:tc>
                  <a:txBody>
                    <a:bodyPr/>
                    <a:lstStyle/>
                    <a:p>
                      <a:pPr algn="ctr"/>
                      <a:r>
                        <a:rPr lang="en-US" sz="1100" dirty="0" smtClean="0"/>
                        <a:t>High</a:t>
                      </a:r>
                      <a:endParaRPr lang="en-US" sz="1100" dirty="0"/>
                    </a:p>
                  </a:txBody>
                  <a:tcPr/>
                </a:tc>
                <a:tc>
                  <a:txBody>
                    <a:bodyPr/>
                    <a:lstStyle/>
                    <a:p>
                      <a:pPr algn="ctr"/>
                      <a:r>
                        <a:rPr lang="en-US" sz="1100" dirty="0" smtClean="0"/>
                        <a:t>High</a:t>
                      </a:r>
                      <a:endParaRPr lang="en-US" sz="1100" dirty="0"/>
                    </a:p>
                  </a:txBody>
                  <a:tcPr/>
                </a:tc>
                <a:tc>
                  <a:txBody>
                    <a:bodyPr/>
                    <a:lstStyle/>
                    <a:p>
                      <a:pPr algn="ctr"/>
                      <a:r>
                        <a:rPr lang="en-US" sz="1100" dirty="0" smtClean="0"/>
                        <a:t>V1</a:t>
                      </a:r>
                      <a:endParaRPr lang="en-US" sz="1100" dirty="0"/>
                    </a:p>
                  </a:txBody>
                  <a:tcPr/>
                </a:tc>
              </a:tr>
              <a:tr h="361278">
                <a:tc>
                  <a:txBody>
                    <a:bodyPr/>
                    <a:lstStyle/>
                    <a:p>
                      <a:pPr algn="ctr" rtl="0" fontAlgn="b"/>
                      <a:r>
                        <a:rPr lang="en-US" sz="1100" dirty="0"/>
                        <a:t>User Authentication &amp; KYC</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Medium</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dirty="0"/>
                        <a:t>GPS System</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High</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dirty="0"/>
                        <a:t>Updated list of available Bikes and prices</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High</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dirty="0"/>
                        <a:t>QR Code Bike Lock/Unlock</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dirty="0"/>
                        <a:t>Location sharing</a:t>
                      </a:r>
                    </a:p>
                  </a:txBody>
                  <a:tcPr marL="22860" marR="22860" marT="15240" marB="15240" anchor="b"/>
                </a:tc>
                <a:tc>
                  <a:txBody>
                    <a:bodyPr/>
                    <a:lstStyle/>
                    <a:p>
                      <a:pPr algn="ctr" rtl="0" fontAlgn="b"/>
                      <a:r>
                        <a:rPr lang="en-US" sz="1100"/>
                        <a:t>Low</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a:t>V2</a:t>
                      </a:r>
                    </a:p>
                  </a:txBody>
                  <a:tcPr marL="22860" marR="22860" marT="15240" marB="15240" anchor="b"/>
                </a:tc>
              </a:tr>
              <a:tr h="361278">
                <a:tc>
                  <a:txBody>
                    <a:bodyPr/>
                    <a:lstStyle/>
                    <a:p>
                      <a:pPr algn="ctr" rtl="0" fontAlgn="b"/>
                      <a:r>
                        <a:rPr lang="en-US" sz="1100" dirty="0"/>
                        <a:t>On-trip suggestions for tourist spots</a:t>
                      </a:r>
                    </a:p>
                  </a:txBody>
                  <a:tcPr marL="22860" marR="22860" marT="15240" marB="15240" anchor="b"/>
                </a:tc>
                <a:tc>
                  <a:txBody>
                    <a:bodyPr/>
                    <a:lstStyle/>
                    <a:p>
                      <a:pPr algn="ctr" rtl="0" fontAlgn="b"/>
                      <a:r>
                        <a:rPr lang="en-US" sz="1100"/>
                        <a:t>Medium</a:t>
                      </a:r>
                    </a:p>
                  </a:txBody>
                  <a:tcPr marL="22860" marR="22860" marT="15240" marB="15240" anchor="b"/>
                </a:tc>
                <a:tc>
                  <a:txBody>
                    <a:bodyPr/>
                    <a:lstStyle/>
                    <a:p>
                      <a:pPr algn="ctr" rtl="0" fontAlgn="b"/>
                      <a:r>
                        <a:rPr lang="en-US" sz="1100" dirty="0"/>
                        <a:t>Low</a:t>
                      </a:r>
                    </a:p>
                  </a:txBody>
                  <a:tcPr marL="22860" marR="22860" marT="15240" marB="15240" anchor="b"/>
                </a:tc>
                <a:tc>
                  <a:txBody>
                    <a:bodyPr/>
                    <a:lstStyle/>
                    <a:p>
                      <a:pPr algn="ctr" rtl="0" fontAlgn="b"/>
                      <a:r>
                        <a:rPr lang="en-US" sz="1100"/>
                        <a:t>V3</a:t>
                      </a:r>
                    </a:p>
                  </a:txBody>
                  <a:tcPr marL="22860" marR="22860" marT="15240" marB="15240" anchor="b"/>
                </a:tc>
              </a:tr>
              <a:tr h="361278">
                <a:tc>
                  <a:txBody>
                    <a:bodyPr/>
                    <a:lstStyle/>
                    <a:p>
                      <a:pPr algn="ctr" rtl="0" fontAlgn="b"/>
                      <a:r>
                        <a:rPr lang="en-US" sz="1100" dirty="0"/>
                        <a:t>Safety &amp; Support</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a:t>Suggested drop-offs</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a:t>Pricing &amp; Payment system</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dirty="0"/>
                        <a:t>High</a:t>
                      </a:r>
                    </a:p>
                  </a:txBody>
                  <a:tcPr marL="22860" marR="22860" marT="15240" marB="15240" anchor="b"/>
                </a:tc>
                <a:tc>
                  <a:txBody>
                    <a:bodyPr/>
                    <a:lstStyle/>
                    <a:p>
                      <a:pPr algn="ctr" rtl="0" fontAlgn="b"/>
                      <a:r>
                        <a:rPr lang="en-US" sz="1100"/>
                        <a:t>V1</a:t>
                      </a:r>
                    </a:p>
                  </a:txBody>
                  <a:tcPr marL="22860" marR="22860" marT="15240" marB="15240" anchor="b"/>
                </a:tc>
              </a:tr>
              <a:tr h="361278">
                <a:tc>
                  <a:txBody>
                    <a:bodyPr/>
                    <a:lstStyle/>
                    <a:p>
                      <a:pPr algn="ctr" rtl="0" fontAlgn="b"/>
                      <a:r>
                        <a:rPr lang="en-US" sz="1100"/>
                        <a:t>Group Order</a:t>
                      </a:r>
                    </a:p>
                  </a:txBody>
                  <a:tcPr marL="22860" marR="22860" marT="15240" marB="15240" anchor="b"/>
                </a:tc>
                <a:tc>
                  <a:txBody>
                    <a:bodyPr/>
                    <a:lstStyle/>
                    <a:p>
                      <a:pPr algn="ctr" rtl="0" fontAlgn="b"/>
                      <a:r>
                        <a:rPr lang="en-US" sz="1100" dirty="0"/>
                        <a:t>Low</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a:t>V3</a:t>
                      </a:r>
                    </a:p>
                  </a:txBody>
                  <a:tcPr marL="22860" marR="22860" marT="15240" marB="15240" anchor="b"/>
                </a:tc>
              </a:tr>
              <a:tr h="361278">
                <a:tc>
                  <a:txBody>
                    <a:bodyPr/>
                    <a:lstStyle/>
                    <a:p>
                      <a:pPr algn="ctr" rtl="0" fontAlgn="b"/>
                      <a:r>
                        <a:rPr lang="en-US" sz="1100"/>
                        <a:t>Rating &amp; Feedback</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dirty="0"/>
                        <a:t>V3</a:t>
                      </a:r>
                    </a:p>
                  </a:txBody>
                  <a:tcPr marL="22860" marR="22860" marT="15240" marB="15240" anchor="b"/>
                </a:tc>
              </a:tr>
              <a:tr h="361278">
                <a:tc>
                  <a:txBody>
                    <a:bodyPr/>
                    <a:lstStyle/>
                    <a:p>
                      <a:pPr algn="ctr" rtl="0" fontAlgn="b"/>
                      <a:r>
                        <a:rPr lang="en-US" sz="1100"/>
                        <a:t>Language Settings</a:t>
                      </a:r>
                    </a:p>
                  </a:txBody>
                  <a:tcPr marL="22860" marR="22860" marT="15240" marB="15240" anchor="b"/>
                </a:tc>
                <a:tc>
                  <a:txBody>
                    <a:bodyPr/>
                    <a:lstStyle/>
                    <a:p>
                      <a:pPr algn="ctr" rtl="0" fontAlgn="b"/>
                      <a:r>
                        <a:rPr lang="en-US" sz="1100" dirty="0"/>
                        <a:t>Low</a:t>
                      </a:r>
                    </a:p>
                  </a:txBody>
                  <a:tcPr marL="22860" marR="22860" marT="15240" marB="15240" anchor="b"/>
                </a:tc>
                <a:tc>
                  <a:txBody>
                    <a:bodyPr/>
                    <a:lstStyle/>
                    <a:p>
                      <a:pPr algn="ctr" rtl="0" fontAlgn="b"/>
                      <a:r>
                        <a:rPr lang="en-US" sz="1100" dirty="0"/>
                        <a:t>Low</a:t>
                      </a:r>
                    </a:p>
                  </a:txBody>
                  <a:tcPr marL="22860" marR="22860" marT="15240" marB="15240" anchor="b"/>
                </a:tc>
                <a:tc>
                  <a:txBody>
                    <a:bodyPr/>
                    <a:lstStyle/>
                    <a:p>
                      <a:pPr algn="ctr" rtl="0" fontAlgn="b"/>
                      <a:r>
                        <a:rPr lang="en-US" sz="1100" dirty="0" smtClean="0"/>
                        <a:t>V1</a:t>
                      </a:r>
                      <a:endParaRPr lang="en-US" sz="1100" dirty="0"/>
                    </a:p>
                  </a:txBody>
                  <a:tcPr marL="22860" marR="22860" marT="15240" marB="15240" anchor="b"/>
                </a:tc>
              </a:tr>
              <a:tr h="361278">
                <a:tc>
                  <a:txBody>
                    <a:bodyPr/>
                    <a:lstStyle/>
                    <a:p>
                      <a:pPr algn="ctr" rtl="0" fontAlgn="b"/>
                      <a:r>
                        <a:rPr lang="en-US" sz="1100"/>
                        <a:t>Invoicing &amp; e-mail</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dirty="0"/>
                        <a:t>Low</a:t>
                      </a:r>
                    </a:p>
                  </a:txBody>
                  <a:tcPr marL="22860" marR="22860" marT="15240" marB="15240" anchor="b"/>
                </a:tc>
                <a:tc>
                  <a:txBody>
                    <a:bodyPr/>
                    <a:lstStyle/>
                    <a:p>
                      <a:pPr algn="ctr" rtl="0" fontAlgn="b"/>
                      <a:r>
                        <a:rPr lang="en-US" sz="1100" dirty="0"/>
                        <a:t>V1</a:t>
                      </a:r>
                    </a:p>
                  </a:txBody>
                  <a:tcPr marL="22860" marR="22860" marT="15240" marB="15240" anchor="b"/>
                </a:tc>
              </a:tr>
              <a:tr h="361278">
                <a:tc>
                  <a:txBody>
                    <a:bodyPr/>
                    <a:lstStyle/>
                    <a:p>
                      <a:pPr algn="ctr" rtl="0" fontAlgn="b"/>
                      <a:r>
                        <a:rPr lang="en-US" sz="1100"/>
                        <a:t>Analytics</a:t>
                      </a:r>
                    </a:p>
                  </a:txBody>
                  <a:tcPr marL="22860" marR="22860" marT="15240" marB="15240" anchor="b"/>
                </a:tc>
                <a:tc>
                  <a:txBody>
                    <a:bodyPr/>
                    <a:lstStyle/>
                    <a:p>
                      <a:pPr algn="ctr" rtl="0" fontAlgn="b"/>
                      <a:r>
                        <a:rPr lang="en-US" sz="1100"/>
                        <a:t>Low</a:t>
                      </a:r>
                    </a:p>
                  </a:txBody>
                  <a:tcPr marL="22860" marR="22860" marT="15240" marB="15240" anchor="b"/>
                </a:tc>
                <a:tc>
                  <a:txBody>
                    <a:bodyPr/>
                    <a:lstStyle/>
                    <a:p>
                      <a:pPr algn="ctr" rtl="0" fontAlgn="b"/>
                      <a:r>
                        <a:rPr lang="en-US" sz="1100" dirty="0"/>
                        <a:t>Medium</a:t>
                      </a:r>
                    </a:p>
                  </a:txBody>
                  <a:tcPr marL="22860" marR="22860" marT="15240" marB="15240" anchor="b"/>
                </a:tc>
                <a:tc>
                  <a:txBody>
                    <a:bodyPr/>
                    <a:lstStyle/>
                    <a:p>
                      <a:pPr algn="ctr" rtl="0" fontAlgn="b"/>
                      <a:r>
                        <a:rPr lang="en-US" sz="1100" dirty="0"/>
                        <a:t>V2</a:t>
                      </a:r>
                    </a:p>
                  </a:txBody>
                  <a:tcPr marL="22860" marR="22860" marT="15240" marB="15240" anchor="b"/>
                </a:tc>
              </a:tr>
              <a:tr h="361278">
                <a:tc>
                  <a:txBody>
                    <a:bodyPr/>
                    <a:lstStyle/>
                    <a:p>
                      <a:pPr algn="ctr" rtl="0" fontAlgn="b"/>
                      <a:r>
                        <a:rPr lang="en-US" sz="1100"/>
                        <a:t>Rental Bike Review &amp; Rating</a:t>
                      </a:r>
                    </a:p>
                  </a:txBody>
                  <a:tcPr marL="22860" marR="22860" marT="15240" marB="15240" anchor="b"/>
                </a:tc>
                <a:tc>
                  <a:txBody>
                    <a:bodyPr/>
                    <a:lstStyle/>
                    <a:p>
                      <a:pPr algn="ctr" rtl="0" fontAlgn="b"/>
                      <a:r>
                        <a:rPr lang="en-US" sz="1100"/>
                        <a:t>Low</a:t>
                      </a:r>
                    </a:p>
                  </a:txBody>
                  <a:tcPr marL="22860" marR="22860" marT="15240" marB="15240" anchor="b"/>
                </a:tc>
                <a:tc>
                  <a:txBody>
                    <a:bodyPr/>
                    <a:lstStyle/>
                    <a:p>
                      <a:pPr algn="ctr" rtl="0" fontAlgn="b"/>
                      <a:r>
                        <a:rPr lang="en-US" sz="1100"/>
                        <a:t>Low</a:t>
                      </a:r>
                    </a:p>
                  </a:txBody>
                  <a:tcPr marL="22860" marR="22860" marT="15240" marB="15240" anchor="b"/>
                </a:tc>
                <a:tc>
                  <a:txBody>
                    <a:bodyPr/>
                    <a:lstStyle/>
                    <a:p>
                      <a:pPr algn="ctr" rtl="0" fontAlgn="b"/>
                      <a:r>
                        <a:rPr lang="en-US" sz="1100" dirty="0" smtClean="0"/>
                        <a:t>V1</a:t>
                      </a:r>
                      <a:endParaRPr lang="en-US" sz="1100" dirty="0"/>
                    </a:p>
                  </a:txBody>
                  <a:tcPr marL="22860" marR="22860" marT="15240" marB="1524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72200" cy="639762"/>
          </a:xfrm>
        </p:spPr>
        <p:txBody>
          <a:bodyPr>
            <a:normAutofit fontScale="90000"/>
          </a:bodyPr>
          <a:lstStyle/>
          <a:p>
            <a:r>
              <a:rPr lang="en-US" dirty="0" smtClean="0"/>
              <a:t>User Journey Features (MVP)</a:t>
            </a:r>
            <a:endParaRPr lang="en-US" dirty="0"/>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34200" cy="487362"/>
          </a:xfrm>
        </p:spPr>
        <p:txBody>
          <a:bodyPr>
            <a:normAutofit fontScale="90000"/>
          </a:bodyPr>
          <a:lstStyle/>
          <a:p>
            <a:r>
              <a:rPr lang="en-US" dirty="0" smtClean="0"/>
              <a:t>Growth &amp; Engagement Metrics</a:t>
            </a:r>
            <a:endParaRPr lang="en-US" dirty="0"/>
          </a:p>
        </p:txBody>
      </p:sp>
      <p:graphicFrame>
        <p:nvGraphicFramePr>
          <p:cNvPr id="3" name="Table 2"/>
          <p:cNvGraphicFramePr>
            <a:graphicFrameLocks noGrp="1"/>
          </p:cNvGraphicFramePr>
          <p:nvPr/>
        </p:nvGraphicFramePr>
        <p:xfrm>
          <a:off x="457200" y="762000"/>
          <a:ext cx="6096000" cy="509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Category</a:t>
                      </a:r>
                      <a:endParaRPr lang="en-US" dirty="0"/>
                    </a:p>
                  </a:txBody>
                  <a:tcPr/>
                </a:tc>
                <a:tc>
                  <a:txBody>
                    <a:bodyPr/>
                    <a:lstStyle/>
                    <a:p>
                      <a:pPr algn="ctr"/>
                      <a:r>
                        <a:rPr lang="en-US" dirty="0" smtClean="0"/>
                        <a:t>Metric</a:t>
                      </a:r>
                      <a:endParaRPr lang="en-US" dirty="0"/>
                    </a:p>
                  </a:txBody>
                  <a:tcPr/>
                </a:tc>
              </a:tr>
              <a:tr h="370840">
                <a:tc>
                  <a:txBody>
                    <a:bodyPr/>
                    <a:lstStyle/>
                    <a:p>
                      <a:pPr algn="ctr">
                        <a:lnSpc>
                          <a:spcPct val="300000"/>
                        </a:lnSpc>
                      </a:pPr>
                      <a:r>
                        <a:rPr lang="en-US" sz="1400" dirty="0" smtClean="0"/>
                        <a:t>Business</a:t>
                      </a:r>
                      <a:endParaRPr lang="en-US" sz="1400" dirty="0"/>
                    </a:p>
                  </a:txBody>
                  <a:tcPr/>
                </a:tc>
                <a:tc>
                  <a:txBody>
                    <a:bodyPr/>
                    <a:lstStyle/>
                    <a:p>
                      <a:pPr marL="342900" indent="-342900" algn="l">
                        <a:buFont typeface="Arial" pitchFamily="34" charset="0"/>
                        <a:buChar char="•"/>
                      </a:pPr>
                      <a:r>
                        <a:rPr lang="en-US" sz="1400" dirty="0" smtClean="0"/>
                        <a:t>DAU &amp; MAU.</a:t>
                      </a:r>
                    </a:p>
                    <a:p>
                      <a:pPr marL="342900" indent="-342900" algn="l">
                        <a:buFont typeface="Arial" pitchFamily="34" charset="0"/>
                        <a:buChar char="•"/>
                      </a:pPr>
                      <a:r>
                        <a:rPr lang="en-US" sz="1400" dirty="0" smtClean="0"/>
                        <a:t>Daily Completed Rides.*</a:t>
                      </a:r>
                    </a:p>
                    <a:p>
                      <a:pPr marL="342900" indent="-342900" algn="l">
                        <a:buFont typeface="Arial" pitchFamily="34" charset="0"/>
                        <a:buChar char="•"/>
                      </a:pPr>
                      <a:r>
                        <a:rPr lang="en-US" sz="1400" dirty="0" smtClean="0"/>
                        <a:t>No. of Sign-ups.</a:t>
                      </a:r>
                    </a:p>
                    <a:p>
                      <a:pPr marL="342900" indent="-342900" algn="l">
                        <a:buFont typeface="Arial" pitchFamily="34" charset="0"/>
                        <a:buChar char="•"/>
                      </a:pPr>
                      <a:r>
                        <a:rPr lang="en-US" sz="1400" dirty="0" smtClean="0"/>
                        <a:t>No. of Active users</a:t>
                      </a:r>
                    </a:p>
                    <a:p>
                      <a:pPr marL="342900" indent="-342900" algn="l">
                        <a:buFont typeface="Arial" pitchFamily="34" charset="0"/>
                        <a:buChar char="•"/>
                      </a:pPr>
                      <a:r>
                        <a:rPr lang="en-US" sz="1400" dirty="0" smtClean="0"/>
                        <a:t>Total Downloads</a:t>
                      </a:r>
                    </a:p>
                  </a:txBody>
                  <a:tcPr/>
                </a:tc>
              </a:tr>
              <a:tr h="370840">
                <a:tc>
                  <a:txBody>
                    <a:bodyPr/>
                    <a:lstStyle/>
                    <a:p>
                      <a:pPr algn="ctr">
                        <a:lnSpc>
                          <a:spcPct val="300000"/>
                        </a:lnSpc>
                      </a:pPr>
                      <a:r>
                        <a:rPr lang="en-US" sz="1400" dirty="0" smtClean="0"/>
                        <a:t>Operations</a:t>
                      </a:r>
                      <a:endParaRPr lang="en-US" sz="1400" dirty="0"/>
                    </a:p>
                  </a:txBody>
                  <a:tcPr/>
                </a:tc>
                <a:tc>
                  <a:txBody>
                    <a:bodyPr/>
                    <a:lstStyle/>
                    <a:p>
                      <a:pPr marL="342900" indent="-342900" algn="l">
                        <a:buFont typeface="Arial" pitchFamily="34" charset="0"/>
                        <a:buChar char="•"/>
                      </a:pPr>
                      <a:r>
                        <a:rPr lang="en-US" sz="1400" dirty="0" smtClean="0"/>
                        <a:t>Total Utilization.</a:t>
                      </a:r>
                    </a:p>
                    <a:p>
                      <a:pPr marL="342900" indent="-342900" algn="l">
                        <a:buFont typeface="Arial" pitchFamily="34" charset="0"/>
                        <a:buChar char="•"/>
                      </a:pPr>
                      <a:r>
                        <a:rPr lang="en-US" sz="1400" dirty="0" smtClean="0"/>
                        <a:t>No. of Rides per days.</a:t>
                      </a:r>
                    </a:p>
                    <a:p>
                      <a:pPr marL="342900" indent="-342900" algn="l">
                        <a:buFont typeface="Arial" pitchFamily="34" charset="0"/>
                        <a:buChar char="•"/>
                      </a:pPr>
                      <a:r>
                        <a:rPr lang="en-US" sz="1400" dirty="0" smtClean="0"/>
                        <a:t>Total time spent on rides.</a:t>
                      </a:r>
                    </a:p>
                    <a:p>
                      <a:pPr marL="342900" indent="-342900" algn="l">
                        <a:buFont typeface="Arial" pitchFamily="34" charset="0"/>
                        <a:buChar char="•"/>
                      </a:pPr>
                      <a:r>
                        <a:rPr lang="en-US" sz="1400" dirty="0" smtClean="0"/>
                        <a:t>No. of returning users.</a:t>
                      </a:r>
                    </a:p>
                  </a:txBody>
                  <a:tcPr/>
                </a:tc>
              </a:tr>
              <a:tr h="370840">
                <a:tc>
                  <a:txBody>
                    <a:bodyPr/>
                    <a:lstStyle/>
                    <a:p>
                      <a:pPr algn="ctr">
                        <a:lnSpc>
                          <a:spcPct val="300000"/>
                        </a:lnSpc>
                      </a:pPr>
                      <a:r>
                        <a:rPr lang="en-US" sz="1400" dirty="0" smtClean="0"/>
                        <a:t>Quality</a:t>
                      </a:r>
                      <a:endParaRPr lang="en-US" sz="1400" dirty="0"/>
                    </a:p>
                  </a:txBody>
                  <a:tcPr/>
                </a:tc>
                <a:tc>
                  <a:txBody>
                    <a:bodyPr/>
                    <a:lstStyle/>
                    <a:p>
                      <a:pPr marL="342900" indent="-342900" algn="l">
                        <a:buFont typeface="Arial" pitchFamily="34" charset="0"/>
                        <a:buChar char="•"/>
                      </a:pPr>
                      <a:r>
                        <a:rPr lang="en-US" sz="1400" dirty="0" smtClean="0"/>
                        <a:t>CSAT.</a:t>
                      </a:r>
                    </a:p>
                    <a:p>
                      <a:pPr marL="342900" indent="-342900" algn="l">
                        <a:buFont typeface="Arial" pitchFamily="34" charset="0"/>
                        <a:buChar char="•"/>
                      </a:pPr>
                      <a:r>
                        <a:rPr lang="en-US" sz="1400" dirty="0" smtClean="0"/>
                        <a:t>App Store Rating.</a:t>
                      </a:r>
                    </a:p>
                    <a:p>
                      <a:pPr marL="342900" indent="-342900" algn="l">
                        <a:buFont typeface="Arial" pitchFamily="34" charset="0"/>
                        <a:buChar char="•"/>
                      </a:pPr>
                      <a:r>
                        <a:rPr lang="en-US" sz="1400" dirty="0" smtClean="0"/>
                        <a:t>NPS.</a:t>
                      </a:r>
                    </a:p>
                    <a:p>
                      <a:pPr marL="342900" indent="-342900" algn="l">
                        <a:buFont typeface="Arial" pitchFamily="34" charset="0"/>
                        <a:buChar char="•"/>
                      </a:pPr>
                      <a:r>
                        <a:rPr lang="en-US" sz="1400" dirty="0" smtClean="0"/>
                        <a:t>No. of incidents/support calls.</a:t>
                      </a:r>
                    </a:p>
                    <a:p>
                      <a:pPr marL="342900" indent="-342900" algn="l">
                        <a:buFont typeface="Arial" pitchFamily="34" charset="0"/>
                        <a:buChar char="•"/>
                      </a:pPr>
                      <a:r>
                        <a:rPr lang="en-US" sz="1400" dirty="0" smtClean="0"/>
                        <a:t>No.</a:t>
                      </a:r>
                      <a:r>
                        <a:rPr lang="en-US" sz="1400" baseline="0" dirty="0" smtClean="0"/>
                        <a:t> of Complaints.</a:t>
                      </a:r>
                      <a:endParaRPr lang="en-US" sz="1400" dirty="0"/>
                    </a:p>
                  </a:txBody>
                  <a:tcPr/>
                </a:tc>
              </a:tr>
              <a:tr h="370840">
                <a:tc>
                  <a:txBody>
                    <a:bodyPr/>
                    <a:lstStyle/>
                    <a:p>
                      <a:pPr algn="ctr">
                        <a:lnSpc>
                          <a:spcPct val="300000"/>
                        </a:lnSpc>
                      </a:pPr>
                      <a:r>
                        <a:rPr lang="en-US" sz="1400" dirty="0" smtClean="0"/>
                        <a:t>Strategic</a:t>
                      </a:r>
                      <a:endParaRPr lang="en-US" sz="1400" dirty="0"/>
                    </a:p>
                  </a:txBody>
                  <a:tcPr/>
                </a:tc>
                <a:tc>
                  <a:txBody>
                    <a:bodyPr/>
                    <a:lstStyle/>
                    <a:p>
                      <a:pPr marL="342900" indent="-342900" algn="l">
                        <a:buFont typeface="Arial" pitchFamily="34" charset="0"/>
                        <a:buChar char="•"/>
                      </a:pPr>
                      <a:r>
                        <a:rPr lang="en-US" sz="1400" dirty="0" smtClean="0"/>
                        <a:t>Total market</a:t>
                      </a:r>
                      <a:r>
                        <a:rPr lang="en-US" sz="1400" baseline="0" dirty="0" smtClean="0"/>
                        <a:t> share.</a:t>
                      </a:r>
                    </a:p>
                    <a:p>
                      <a:pPr marL="342900" indent="-342900" algn="l">
                        <a:buFont typeface="Arial" pitchFamily="34" charset="0"/>
                        <a:buChar char="•"/>
                      </a:pPr>
                      <a:r>
                        <a:rPr lang="en-US" sz="1400" baseline="0" dirty="0" smtClean="0"/>
                        <a:t>Total user base.</a:t>
                      </a:r>
                    </a:p>
                    <a:p>
                      <a:pPr marL="342900" indent="-342900" algn="l">
                        <a:buFont typeface="Arial" pitchFamily="34" charset="0"/>
                        <a:buChar char="•"/>
                      </a:pPr>
                      <a:r>
                        <a:rPr lang="en-US" sz="1400" baseline="0" dirty="0" smtClean="0"/>
                        <a:t>Total Revenue</a:t>
                      </a:r>
                      <a:endParaRPr lang="en-US" sz="1400" dirty="0"/>
                    </a:p>
                  </a:txBody>
                  <a:tcPr/>
                </a:tc>
              </a:tr>
              <a:tr h="370840">
                <a:tc>
                  <a:txBody>
                    <a:bodyPr/>
                    <a:lstStyle/>
                    <a:p>
                      <a:pPr algn="ctr">
                        <a:lnSpc>
                          <a:spcPct val="300000"/>
                        </a:lnSpc>
                      </a:pPr>
                      <a:r>
                        <a:rPr lang="en-US" sz="1400" dirty="0" smtClean="0"/>
                        <a:t>Financial</a:t>
                      </a:r>
                      <a:endParaRPr lang="en-US" sz="1400" dirty="0"/>
                    </a:p>
                  </a:txBody>
                  <a:tcPr/>
                </a:tc>
                <a:tc>
                  <a:txBody>
                    <a:bodyPr/>
                    <a:lstStyle/>
                    <a:p>
                      <a:pPr marL="342900" indent="-342900" algn="l">
                        <a:buFont typeface="Arial" pitchFamily="34" charset="0"/>
                        <a:buChar char="•"/>
                      </a:pPr>
                      <a:r>
                        <a:rPr lang="en-US" sz="1400" baseline="0" dirty="0" smtClean="0"/>
                        <a:t>Profit Margins.</a:t>
                      </a:r>
                    </a:p>
                    <a:p>
                      <a:pPr marL="342900" indent="-342900" algn="l">
                        <a:buFont typeface="Arial" pitchFamily="34" charset="0"/>
                        <a:buChar char="•"/>
                      </a:pPr>
                      <a:r>
                        <a:rPr lang="en-US" sz="1400" baseline="0" dirty="0" smtClean="0"/>
                        <a:t>Operational Costs.</a:t>
                      </a:r>
                    </a:p>
                    <a:p>
                      <a:pPr marL="342900" indent="-342900" algn="l">
                        <a:buFont typeface="Arial" pitchFamily="34" charset="0"/>
                        <a:buChar char="•"/>
                      </a:pPr>
                      <a:r>
                        <a:rPr lang="en-US" sz="1400" baseline="0" dirty="0" smtClean="0"/>
                        <a:t>Fixed Costs.</a:t>
                      </a:r>
                      <a:endParaRPr lang="en-US" sz="1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10200" cy="715962"/>
          </a:xfrm>
        </p:spPr>
        <p:txBody>
          <a:bodyPr>
            <a:normAutofit fontScale="90000"/>
          </a:bodyPr>
          <a:lstStyle/>
          <a:p>
            <a:r>
              <a:rPr lang="en-US" dirty="0" smtClean="0"/>
              <a:t>KPI’s (HEART Framework)</a:t>
            </a:r>
            <a:endParaRPr lang="en-US" dirty="0"/>
          </a:p>
        </p:txBody>
      </p:sp>
      <p:graphicFrame>
        <p:nvGraphicFramePr>
          <p:cNvPr id="3" name="Table 2"/>
          <p:cNvGraphicFramePr>
            <a:graphicFrameLocks noGrp="1"/>
          </p:cNvGraphicFramePr>
          <p:nvPr/>
        </p:nvGraphicFramePr>
        <p:xfrm>
          <a:off x="533400" y="838200"/>
          <a:ext cx="8305800" cy="5491480"/>
        </p:xfrm>
        <a:graphic>
          <a:graphicData uri="http://schemas.openxmlformats.org/drawingml/2006/table">
            <a:tbl>
              <a:tblPr firstRow="1" bandRow="1">
                <a:tableStyleId>{5C22544A-7EE6-4342-B048-85BDC9FD1C3A}</a:tableStyleId>
              </a:tblPr>
              <a:tblGrid>
                <a:gridCol w="1547159"/>
                <a:gridCol w="2605741"/>
                <a:gridCol w="2076450"/>
                <a:gridCol w="2076450"/>
              </a:tblGrid>
              <a:tr h="370840">
                <a:tc>
                  <a:txBody>
                    <a:bodyPr/>
                    <a:lstStyle/>
                    <a:p>
                      <a:pPr algn="ctr"/>
                      <a:r>
                        <a:rPr lang="en-US" dirty="0" smtClean="0"/>
                        <a:t>Category</a:t>
                      </a:r>
                      <a:endParaRPr lang="en-US" dirty="0"/>
                    </a:p>
                  </a:txBody>
                  <a:tcPr/>
                </a:tc>
                <a:tc>
                  <a:txBody>
                    <a:bodyPr/>
                    <a:lstStyle/>
                    <a:p>
                      <a:pPr algn="ctr"/>
                      <a:r>
                        <a:rPr lang="en-US" dirty="0" smtClean="0"/>
                        <a:t>Goals</a:t>
                      </a:r>
                      <a:endParaRPr lang="en-US" dirty="0"/>
                    </a:p>
                  </a:txBody>
                  <a:tcPr/>
                </a:tc>
                <a:tc>
                  <a:txBody>
                    <a:bodyPr/>
                    <a:lstStyle/>
                    <a:p>
                      <a:pPr algn="ctr"/>
                      <a:r>
                        <a:rPr lang="en-US" dirty="0" smtClean="0"/>
                        <a:t>Signals</a:t>
                      </a:r>
                      <a:endParaRPr lang="en-US" dirty="0"/>
                    </a:p>
                  </a:txBody>
                  <a:tcPr/>
                </a:tc>
                <a:tc>
                  <a:txBody>
                    <a:bodyPr/>
                    <a:lstStyle/>
                    <a:p>
                      <a:pPr algn="ctr"/>
                      <a:r>
                        <a:rPr lang="en-US" dirty="0" smtClean="0"/>
                        <a:t>Metrics</a:t>
                      </a:r>
                      <a:endParaRPr lang="en-US" dirty="0"/>
                    </a:p>
                  </a:txBody>
                  <a:tcPr/>
                </a:tc>
              </a:tr>
              <a:tr h="370840">
                <a:tc>
                  <a:txBody>
                    <a:bodyPr/>
                    <a:lstStyle/>
                    <a:p>
                      <a:pPr algn="ctr"/>
                      <a:r>
                        <a:rPr lang="en-US" dirty="0" smtClean="0"/>
                        <a:t>Happiness</a:t>
                      </a:r>
                      <a:endParaRPr lang="en-US" dirty="0"/>
                    </a:p>
                  </a:txBody>
                  <a:tcPr anchor="ctr"/>
                </a:tc>
                <a:tc>
                  <a:txBody>
                    <a:bodyPr/>
                    <a:lstStyle/>
                    <a:p>
                      <a:pPr algn="ctr"/>
                      <a:r>
                        <a:rPr lang="en-US" dirty="0" smtClean="0"/>
                        <a:t>Maximize User Satisfaction</a:t>
                      </a:r>
                      <a:endParaRPr lang="en-US" dirty="0"/>
                    </a:p>
                  </a:txBody>
                  <a:tcPr anchor="ctr"/>
                </a:tc>
                <a:tc>
                  <a:txBody>
                    <a:bodyPr/>
                    <a:lstStyle/>
                    <a:p>
                      <a:pPr algn="ctr"/>
                      <a:r>
                        <a:rPr lang="en-US" dirty="0" smtClean="0"/>
                        <a:t>App Store Ratings &amp; NPS score</a:t>
                      </a:r>
                      <a:endParaRPr lang="en-US" dirty="0"/>
                    </a:p>
                  </a:txBody>
                  <a:tcPr anchor="ctr"/>
                </a:tc>
                <a:tc>
                  <a:txBody>
                    <a:bodyPr/>
                    <a:lstStyle/>
                    <a:p>
                      <a:pPr algn="ctr"/>
                      <a:r>
                        <a:rPr lang="en-US" dirty="0" err="1" smtClean="0"/>
                        <a:t>MoM</a:t>
                      </a:r>
                      <a:r>
                        <a:rPr lang="en-US" dirty="0" smtClean="0"/>
                        <a:t> Ratings</a:t>
                      </a:r>
                      <a:endParaRPr lang="en-US" dirty="0"/>
                    </a:p>
                  </a:txBody>
                  <a:tcPr anchor="ctr"/>
                </a:tc>
              </a:tr>
              <a:tr h="370840">
                <a:tc>
                  <a:txBody>
                    <a:bodyPr/>
                    <a:lstStyle/>
                    <a:p>
                      <a:pPr algn="ctr"/>
                      <a:r>
                        <a:rPr lang="en-US" dirty="0" smtClean="0"/>
                        <a:t>Engagement</a:t>
                      </a:r>
                      <a:endParaRPr lang="en-US" dirty="0"/>
                    </a:p>
                  </a:txBody>
                  <a:tcPr anchor="ctr"/>
                </a:tc>
                <a:tc>
                  <a:txBody>
                    <a:bodyPr/>
                    <a:lstStyle/>
                    <a:p>
                      <a:pPr algn="ctr"/>
                      <a:r>
                        <a:rPr lang="en-US" dirty="0" smtClean="0"/>
                        <a:t>Maximize no. of rides &amp; total value of individual</a:t>
                      </a:r>
                      <a:r>
                        <a:rPr lang="en-US" baseline="0" dirty="0" smtClean="0"/>
                        <a:t> ride.</a:t>
                      </a:r>
                      <a:endParaRPr lang="en-US" dirty="0"/>
                    </a:p>
                  </a:txBody>
                  <a:tcPr anchor="ctr"/>
                </a:tc>
                <a:tc>
                  <a:txBody>
                    <a:bodyPr/>
                    <a:lstStyle/>
                    <a:p>
                      <a:pPr algn="ctr"/>
                      <a:r>
                        <a:rPr lang="en-US" dirty="0" smtClean="0"/>
                        <a:t>No. of rides by each customer.</a:t>
                      </a:r>
                      <a:endParaRPr lang="en-US" dirty="0"/>
                    </a:p>
                  </a:txBody>
                  <a:tcPr anchor="ctr"/>
                </a:tc>
                <a:tc>
                  <a:txBody>
                    <a:bodyPr/>
                    <a:lstStyle/>
                    <a:p>
                      <a:pPr algn="ctr"/>
                      <a:r>
                        <a:rPr lang="en-US" dirty="0" smtClean="0"/>
                        <a:t>Average no. of rides per month.</a:t>
                      </a:r>
                      <a:endParaRPr lang="en-US" dirty="0"/>
                    </a:p>
                  </a:txBody>
                  <a:tcPr anchor="ctr"/>
                </a:tc>
              </a:tr>
              <a:tr h="370840">
                <a:tc>
                  <a:txBody>
                    <a:bodyPr/>
                    <a:lstStyle/>
                    <a:p>
                      <a:pPr algn="ctr"/>
                      <a:r>
                        <a:rPr lang="en-US" dirty="0" smtClean="0"/>
                        <a:t>Adoption</a:t>
                      </a:r>
                      <a:endParaRPr lang="en-US" dirty="0"/>
                    </a:p>
                  </a:txBody>
                  <a:tcPr anchor="ctr"/>
                </a:tc>
                <a:tc>
                  <a:txBody>
                    <a:bodyPr/>
                    <a:lstStyle/>
                    <a:p>
                      <a:pPr algn="ctr"/>
                      <a:r>
                        <a:rPr lang="en-US" dirty="0" smtClean="0"/>
                        <a:t>Maximize no. of users who book at least one ride</a:t>
                      </a:r>
                      <a:endParaRPr lang="en-US" dirty="0"/>
                    </a:p>
                  </a:txBody>
                  <a:tcPr anchor="ctr"/>
                </a:tc>
                <a:tc>
                  <a:txBody>
                    <a:bodyPr/>
                    <a:lstStyle/>
                    <a:p>
                      <a:pPr algn="ctr"/>
                      <a:r>
                        <a:rPr lang="en-US" dirty="0" smtClean="0"/>
                        <a:t>No. of users</a:t>
                      </a:r>
                      <a:r>
                        <a:rPr lang="en-US" baseline="0" dirty="0" smtClean="0"/>
                        <a:t> who have booked a ride </a:t>
                      </a:r>
                      <a:r>
                        <a:rPr lang="en-US" baseline="0" dirty="0" err="1" smtClean="0"/>
                        <a:t>atleast</a:t>
                      </a:r>
                      <a:r>
                        <a:rPr lang="en-US" baseline="0" dirty="0" smtClean="0"/>
                        <a:t> once.</a:t>
                      </a:r>
                      <a:endParaRPr lang="en-US" dirty="0"/>
                    </a:p>
                  </a:txBody>
                  <a:tcPr anchor="ctr"/>
                </a:tc>
                <a:tc>
                  <a:txBody>
                    <a:bodyPr/>
                    <a:lstStyle/>
                    <a:p>
                      <a:pPr algn="ctr"/>
                      <a:r>
                        <a:rPr lang="en-US" dirty="0" smtClean="0"/>
                        <a:t>People who downloaded the app and completed one ride.</a:t>
                      </a:r>
                      <a:endParaRPr lang="en-US" dirty="0"/>
                    </a:p>
                  </a:txBody>
                  <a:tcPr anchor="ctr"/>
                </a:tc>
              </a:tr>
              <a:tr h="370840">
                <a:tc>
                  <a:txBody>
                    <a:bodyPr/>
                    <a:lstStyle/>
                    <a:p>
                      <a:pPr algn="ctr"/>
                      <a:r>
                        <a:rPr lang="en-US" dirty="0" smtClean="0"/>
                        <a:t>Retention</a:t>
                      </a:r>
                      <a:endParaRPr lang="en-US" dirty="0"/>
                    </a:p>
                  </a:txBody>
                  <a:tcPr anchor="ctr"/>
                </a:tc>
                <a:tc>
                  <a:txBody>
                    <a:bodyPr/>
                    <a:lstStyle/>
                    <a:p>
                      <a:pPr algn="ctr"/>
                      <a:r>
                        <a:rPr lang="en-US" dirty="0" smtClean="0"/>
                        <a:t>Maximize no. of users</a:t>
                      </a:r>
                      <a:r>
                        <a:rPr lang="en-US" baseline="0" dirty="0" smtClean="0"/>
                        <a:t> who return to book again</a:t>
                      </a:r>
                      <a:endParaRPr lang="en-US" dirty="0"/>
                    </a:p>
                  </a:txBody>
                  <a:tcPr anchor="ctr"/>
                </a:tc>
                <a:tc>
                  <a:txBody>
                    <a:bodyPr/>
                    <a:lstStyle/>
                    <a:p>
                      <a:pPr algn="ctr"/>
                      <a:r>
                        <a:rPr lang="en-US" dirty="0" smtClean="0"/>
                        <a:t>Who booked</a:t>
                      </a:r>
                      <a:r>
                        <a:rPr lang="en-US" baseline="0" dirty="0" smtClean="0"/>
                        <a:t> the ride &amp; when in a time period</a:t>
                      </a:r>
                      <a:endParaRPr lang="en-US" dirty="0"/>
                    </a:p>
                  </a:txBody>
                  <a:tcPr anchor="ctr"/>
                </a:tc>
                <a:tc>
                  <a:txBody>
                    <a:bodyPr/>
                    <a:lstStyle/>
                    <a:p>
                      <a:pPr algn="ctr"/>
                      <a:r>
                        <a:rPr lang="en-US" dirty="0" smtClean="0"/>
                        <a:t>Total</a:t>
                      </a:r>
                      <a:r>
                        <a:rPr lang="en-US" baseline="0" dirty="0" smtClean="0"/>
                        <a:t> repeating users in a time period.</a:t>
                      </a:r>
                      <a:endParaRPr lang="en-US" dirty="0"/>
                    </a:p>
                  </a:txBody>
                  <a:tcPr anchor="ctr"/>
                </a:tc>
              </a:tr>
              <a:tr h="370840">
                <a:tc>
                  <a:txBody>
                    <a:bodyPr/>
                    <a:lstStyle/>
                    <a:p>
                      <a:pPr algn="ctr"/>
                      <a:r>
                        <a:rPr lang="en-US" dirty="0" smtClean="0"/>
                        <a:t>Task Success</a:t>
                      </a:r>
                      <a:endParaRPr lang="en-US" dirty="0"/>
                    </a:p>
                  </a:txBody>
                  <a:tcPr anchor="ctr"/>
                </a:tc>
                <a:tc>
                  <a:txBody>
                    <a:bodyPr/>
                    <a:lstStyle/>
                    <a:p>
                      <a:pPr algn="ctr"/>
                      <a:r>
                        <a:rPr lang="en-US" dirty="0" smtClean="0"/>
                        <a:t>Minimize the no. of abandoned rides</a:t>
                      </a:r>
                      <a:endParaRPr lang="en-US" dirty="0"/>
                    </a:p>
                  </a:txBody>
                  <a:tcPr anchor="ctr"/>
                </a:tc>
                <a:tc>
                  <a:txBody>
                    <a:bodyPr/>
                    <a:lstStyle/>
                    <a:p>
                      <a:pPr algn="ctr"/>
                      <a:r>
                        <a:rPr lang="en-US" dirty="0" smtClean="0"/>
                        <a:t>No. of people who did not complete the ride after location identification.</a:t>
                      </a:r>
                      <a:endParaRPr lang="en-US" dirty="0"/>
                    </a:p>
                  </a:txBody>
                  <a:tcPr anchor="ctr"/>
                </a:tc>
                <a:tc>
                  <a:txBody>
                    <a:bodyPr/>
                    <a:lstStyle/>
                    <a:p>
                      <a:pPr algn="ctr"/>
                      <a:r>
                        <a:rPr lang="en-US" dirty="0" smtClean="0"/>
                        <a:t>Users</a:t>
                      </a:r>
                      <a:r>
                        <a:rPr lang="en-US" baseline="0" dirty="0" smtClean="0"/>
                        <a:t> dropped off at each step of the process.</a:t>
                      </a:r>
                      <a:endParaRPr lang="en-US" dirty="0"/>
                    </a:p>
                  </a:txBody>
                  <a:tcPr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257800" cy="838200"/>
          </a:xfrm>
        </p:spPr>
        <p:txBody>
          <a:bodyPr>
            <a:normAutofit fontScale="90000"/>
          </a:bodyPr>
          <a:lstStyle/>
          <a:p>
            <a:r>
              <a:rPr lang="en-US" dirty="0" smtClean="0"/>
              <a:t>KPI’s AARRR Framework</a:t>
            </a:r>
            <a:endParaRPr lang="en-US" dirty="0"/>
          </a:p>
        </p:txBody>
      </p:sp>
      <p:graphicFrame>
        <p:nvGraphicFramePr>
          <p:cNvPr id="3" name="Table 2"/>
          <p:cNvGraphicFramePr>
            <a:graphicFrameLocks noGrp="1"/>
          </p:cNvGraphicFramePr>
          <p:nvPr/>
        </p:nvGraphicFramePr>
        <p:xfrm>
          <a:off x="152400" y="762000"/>
          <a:ext cx="8763000" cy="6009640"/>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370840">
                <a:tc>
                  <a:txBody>
                    <a:bodyPr/>
                    <a:lstStyle/>
                    <a:p>
                      <a:pPr algn="ctr"/>
                      <a:r>
                        <a:rPr lang="en-US" dirty="0" smtClean="0"/>
                        <a:t>Category</a:t>
                      </a:r>
                      <a:endParaRPr lang="en-US" dirty="0"/>
                    </a:p>
                  </a:txBody>
                  <a:tcPr/>
                </a:tc>
                <a:tc>
                  <a:txBody>
                    <a:bodyPr/>
                    <a:lstStyle/>
                    <a:p>
                      <a:pPr algn="ctr"/>
                      <a:r>
                        <a:rPr lang="en-US" dirty="0" smtClean="0"/>
                        <a:t>Goal</a:t>
                      </a:r>
                      <a:endParaRPr lang="en-US" dirty="0"/>
                    </a:p>
                  </a:txBody>
                  <a:tcPr/>
                </a:tc>
                <a:tc>
                  <a:txBody>
                    <a:bodyPr/>
                    <a:lstStyle/>
                    <a:p>
                      <a:pPr algn="ctr"/>
                      <a:r>
                        <a:rPr lang="en-US" dirty="0" smtClean="0"/>
                        <a:t>User Status</a:t>
                      </a:r>
                      <a:endParaRPr lang="en-US" dirty="0"/>
                    </a:p>
                  </a:txBody>
                  <a:tcPr/>
                </a:tc>
                <a:tc>
                  <a:txBody>
                    <a:bodyPr/>
                    <a:lstStyle/>
                    <a:p>
                      <a:pPr algn="ctr"/>
                      <a:r>
                        <a:rPr lang="en-US" dirty="0" smtClean="0"/>
                        <a:t>Metric</a:t>
                      </a:r>
                      <a:r>
                        <a:rPr lang="en-US" baseline="0" dirty="0" smtClean="0"/>
                        <a:t> Owner</a:t>
                      </a:r>
                      <a:endParaRPr lang="en-US" dirty="0"/>
                    </a:p>
                  </a:txBody>
                  <a:tcPr/>
                </a:tc>
                <a:tc>
                  <a:txBody>
                    <a:bodyPr/>
                    <a:lstStyle/>
                    <a:p>
                      <a:pPr algn="ctr"/>
                      <a:r>
                        <a:rPr lang="en-US" dirty="0" smtClean="0"/>
                        <a:t>Jobs to be done</a:t>
                      </a:r>
                      <a:endParaRPr lang="en-US" dirty="0"/>
                    </a:p>
                  </a:txBody>
                  <a:tcPr/>
                </a:tc>
              </a:tr>
              <a:tr h="370840">
                <a:tc>
                  <a:txBody>
                    <a:bodyPr/>
                    <a:lstStyle/>
                    <a:p>
                      <a:pPr algn="ctr"/>
                      <a:r>
                        <a:rPr lang="en-US" dirty="0" smtClean="0"/>
                        <a:t>Acquisition</a:t>
                      </a:r>
                      <a:endParaRPr lang="en-US" dirty="0"/>
                    </a:p>
                  </a:txBody>
                  <a:tcPr anchor="ctr"/>
                </a:tc>
                <a:tc>
                  <a:txBody>
                    <a:bodyPr/>
                    <a:lstStyle/>
                    <a:p>
                      <a:pPr algn="ctr" rtl="0" fontAlgn="b"/>
                      <a:r>
                        <a:rPr lang="en-US" dirty="0"/>
                        <a:t>How do potential customers get to know us?</a:t>
                      </a:r>
                    </a:p>
                  </a:txBody>
                  <a:tcPr marL="22860" marR="22860" marT="15240" marB="15240" anchor="ctr"/>
                </a:tc>
                <a:tc>
                  <a:txBody>
                    <a:bodyPr/>
                    <a:lstStyle/>
                    <a:p>
                      <a:pPr algn="ctr" rtl="0" fontAlgn="b"/>
                      <a:r>
                        <a:rPr lang="en-US"/>
                        <a:t>Users who download the app, sig-up &amp; create a profile.</a:t>
                      </a:r>
                    </a:p>
                  </a:txBody>
                  <a:tcPr marL="22860" marR="22860" marT="15240" marB="15240" anchor="ctr"/>
                </a:tc>
                <a:tc>
                  <a:txBody>
                    <a:bodyPr/>
                    <a:lstStyle/>
                    <a:p>
                      <a:pPr algn="ctr" rtl="0" fontAlgn="b"/>
                      <a:r>
                        <a:rPr lang="en-US"/>
                        <a:t>Marketing &amp; Operations.</a:t>
                      </a:r>
                    </a:p>
                  </a:txBody>
                  <a:tcPr marL="22860" marR="22860" marT="15240" marB="15240" anchor="ctr"/>
                </a:tc>
                <a:tc>
                  <a:txBody>
                    <a:bodyPr/>
                    <a:lstStyle/>
                    <a:p>
                      <a:pPr algn="ctr" rtl="0" fontAlgn="b"/>
                      <a:r>
                        <a:rPr lang="en-US"/>
                        <a:t>SEO, SEM, Social, Blog, PR, Affiliates, BizDev etc.</a:t>
                      </a:r>
                    </a:p>
                  </a:txBody>
                  <a:tcPr marL="22860" marR="22860" marT="15240" marB="15240" anchor="ctr"/>
                </a:tc>
              </a:tr>
              <a:tr h="370840">
                <a:tc>
                  <a:txBody>
                    <a:bodyPr/>
                    <a:lstStyle/>
                    <a:p>
                      <a:pPr algn="ctr"/>
                      <a:r>
                        <a:rPr lang="en-US" dirty="0" smtClean="0"/>
                        <a:t>Activation</a:t>
                      </a:r>
                      <a:endParaRPr lang="en-US" dirty="0"/>
                    </a:p>
                  </a:txBody>
                  <a:tcPr anchor="ctr"/>
                </a:tc>
                <a:tc>
                  <a:txBody>
                    <a:bodyPr/>
                    <a:lstStyle/>
                    <a:p>
                      <a:pPr algn="ctr" rtl="0" fontAlgn="b"/>
                      <a:r>
                        <a:rPr lang="en-US" dirty="0"/>
                        <a:t>How do potential customers get to try our product?</a:t>
                      </a:r>
                    </a:p>
                  </a:txBody>
                  <a:tcPr marL="22860" marR="22860" marT="15240" marB="15240" anchor="ctr"/>
                </a:tc>
                <a:tc>
                  <a:txBody>
                    <a:bodyPr/>
                    <a:lstStyle/>
                    <a:p>
                      <a:pPr algn="ctr" rtl="0" fontAlgn="b"/>
                      <a:r>
                        <a:rPr lang="en-US" dirty="0"/>
                        <a:t>Completes </a:t>
                      </a:r>
                      <a:r>
                        <a:rPr lang="en-US" dirty="0" smtClean="0"/>
                        <a:t>on-boarding </a:t>
                      </a:r>
                      <a:r>
                        <a:rPr lang="en-US" dirty="0"/>
                        <a:t>&amp; first ride booking.</a:t>
                      </a:r>
                    </a:p>
                  </a:txBody>
                  <a:tcPr marL="22860" marR="22860" marT="15240" marB="15240" anchor="ctr"/>
                </a:tc>
                <a:tc>
                  <a:txBody>
                    <a:bodyPr/>
                    <a:lstStyle/>
                    <a:p>
                      <a:pPr algn="ctr" rtl="0" fontAlgn="b"/>
                      <a:r>
                        <a:rPr lang="en-US" dirty="0" smtClean="0"/>
                        <a:t>Product</a:t>
                      </a:r>
                      <a:r>
                        <a:rPr lang="en-US" baseline="0" dirty="0" smtClean="0"/>
                        <a:t> team</a:t>
                      </a:r>
                      <a:endParaRPr lang="en-US" dirty="0"/>
                    </a:p>
                  </a:txBody>
                  <a:tcPr marL="22860" marR="22860" marT="15240" marB="15240" anchor="ctr"/>
                </a:tc>
                <a:tc>
                  <a:txBody>
                    <a:bodyPr/>
                    <a:lstStyle/>
                    <a:p>
                      <a:pPr algn="ctr" rtl="0" fontAlgn="b"/>
                      <a:r>
                        <a:rPr lang="en-US"/>
                        <a:t>Home page, landing page &amp; product features.</a:t>
                      </a:r>
                    </a:p>
                  </a:txBody>
                  <a:tcPr marL="22860" marR="22860" marT="15240" marB="15240" anchor="ctr"/>
                </a:tc>
              </a:tr>
              <a:tr h="370840">
                <a:tc>
                  <a:txBody>
                    <a:bodyPr/>
                    <a:lstStyle/>
                    <a:p>
                      <a:pPr algn="ctr"/>
                      <a:r>
                        <a:rPr lang="en-US" dirty="0" smtClean="0"/>
                        <a:t>Retention</a:t>
                      </a:r>
                      <a:endParaRPr lang="en-US" dirty="0"/>
                    </a:p>
                  </a:txBody>
                  <a:tcPr anchor="ctr"/>
                </a:tc>
                <a:tc>
                  <a:txBody>
                    <a:bodyPr/>
                    <a:lstStyle/>
                    <a:p>
                      <a:pPr algn="ctr" rtl="0" fontAlgn="b"/>
                      <a:r>
                        <a:rPr lang="en-US"/>
                        <a:t>How many potential customers will stick around?</a:t>
                      </a:r>
                    </a:p>
                  </a:txBody>
                  <a:tcPr marL="22860" marR="22860" marT="15240" marB="15240" anchor="ctr"/>
                </a:tc>
                <a:tc>
                  <a:txBody>
                    <a:bodyPr/>
                    <a:lstStyle/>
                    <a:p>
                      <a:pPr algn="ctr" rtl="0" fontAlgn="b"/>
                      <a:r>
                        <a:rPr lang="en-US" dirty="0" smtClean="0"/>
                        <a:t>Actively use services weekly/monthly.</a:t>
                      </a:r>
                      <a:endParaRPr lang="en-US" dirty="0"/>
                    </a:p>
                  </a:txBody>
                  <a:tcPr marL="22860" marR="22860" marT="15240" marB="15240" anchor="ctr"/>
                </a:tc>
                <a:tc>
                  <a:txBody>
                    <a:bodyPr/>
                    <a:lstStyle/>
                    <a:p>
                      <a:pPr algn="ctr" rtl="0" fontAlgn="b"/>
                      <a:r>
                        <a:rPr lang="en-US" dirty="0"/>
                        <a:t>Operations &amp; Product team.</a:t>
                      </a:r>
                    </a:p>
                  </a:txBody>
                  <a:tcPr marL="22860" marR="22860" marT="15240" marB="15240" anchor="ctr"/>
                </a:tc>
                <a:tc>
                  <a:txBody>
                    <a:bodyPr/>
                    <a:lstStyle/>
                    <a:p>
                      <a:pPr algn="ctr" rtl="0" fontAlgn="b"/>
                      <a:r>
                        <a:rPr lang="en-US"/>
                        <a:t>E-mails &amp; Alerts, Events, time based &amp; competitive features, Support.</a:t>
                      </a:r>
                    </a:p>
                  </a:txBody>
                  <a:tcPr marL="22860" marR="22860" marT="15240" marB="15240" anchor="ctr"/>
                </a:tc>
              </a:tr>
              <a:tr h="370840">
                <a:tc>
                  <a:txBody>
                    <a:bodyPr/>
                    <a:lstStyle/>
                    <a:p>
                      <a:pPr algn="ctr"/>
                      <a:r>
                        <a:rPr lang="en-US" dirty="0" smtClean="0"/>
                        <a:t>Revenue</a:t>
                      </a:r>
                      <a:endParaRPr lang="en-US" dirty="0"/>
                    </a:p>
                  </a:txBody>
                  <a:tcPr anchor="ctr"/>
                </a:tc>
                <a:tc>
                  <a:txBody>
                    <a:bodyPr/>
                    <a:lstStyle/>
                    <a:p>
                      <a:pPr algn="ctr" rtl="0" fontAlgn="b"/>
                      <a:r>
                        <a:rPr lang="en-US"/>
                        <a:t>How many will actually become customers?</a:t>
                      </a:r>
                    </a:p>
                  </a:txBody>
                  <a:tcPr marL="22860" marR="22860" marT="15240" marB="15240" anchor="ctr"/>
                </a:tc>
                <a:tc>
                  <a:txBody>
                    <a:bodyPr/>
                    <a:lstStyle/>
                    <a:p>
                      <a:pPr algn="ctr" rtl="0" fontAlgn="b"/>
                      <a:r>
                        <a:rPr lang="en-US" dirty="0"/>
                        <a:t>Add Payment methods, generate </a:t>
                      </a:r>
                      <a:r>
                        <a:rPr lang="en-US" dirty="0" smtClean="0"/>
                        <a:t>invoice regularly</a:t>
                      </a:r>
                      <a:endParaRPr lang="en-US" dirty="0"/>
                    </a:p>
                  </a:txBody>
                  <a:tcPr marL="22860" marR="22860" marT="15240" marB="15240" anchor="ctr"/>
                </a:tc>
                <a:tc>
                  <a:txBody>
                    <a:bodyPr/>
                    <a:lstStyle/>
                    <a:p>
                      <a:pPr algn="ctr" rtl="0" fontAlgn="b"/>
                      <a:r>
                        <a:rPr lang="en-US" dirty="0"/>
                        <a:t>Product &amp; Customer Success teams.</a:t>
                      </a:r>
                    </a:p>
                  </a:txBody>
                  <a:tcPr marL="22860" marR="22860" marT="15240" marB="15240" anchor="ctr"/>
                </a:tc>
                <a:tc>
                  <a:txBody>
                    <a:bodyPr/>
                    <a:lstStyle/>
                    <a:p>
                      <a:pPr algn="ctr" rtl="0" fontAlgn="b"/>
                      <a:r>
                        <a:rPr lang="en-US" dirty="0" err="1"/>
                        <a:t>BizDev</a:t>
                      </a:r>
                      <a:r>
                        <a:rPr lang="en-US" dirty="0"/>
                        <a:t>., Lead Generations, Ads</a:t>
                      </a:r>
                    </a:p>
                  </a:txBody>
                  <a:tcPr marL="22860" marR="22860" marT="15240" marB="15240" anchor="ctr"/>
                </a:tc>
              </a:tr>
              <a:tr h="370840">
                <a:tc>
                  <a:txBody>
                    <a:bodyPr/>
                    <a:lstStyle/>
                    <a:p>
                      <a:pPr algn="ctr"/>
                      <a:r>
                        <a:rPr lang="en-US" dirty="0" smtClean="0"/>
                        <a:t>Referral</a:t>
                      </a:r>
                      <a:endParaRPr lang="en-US" dirty="0"/>
                    </a:p>
                  </a:txBody>
                  <a:tcPr anchor="ctr"/>
                </a:tc>
                <a:tc>
                  <a:txBody>
                    <a:bodyPr/>
                    <a:lstStyle/>
                    <a:p>
                      <a:pPr algn="ctr" rtl="0" fontAlgn="b"/>
                      <a:r>
                        <a:rPr lang="en-US"/>
                        <a:t>Will those customers invite other potential customers?</a:t>
                      </a:r>
                    </a:p>
                  </a:txBody>
                  <a:tcPr marL="22860" marR="22860" marT="15240" marB="15240" anchor="ctr"/>
                </a:tc>
                <a:tc>
                  <a:txBody>
                    <a:bodyPr/>
                    <a:lstStyle/>
                    <a:p>
                      <a:pPr algn="ctr" rtl="0" fontAlgn="b"/>
                      <a:r>
                        <a:rPr lang="en-US"/>
                        <a:t>Leave Reviews &amp; Refer friends &amp; family</a:t>
                      </a:r>
                    </a:p>
                  </a:txBody>
                  <a:tcPr marL="22860" marR="22860" marT="15240" marB="15240" anchor="ctr"/>
                </a:tc>
                <a:tc>
                  <a:txBody>
                    <a:bodyPr/>
                    <a:lstStyle/>
                    <a:p>
                      <a:pPr algn="ctr" rtl="0" fontAlgn="b"/>
                      <a:r>
                        <a:rPr lang="en-US" dirty="0" smtClean="0"/>
                        <a:t>Customer</a:t>
                      </a:r>
                      <a:r>
                        <a:rPr lang="en-US" baseline="0" dirty="0" smtClean="0"/>
                        <a:t> Success, </a:t>
                      </a:r>
                      <a:r>
                        <a:rPr lang="en-US" dirty="0" smtClean="0"/>
                        <a:t>Marketing </a:t>
                      </a:r>
                      <a:r>
                        <a:rPr lang="en-US" dirty="0"/>
                        <a:t>&amp; Operations </a:t>
                      </a:r>
                    </a:p>
                  </a:txBody>
                  <a:tcPr marL="22860" marR="22860" marT="15240" marB="15240" anchor="ctr"/>
                </a:tc>
                <a:tc>
                  <a:txBody>
                    <a:bodyPr/>
                    <a:lstStyle/>
                    <a:p>
                      <a:pPr algn="ctr" rtl="0" fontAlgn="b"/>
                      <a:r>
                        <a:rPr lang="en-US" dirty="0"/>
                        <a:t>Campaigns, Contests, Offers etc.</a:t>
                      </a:r>
                    </a:p>
                  </a:txBody>
                  <a:tcPr marL="22860" marR="22860" marT="15240" marB="15240"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4550</TotalTime>
  <Words>884</Words>
  <Application>Microsoft Office PowerPoint</Application>
  <PresentationFormat>On-screen Show (4:3)</PresentationFormat>
  <Paragraphs>218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User Needs &amp; Solutions</vt:lpstr>
      <vt:lpstr>Solution Evaluation</vt:lpstr>
      <vt:lpstr>Feature Prioritization</vt:lpstr>
      <vt:lpstr>User Journey Features (MVP)</vt:lpstr>
      <vt:lpstr>Growth &amp; Engagement Metrics</vt:lpstr>
      <vt:lpstr>KPI’s (HEART Framework)</vt:lpstr>
      <vt:lpstr>KPI’s AARRR Framework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42</cp:revision>
  <dcterms:created xsi:type="dcterms:W3CDTF">2024-11-12T12:11:53Z</dcterms:created>
  <dcterms:modified xsi:type="dcterms:W3CDTF">2024-11-21T12:37:57Z</dcterms:modified>
</cp:coreProperties>
</file>