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A9B76-1629-47D1-95A1-3213DB19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077106-CAC7-4D33-8FF5-400A23F6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75A490-6E4E-49CA-BA7E-DA3DDEC3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AAEFF4-1431-4C97-85EE-5F2B4323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AE419F-AF4B-4428-9BF2-D04D84B3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6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3A6832-1EE9-45B8-AA84-7681ECA5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44CBDA9-B6F4-4872-BFCF-5ED8B765F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0287DA-A531-4397-AE8C-E120EBE1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FE9E84-8AFA-40B9-935C-6792D06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D5249B-BBCD-4D36-9170-E9EC4534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9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48C06F-6BAD-43E2-9505-E62F447DB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D2FD039-977B-4A72-9CCE-D4CBC0A4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ED45F9-E31A-44AF-B8A4-AC28CC53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54F494-3F61-4116-ADD7-4CCA2913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E1E795-5543-4C28-B073-4E229B1A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56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20B96-F14A-48D7-AB11-A3DA99FC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4ACEA4-06FF-476A-AE06-8D383A72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6F72D01-AED9-4A7C-A48F-A486C5E1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2EAF87-CD50-4AC8-9EFD-65D6675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5C3F86-3726-41BA-9FD7-5887CAF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64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31641E-3C40-40BB-BBA7-3085D8B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46A39E-6A4E-4D3A-97F3-4D226AB5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40F145-B184-41B8-A41C-1BED6C5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1C979A-45F0-4380-A4A0-187244C4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F2D9C3-2262-45C6-9876-F88A0775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7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D7AD26-233D-4639-A505-E3287A4B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53D236-3D8C-46A7-8A76-3AA356517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0B1DE5-ED83-4B04-BB80-C77DE705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7C059C-3A6A-40C2-B005-B3611A52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66CC82-B31F-40D2-9E4F-EB3AA81D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2BF644-4677-46ED-8689-65EA6957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94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BEB978-FED2-40CF-ADCA-AE4C69A8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638E21-E9BF-46E9-A3EF-12F871DF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D5B9A3-D3B4-4AA5-8369-A91605942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44D5E8F-E041-4429-8E67-DD439AA45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F5883D7-A8C0-4A44-9E98-164B1B539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95680AD-4AB6-4064-BD61-619D9517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98B0F78-833C-4A67-A6D4-23E1907C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8BF0743-DDC0-4D23-893C-46D9718B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8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92CD1D-299B-4C32-A91D-14B5F039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74CD82B-8F38-4D53-831E-7069F44C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5F6B63C-E08F-4F04-944C-3149AC59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70C9E30-3D26-4AB8-931C-337F4579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31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957BD3A-1DA7-4CA4-B45E-70D4A0E7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AA8118-CF2B-4500-AFAA-923C0EB3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A8341B8-029B-45A0-9FDC-8F666734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27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ABE5FA-A1CF-4278-968E-CA3BA15E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2061D1-89AB-468F-8A07-012CD85A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AA3532-5AD0-41CE-87D7-542763A2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7823AB8-D04C-460D-9C63-AAD1A1E0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307852-CFD0-46DD-9B97-E1D472AC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FF65EC-BC4B-42B6-A922-B543BB37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14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723B52-FA68-40A2-85CC-BB90A152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D23D6C1-30DA-4FCB-9419-7DF84ECA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46B318A-4CFA-4915-9DE0-8511066D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C4C943-A9BC-43A0-A045-115D27AE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B5B688D-3957-42A0-8A21-B2E0E69E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5DA905-F0B1-4FB0-A99C-5325B0EA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9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5FE1386-4B4E-40DD-B591-94AAFBDC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7C5406-7888-4544-BAD8-B5058F3E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F193AB-BE0C-45EA-91AF-2009DAD9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70BB-6267-4BB5-A3F9-D98458F2A8B5}" type="datetimeFigureOut">
              <a:rPr lang="tr-TR" smtClean="0"/>
              <a:t>23.06.2020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7E66E9-0FAD-4C0E-B59D-ACB53EB7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8D2FE0-6722-4921-8191-5A78EA86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C816-F9EC-4076-BEB4-5026B23E2B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89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25630B-D8AA-42DF-B253-FA69484D4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8000" b="1" dirty="0">
                <a:solidFill>
                  <a:schemeClr val="bg1"/>
                </a:solidFill>
              </a:rPr>
              <a:t>Paket Dinleyici Projesi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F9DFBAB-1E53-4D95-B3E2-D943DCF2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7347"/>
            <a:ext cx="9144000" cy="1655762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Ömer Faruk Bahar – İbrahim Demirci</a:t>
            </a: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C995E53F-9CEC-4D20-A8B1-2A712B529F32}"/>
              </a:ext>
            </a:extLst>
          </p:cNvPr>
          <p:cNvCxnSpPr>
            <a:cxnSpLocks/>
          </p:cNvCxnSpPr>
          <p:nvPr/>
        </p:nvCxnSpPr>
        <p:spPr>
          <a:xfrm>
            <a:off x="2093259" y="3509963"/>
            <a:ext cx="80054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C48A99-EE88-4E5A-A689-7B14F55D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5400" b="1" dirty="0">
                <a:solidFill>
                  <a:schemeClr val="bg1"/>
                </a:solidFill>
              </a:rPr>
              <a:t>Proje İçeriği</a:t>
            </a:r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6C2DF3-1D08-428B-BAE1-012B6BD5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Projede bir ağ üzerindeki paketleri izlemek amaçlandı ve benzer bir program olan </a:t>
            </a:r>
            <a:r>
              <a:rPr lang="tr-TR" dirty="0" err="1">
                <a:solidFill>
                  <a:schemeClr val="bg1"/>
                </a:solidFill>
              </a:rPr>
              <a:t>Wireshark</a:t>
            </a:r>
            <a:r>
              <a:rPr lang="tr-TR" dirty="0">
                <a:solidFill>
                  <a:schemeClr val="bg1"/>
                </a:solidFill>
              </a:rPr>
              <a:t> tarzı bir program geliştirdik. 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Proje içerisinde sanal bilgisayar ile aynı ağda iken bilgisayarın gönderdiği paketlerin üzerimizden geçmesini sağlayarak gelen giden tüm paketleri ve içeriklerini görüntüledik. </a:t>
            </a: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4CB320A2-E6CA-40E7-93D2-598BDFACE630}"/>
              </a:ext>
            </a:extLst>
          </p:cNvPr>
          <p:cNvCxnSpPr>
            <a:cxnSpLocks/>
          </p:cNvCxnSpPr>
          <p:nvPr/>
        </p:nvCxnSpPr>
        <p:spPr>
          <a:xfrm>
            <a:off x="2275840" y="1520903"/>
            <a:ext cx="80054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17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A30BA8-EF22-4BED-A35A-724A1F0B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Daha sonra görüntülediğimiz HTTP paketleri içerisinde </a:t>
            </a:r>
            <a:r>
              <a:rPr lang="tr-TR" dirty="0" err="1">
                <a:solidFill>
                  <a:schemeClr val="bg1"/>
                </a:solidFill>
              </a:rPr>
              <a:t>username</a:t>
            </a:r>
            <a:r>
              <a:rPr lang="tr-TR" dirty="0">
                <a:solidFill>
                  <a:schemeClr val="bg1"/>
                </a:solidFill>
              </a:rPr>
              <a:t> ve </a:t>
            </a:r>
            <a:r>
              <a:rPr lang="tr-TR" dirty="0" err="1">
                <a:solidFill>
                  <a:schemeClr val="bg1"/>
                </a:solidFill>
              </a:rPr>
              <a:t>password</a:t>
            </a:r>
            <a:r>
              <a:rPr lang="tr-TR" dirty="0">
                <a:solidFill>
                  <a:schemeClr val="bg1"/>
                </a:solidFill>
              </a:rPr>
              <a:t> başlığında iletilen bilgilere erişim sağladık. 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Ve bu uygulamayı hem HTTP hem de HTTPS sitelerde uygulamalı olarak denedik.</a:t>
            </a:r>
          </a:p>
        </p:txBody>
      </p:sp>
    </p:spTree>
    <p:extLst>
      <p:ext uri="{BB962C8B-B14F-4D97-AF65-F5344CB8AC3E}">
        <p14:creationId xmlns:p14="http://schemas.microsoft.com/office/powerpoint/2010/main" val="198152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F5105-AC6C-45A8-B8F4-7342B328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Projede Kullanılan Teknolojiler ve Platformlar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57BF97-17CF-43BE-925E-140B6A48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Python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Scapy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SSLstrip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dns2proxy</a:t>
            </a:r>
          </a:p>
          <a:p>
            <a:r>
              <a:rPr lang="tr-TR" dirty="0" err="1">
                <a:solidFill>
                  <a:schemeClr val="bg1"/>
                </a:solidFill>
              </a:rPr>
              <a:t>Kali</a:t>
            </a:r>
            <a:r>
              <a:rPr lang="tr-TR" dirty="0">
                <a:solidFill>
                  <a:schemeClr val="bg1"/>
                </a:solidFill>
              </a:rPr>
              <a:t> Linux işletim sistemi olan bir bilgisayar</a:t>
            </a:r>
          </a:p>
          <a:p>
            <a:r>
              <a:rPr lang="tr-TR">
                <a:solidFill>
                  <a:schemeClr val="bg1"/>
                </a:solidFill>
              </a:rPr>
              <a:t>Windows </a:t>
            </a:r>
            <a:r>
              <a:rPr lang="tr-TR" dirty="0">
                <a:solidFill>
                  <a:schemeClr val="bg1"/>
                </a:solidFill>
              </a:rPr>
              <a:t>işletim sistemi olan bir sanal bilgisayar</a:t>
            </a:r>
            <a:br>
              <a:rPr lang="tr-TR" dirty="0">
                <a:solidFill>
                  <a:schemeClr val="bg1"/>
                </a:solidFill>
              </a:rPr>
            </a:br>
            <a:br>
              <a:rPr lang="tr-TR" dirty="0">
                <a:solidFill>
                  <a:schemeClr val="bg1"/>
                </a:solidFill>
              </a:rPr>
            </a:b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2112EB1B-A7D9-42D7-B46B-5FF04A8C2B1A}"/>
              </a:ext>
            </a:extLst>
          </p:cNvPr>
          <p:cNvCxnSpPr>
            <a:cxnSpLocks/>
          </p:cNvCxnSpPr>
          <p:nvPr/>
        </p:nvCxnSpPr>
        <p:spPr>
          <a:xfrm>
            <a:off x="2093259" y="1386523"/>
            <a:ext cx="80054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3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D48FC0-8016-4A5A-8411-E7B20E6D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400" b="1" dirty="0">
                <a:solidFill>
                  <a:schemeClr val="bg1"/>
                </a:solidFill>
              </a:rPr>
              <a:t>Network Yapısı Olarak Gerçekleştirilenler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056050-DA12-4239-A435-62D5B18C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6682"/>
            <a:ext cx="10515600" cy="216885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Broadcast yaparak ağdaki tüm cihazları tarama işlemi</a:t>
            </a:r>
          </a:p>
          <a:p>
            <a:r>
              <a:rPr lang="tr-TR" dirty="0">
                <a:solidFill>
                  <a:schemeClr val="bg1"/>
                </a:solidFill>
              </a:rPr>
              <a:t>ARP paketlerinin manipüle edilmesi işlemi</a:t>
            </a:r>
          </a:p>
          <a:p>
            <a:r>
              <a:rPr lang="tr-TR" dirty="0">
                <a:solidFill>
                  <a:schemeClr val="bg1"/>
                </a:solidFill>
              </a:rPr>
              <a:t>İki cihaz arasına geçerek paketleri üzerimizden geçirme</a:t>
            </a:r>
          </a:p>
          <a:p>
            <a:r>
              <a:rPr lang="tr-TR" dirty="0">
                <a:solidFill>
                  <a:schemeClr val="bg1"/>
                </a:solidFill>
              </a:rPr>
              <a:t>HTTP paket içeriğinde belirli bölümlerden bilgi edinme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DBF5ED94-7209-426E-8F72-EDD2A5B3E858}"/>
              </a:ext>
            </a:extLst>
          </p:cNvPr>
          <p:cNvCxnSpPr>
            <a:cxnSpLocks/>
          </p:cNvCxnSpPr>
          <p:nvPr/>
        </p:nvCxnSpPr>
        <p:spPr>
          <a:xfrm>
            <a:off x="2275840" y="1520903"/>
            <a:ext cx="80054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7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82B96E-6C62-4709-AE18-DE6FDA09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361" y="2348555"/>
            <a:ext cx="7986204" cy="2160889"/>
          </a:xfrm>
        </p:spPr>
        <p:txBody>
          <a:bodyPr>
            <a:normAutofit fontScale="90000"/>
          </a:bodyPr>
          <a:lstStyle/>
          <a:p>
            <a:r>
              <a:rPr lang="tr-TR" sz="5400" b="1" dirty="0">
                <a:solidFill>
                  <a:schemeClr val="bg1"/>
                </a:solidFill>
              </a:rPr>
              <a:t>Uygulamalı Olarak Gösterelim… </a:t>
            </a:r>
            <a:br>
              <a:rPr lang="tr-TR" sz="5400" b="1" dirty="0">
                <a:solidFill>
                  <a:schemeClr val="bg1"/>
                </a:solidFill>
              </a:rPr>
            </a:br>
            <a:endParaRPr lang="tr-T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6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139</Words>
  <Application>Microsoft Office PowerPoint</Application>
  <PresentationFormat>Geniş ekran</PresentationFormat>
  <Paragraphs>26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Paket Dinleyici Projesi</vt:lpstr>
      <vt:lpstr>Proje İçeriği</vt:lpstr>
      <vt:lpstr>PowerPoint Sunusu</vt:lpstr>
      <vt:lpstr>Projede Kullanılan Teknolojiler ve Platformlar</vt:lpstr>
      <vt:lpstr>Network Yapısı Olarak Gerçekleştirilenler</vt:lpstr>
      <vt:lpstr>Uygulamalı Olarak Gösterelim…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Paket Dinleyici Projesi</dc:title>
  <dc:creator>bmi.demirci@outlook.com</dc:creator>
  <cp:lastModifiedBy>bmi.demirci@outlook.com</cp:lastModifiedBy>
  <cp:revision>8</cp:revision>
  <dcterms:created xsi:type="dcterms:W3CDTF">2020-06-22T20:31:29Z</dcterms:created>
  <dcterms:modified xsi:type="dcterms:W3CDTF">2020-06-23T15:56:14Z</dcterms:modified>
</cp:coreProperties>
</file>