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113EC-999F-4BBF-B4E9-0033429F7C80}" v="34" dt="2020-03-28T21:52:13.46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57" d="100"/>
          <a:sy n="57" d="100"/>
        </p:scale>
        <p:origin x="78" y="13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FD2113EC-999F-4BBF-B4E9-0033429F7C80}"/>
    <pc:docChg chg="custSel addSld delSld modSld sldOrd delSection modSection">
      <pc:chgData name="Özgür ÖZTÜRK" userId="99af92eb8e3f1dda" providerId="LiveId" clId="{FD2113EC-999F-4BBF-B4E9-0033429F7C80}" dt="2020-03-28T21:57:12.173" v="425" actId="18676"/>
      <pc:docMkLst>
        <pc:docMk/>
      </pc:docMkLst>
      <pc:sldChg chg="modSp mod ord">
        <pc:chgData name="Özgür ÖZTÜRK" userId="99af92eb8e3f1dda" providerId="LiveId" clId="{FD2113EC-999F-4BBF-B4E9-0033429F7C80}" dt="2020-03-28T21:31:18.255" v="15" actId="20577"/>
        <pc:sldMkLst>
          <pc:docMk/>
          <pc:sldMk cId="1920111014" sldId="256"/>
        </pc:sldMkLst>
        <pc:spChg chg="mod">
          <ac:chgData name="Özgür ÖZTÜRK" userId="99af92eb8e3f1dda" providerId="LiveId" clId="{FD2113EC-999F-4BBF-B4E9-0033429F7C80}" dt="2020-03-28T21:31:18.255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989555738" sldId="269"/>
        </pc:sldMkLst>
      </pc:sldChg>
      <pc:sldChg chg="addSp modSp add mod ord modAnim">
        <pc:chgData name="Özgür ÖZTÜRK" userId="99af92eb8e3f1dda" providerId="LiveId" clId="{FD2113EC-999F-4BBF-B4E9-0033429F7C80}" dt="2020-03-28T21:40:09.305" v="179"/>
        <pc:sldMkLst>
          <pc:docMk/>
          <pc:sldMk cId="181097240" sldId="270"/>
        </pc:sldMkLst>
        <pc:spChg chg="mod">
          <ac:chgData name="Özgür ÖZTÜRK" userId="99af92eb8e3f1dda" providerId="LiveId" clId="{FD2113EC-999F-4BBF-B4E9-0033429F7C80}" dt="2020-03-28T21:36:22.131" v="139" actId="20577"/>
          <ac:spMkLst>
            <pc:docMk/>
            <pc:sldMk cId="181097240" sldId="270"/>
            <ac:spMk id="2" creationId="{00000000-0000-0000-0000-000000000000}"/>
          </ac:spMkLst>
        </pc:spChg>
        <pc:spChg chg="add mod">
          <ac:chgData name="Özgür ÖZTÜRK" userId="99af92eb8e3f1dda" providerId="LiveId" clId="{FD2113EC-999F-4BBF-B4E9-0033429F7C80}" dt="2020-03-28T21:35:55.951" v="116" actId="1035"/>
          <ac:spMkLst>
            <pc:docMk/>
            <pc:sldMk cId="181097240" sldId="270"/>
            <ac:spMk id="10" creationId="{ADE31137-F7D6-488C-B057-836F056EF825}"/>
          </ac:spMkLst>
        </pc:spChg>
        <pc:spChg chg="add mod">
          <ac:chgData name="Özgür ÖZTÜRK" userId="99af92eb8e3f1dda" providerId="LiveId" clId="{FD2113EC-999F-4BBF-B4E9-0033429F7C80}" dt="2020-03-28T21:34:28.326" v="78" actId="20577"/>
          <ac:spMkLst>
            <pc:docMk/>
            <pc:sldMk cId="181097240" sldId="270"/>
            <ac:spMk id="11" creationId="{266A4939-3003-4F5A-B66C-354D84C6257E}"/>
          </ac:spMkLst>
        </pc:spChg>
        <pc:spChg chg="add mod">
          <ac:chgData name="Özgür ÖZTÜRK" userId="99af92eb8e3f1dda" providerId="LiveId" clId="{FD2113EC-999F-4BBF-B4E9-0033429F7C80}" dt="2020-03-28T21:34:42.551" v="82" actId="20577"/>
          <ac:spMkLst>
            <pc:docMk/>
            <pc:sldMk cId="181097240" sldId="270"/>
            <ac:spMk id="12" creationId="{CFA52A34-1AE6-4698-9E5F-629B59887E7B}"/>
          </ac:spMkLst>
        </pc:spChg>
        <pc:spChg chg="add mod">
          <ac:chgData name="Özgür ÖZTÜRK" userId="99af92eb8e3f1dda" providerId="LiveId" clId="{FD2113EC-999F-4BBF-B4E9-0033429F7C80}" dt="2020-03-28T21:34:51.341" v="86" actId="20577"/>
          <ac:spMkLst>
            <pc:docMk/>
            <pc:sldMk cId="181097240" sldId="270"/>
            <ac:spMk id="13" creationId="{1F0419D3-14DF-4A4C-99BA-784E98F8BF2D}"/>
          </ac:spMkLst>
        </pc:spChg>
        <pc:spChg chg="add mod">
          <ac:chgData name="Özgür ÖZTÜRK" userId="99af92eb8e3f1dda" providerId="LiveId" clId="{FD2113EC-999F-4BBF-B4E9-0033429F7C80}" dt="2020-03-28T21:34:57.710" v="90" actId="20577"/>
          <ac:spMkLst>
            <pc:docMk/>
            <pc:sldMk cId="181097240" sldId="270"/>
            <ac:spMk id="14" creationId="{B749D559-634C-4F4A-BA0C-6B076D6C6F55}"/>
          </ac:spMkLst>
        </pc:spChg>
        <pc:spChg chg="add mod">
          <ac:chgData name="Özgür ÖZTÜRK" userId="99af92eb8e3f1dda" providerId="LiveId" clId="{FD2113EC-999F-4BBF-B4E9-0033429F7C80}" dt="2020-03-28T21:39:08.313" v="178" actId="14100"/>
          <ac:spMkLst>
            <pc:docMk/>
            <pc:sldMk cId="181097240" sldId="270"/>
            <ac:spMk id="24" creationId="{5A7E9F48-8079-455F-A3B9-BD91AE72C578}"/>
          </ac:spMkLst>
        </pc:spChg>
        <pc:spChg chg="add mod">
          <ac:chgData name="Özgür ÖZTÜRK" userId="99af92eb8e3f1dda" providerId="LiveId" clId="{FD2113EC-999F-4BBF-B4E9-0033429F7C80}" dt="2020-03-28T21:37:15.186" v="160" actId="1076"/>
          <ac:spMkLst>
            <pc:docMk/>
            <pc:sldMk cId="181097240" sldId="270"/>
            <ac:spMk id="25" creationId="{953F33A6-A7AA-4D32-9D9F-CD320B00E1A4}"/>
          </ac:spMkLst>
        </pc:spChg>
        <pc:picChg chg="add mod">
          <ac:chgData name="Özgür ÖZTÜRK" userId="99af92eb8e3f1dda" providerId="LiveId" clId="{FD2113EC-999F-4BBF-B4E9-0033429F7C80}" dt="2020-03-28T21:35:46.146" v="111" actId="1035"/>
          <ac:picMkLst>
            <pc:docMk/>
            <pc:sldMk cId="181097240" sldId="270"/>
            <ac:picMk id="5" creationId="{BDF66B9C-A10B-4D45-A75F-F30601754EF6}"/>
          </ac:picMkLst>
        </pc:picChg>
        <pc:picChg chg="add mod">
          <ac:chgData name="Özgür ÖZTÜRK" userId="99af92eb8e3f1dda" providerId="LiveId" clId="{FD2113EC-999F-4BBF-B4E9-0033429F7C80}" dt="2020-03-28T21:35:50.264" v="113" actId="1035"/>
          <ac:picMkLst>
            <pc:docMk/>
            <pc:sldMk cId="181097240" sldId="270"/>
            <ac:picMk id="6" creationId="{E8CDFBB4-4380-490B-BB2A-5E5AAC30354C}"/>
          </ac:picMkLst>
        </pc:picChg>
        <pc:picChg chg="add mod">
          <ac:chgData name="Özgür ÖZTÜRK" userId="99af92eb8e3f1dda" providerId="LiveId" clId="{FD2113EC-999F-4BBF-B4E9-0033429F7C80}" dt="2020-03-28T21:35:28.693" v="100" actId="1037"/>
          <ac:picMkLst>
            <pc:docMk/>
            <pc:sldMk cId="181097240" sldId="270"/>
            <ac:picMk id="7" creationId="{AE2D7C57-9B58-4BEA-B1C6-AD3EE358E70E}"/>
          </ac:picMkLst>
        </pc:picChg>
        <pc:picChg chg="add mod">
          <ac:chgData name="Özgür ÖZTÜRK" userId="99af92eb8e3f1dda" providerId="LiveId" clId="{FD2113EC-999F-4BBF-B4E9-0033429F7C80}" dt="2020-03-28T21:33:51.734" v="37" actId="1076"/>
          <ac:picMkLst>
            <pc:docMk/>
            <pc:sldMk cId="181097240" sldId="270"/>
            <ac:picMk id="8" creationId="{57701F26-C3E5-42BE-84F2-E891D209D5D6}"/>
          </ac:picMkLst>
        </pc:picChg>
        <pc:picChg chg="add mod">
          <ac:chgData name="Özgür ÖZTÜRK" userId="99af92eb8e3f1dda" providerId="LiveId" clId="{FD2113EC-999F-4BBF-B4E9-0033429F7C80}" dt="2020-03-28T21:33:38.471" v="33" actId="1076"/>
          <ac:picMkLst>
            <pc:docMk/>
            <pc:sldMk cId="181097240" sldId="270"/>
            <ac:picMk id="9" creationId="{EA94C39D-A3C6-408A-A040-2589541045CF}"/>
          </ac:picMkLst>
        </pc:picChg>
        <pc:picChg chg="add mod">
          <ac:chgData name="Özgür ÖZTÜRK" userId="99af92eb8e3f1dda" providerId="LiveId" clId="{FD2113EC-999F-4BBF-B4E9-0033429F7C80}" dt="2020-03-28T21:38:36.325" v="169" actId="1076"/>
          <ac:picMkLst>
            <pc:docMk/>
            <pc:sldMk cId="181097240" sldId="270"/>
            <ac:picMk id="31" creationId="{C7E7BACB-4C23-4ACE-91CC-578FE295C3CB}"/>
          </ac:picMkLst>
        </pc:picChg>
        <pc:picChg chg="add mod">
          <ac:chgData name="Özgür ÖZTÜRK" userId="99af92eb8e3f1dda" providerId="LiveId" clId="{FD2113EC-999F-4BBF-B4E9-0033429F7C80}" dt="2020-03-28T21:38:40.939" v="171" actId="1076"/>
          <ac:picMkLst>
            <pc:docMk/>
            <pc:sldMk cId="181097240" sldId="270"/>
            <ac:picMk id="32" creationId="{E97FC3F6-3668-47F8-ABF0-E342EEFAB097}"/>
          </ac:picMkLst>
        </pc:picChg>
        <pc:picChg chg="add mod">
          <ac:chgData name="Özgür ÖZTÜRK" userId="99af92eb8e3f1dda" providerId="LiveId" clId="{FD2113EC-999F-4BBF-B4E9-0033429F7C80}" dt="2020-03-28T21:38:44.363" v="173" actId="1076"/>
          <ac:picMkLst>
            <pc:docMk/>
            <pc:sldMk cId="181097240" sldId="270"/>
            <ac:picMk id="33" creationId="{7B0B09A5-1254-480A-8F74-8D506083BAA7}"/>
          </ac:picMkLst>
        </pc:picChg>
        <pc:picChg chg="add mod">
          <ac:chgData name="Özgür ÖZTÜRK" userId="99af92eb8e3f1dda" providerId="LiveId" clId="{FD2113EC-999F-4BBF-B4E9-0033429F7C80}" dt="2020-03-28T21:38:49.822" v="175" actId="1076"/>
          <ac:picMkLst>
            <pc:docMk/>
            <pc:sldMk cId="181097240" sldId="270"/>
            <ac:picMk id="34" creationId="{BDAF5B98-139C-4A9E-9639-0657FB8AD0F9}"/>
          </ac:picMkLst>
        </pc:picChg>
        <pc:picChg chg="add mod">
          <ac:chgData name="Özgür ÖZTÜRK" userId="99af92eb8e3f1dda" providerId="LiveId" clId="{FD2113EC-999F-4BBF-B4E9-0033429F7C80}" dt="2020-03-28T21:38:55.860" v="177" actId="1076"/>
          <ac:picMkLst>
            <pc:docMk/>
            <pc:sldMk cId="181097240" sldId="270"/>
            <ac:picMk id="35" creationId="{959D08C0-342B-4464-8DDA-04C328F3EE06}"/>
          </ac:picMkLst>
        </pc:picChg>
        <pc:cxnChg chg="add mod">
          <ac:chgData name="Özgür ÖZTÜRK" userId="99af92eb8e3f1dda" providerId="LiveId" clId="{FD2113EC-999F-4BBF-B4E9-0033429F7C80}" dt="2020-03-28T21:35:55.951" v="116" actId="1035"/>
          <ac:cxnSpMkLst>
            <pc:docMk/>
            <pc:sldMk cId="181097240" sldId="270"/>
            <ac:cxnSpMk id="16" creationId="{401F23A9-B051-4D67-9555-8E8477739809}"/>
          </ac:cxnSpMkLst>
        </pc:cxnChg>
        <pc:cxnChg chg="add mod">
          <ac:chgData name="Özgür ÖZTÜRK" userId="99af92eb8e3f1dda" providerId="LiveId" clId="{FD2113EC-999F-4BBF-B4E9-0033429F7C80}" dt="2020-03-28T21:35:28.693" v="100" actId="1037"/>
          <ac:cxnSpMkLst>
            <pc:docMk/>
            <pc:sldMk cId="181097240" sldId="270"/>
            <ac:cxnSpMk id="18" creationId="{46B2E4E5-30F3-4A15-A036-11AF30FE3977}"/>
          </ac:cxnSpMkLst>
        </pc:cxnChg>
        <pc:cxnChg chg="add mod">
          <ac:chgData name="Özgür ÖZTÜRK" userId="99af92eb8e3f1dda" providerId="LiveId" clId="{FD2113EC-999F-4BBF-B4E9-0033429F7C80}" dt="2020-03-28T21:35:46.146" v="111" actId="1035"/>
          <ac:cxnSpMkLst>
            <pc:docMk/>
            <pc:sldMk cId="181097240" sldId="270"/>
            <ac:cxnSpMk id="20" creationId="{3660CFD1-3AAF-4858-B967-D88793DD2105}"/>
          </ac:cxnSpMkLst>
        </pc:cxnChg>
        <pc:cxnChg chg="add mod">
          <ac:chgData name="Özgür ÖZTÜRK" userId="99af92eb8e3f1dda" providerId="LiveId" clId="{FD2113EC-999F-4BBF-B4E9-0033429F7C80}" dt="2020-03-28T21:36:10.263" v="118" actId="14100"/>
          <ac:cxnSpMkLst>
            <pc:docMk/>
            <pc:sldMk cId="181097240" sldId="270"/>
            <ac:cxnSpMk id="22" creationId="{5FBE9B99-4AA2-4AFA-B702-B1B61A221E7B}"/>
          </ac:cxnSpMkLst>
        </pc:cxnChg>
        <pc:cxnChg chg="add mod">
          <ac:chgData name="Özgür ÖZTÜRK" userId="99af92eb8e3f1dda" providerId="LiveId" clId="{FD2113EC-999F-4BBF-B4E9-0033429F7C80}" dt="2020-03-28T21:39:08.313" v="178" actId="14100"/>
          <ac:cxnSpMkLst>
            <pc:docMk/>
            <pc:sldMk cId="181097240" sldId="270"/>
            <ac:cxnSpMk id="27" creationId="{343FD734-F9D3-4B10-ACA6-DFBDE3654CC2}"/>
          </ac:cxnSpMkLst>
        </pc:cxnChg>
      </pc:sldChg>
      <pc:sldChg chg="add del">
        <pc:chgData name="Özgür ÖZTÜRK" userId="99af92eb8e3f1dda" providerId="LiveId" clId="{FD2113EC-999F-4BBF-B4E9-0033429F7C80}" dt="2020-03-28T21:42:43.341" v="182" actId="47"/>
        <pc:sldMkLst>
          <pc:docMk/>
          <pc:sldMk cId="3531172217" sldId="271"/>
        </pc:sldMkLst>
      </pc:sldChg>
      <pc:sldChg chg="addSp delSp modSp add mod modAnim">
        <pc:chgData name="Özgür ÖZTÜRK" userId="99af92eb8e3f1dda" providerId="LiveId" clId="{FD2113EC-999F-4BBF-B4E9-0033429F7C80}" dt="2020-03-28T21:50:04.583" v="390"/>
        <pc:sldMkLst>
          <pc:docMk/>
          <pc:sldMk cId="1485903643" sldId="272"/>
        </pc:sldMkLst>
        <pc:spChg chg="mod">
          <ac:chgData name="Özgür ÖZTÜRK" userId="99af92eb8e3f1dda" providerId="LiveId" clId="{FD2113EC-999F-4BBF-B4E9-0033429F7C80}" dt="2020-03-28T21:46:23.588" v="388" actId="20577"/>
          <ac:spMkLst>
            <pc:docMk/>
            <pc:sldMk cId="1485903643" sldId="272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43:28.244" v="217" actId="20577"/>
          <ac:spMkLst>
            <pc:docMk/>
            <pc:sldMk cId="1485903643" sldId="272"/>
            <ac:spMk id="26" creationId="{6C5CD4E8-BFAF-40B7-A802-F5BE3651C670}"/>
          </ac:spMkLst>
        </pc:spChg>
        <pc:spChg chg="mod">
          <ac:chgData name="Özgür ÖZTÜRK" userId="99af92eb8e3f1dda" providerId="LiveId" clId="{FD2113EC-999F-4BBF-B4E9-0033429F7C80}" dt="2020-03-28T21:43:11.077" v="194" actId="20577"/>
          <ac:spMkLst>
            <pc:docMk/>
            <pc:sldMk cId="1485903643" sldId="272"/>
            <ac:spMk id="29" creationId="{E13EC961-FF7A-4EE0-B1BE-36D20E549AC0}"/>
          </ac:spMkLst>
        </pc:spChg>
        <pc:spChg chg="del">
          <ac:chgData name="Özgür ÖZTÜRK" userId="99af92eb8e3f1dda" providerId="LiveId" clId="{FD2113EC-999F-4BBF-B4E9-0033429F7C80}" dt="2020-03-28T21:44:25.854" v="290" actId="478"/>
          <ac:spMkLst>
            <pc:docMk/>
            <pc:sldMk cId="1485903643" sldId="272"/>
            <ac:spMk id="34" creationId="{0A7B4B31-63B6-4C3C-96BE-5404FFD41763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36" creationId="{0E767B83-BA8E-4139-BC89-EE7E15D6A3DE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40" creationId="{0EC98360-E102-4D26-AD2C-EA74F9C9D9CD}"/>
          </ac:spMkLst>
        </pc:spChg>
        <pc:spChg chg="del">
          <ac:chgData name="Özgür ÖZTÜRK" userId="99af92eb8e3f1dda" providerId="LiveId" clId="{FD2113EC-999F-4BBF-B4E9-0033429F7C80}" dt="2020-03-28T21:43:42.593" v="222" actId="478"/>
          <ac:spMkLst>
            <pc:docMk/>
            <pc:sldMk cId="1485903643" sldId="272"/>
            <ac:spMk id="42" creationId="{C269F3B2-4417-475E-B4C2-1E09374BE9A4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4" creationId="{7D27F81C-8D67-4DA4-AD0A-8B4983C2E6AB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6" creationId="{09123A77-FD3B-40A6-B811-026BD014286B}"/>
          </ac:spMkLst>
        </pc:spChg>
        <pc:spChg chg="mod">
          <ac:chgData name="Özgür ÖZTÜRK" userId="99af92eb8e3f1dda" providerId="LiveId" clId="{FD2113EC-999F-4BBF-B4E9-0033429F7C80}" dt="2020-03-28T21:43:19.953" v="207" actId="20577"/>
          <ac:spMkLst>
            <pc:docMk/>
            <pc:sldMk cId="1485903643" sldId="272"/>
            <ac:spMk id="48" creationId="{19DB252F-09DA-4590-9D9D-2061AE2209DC}"/>
          </ac:spMkLst>
        </pc:spChg>
        <pc:spChg chg="add mod">
          <ac:chgData name="Özgür ÖZTÜRK" userId="99af92eb8e3f1dda" providerId="LiveId" clId="{FD2113EC-999F-4BBF-B4E9-0033429F7C80}" dt="2020-03-28T21:45:39.208" v="351" actId="20577"/>
          <ac:spMkLst>
            <pc:docMk/>
            <pc:sldMk cId="1485903643" sldId="272"/>
            <ac:spMk id="53" creationId="{F4265127-AA7C-4D1D-B06A-E1F4D05EABCC}"/>
          </ac:spMkLst>
        </pc:spChg>
        <pc:picChg chg="add mod">
          <ac:chgData name="Özgür ÖZTÜRK" userId="99af92eb8e3f1dda" providerId="LiveId" clId="{FD2113EC-999F-4BBF-B4E9-0033429F7C80}" dt="2020-03-28T21:45:27.776" v="339" actId="1038"/>
          <ac:picMkLst>
            <pc:docMk/>
            <pc:sldMk cId="1485903643" sldId="272"/>
            <ac:picMk id="19" creationId="{673B643E-8EDA-41E5-9BEC-7D586CD9BEB7}"/>
          </ac:picMkLst>
        </pc:picChg>
        <pc:picChg chg="add">
          <ac:chgData name="Özgür ÖZTÜRK" userId="99af92eb8e3f1dda" providerId="LiveId" clId="{FD2113EC-999F-4BBF-B4E9-0033429F7C80}" dt="2020-03-28T21:49:49.473" v="389"/>
          <ac:picMkLst>
            <pc:docMk/>
            <pc:sldMk cId="1485903643" sldId="272"/>
            <ac:picMk id="23" creationId="{8719C28C-8073-46E4-B0EC-F173A48EF15A}"/>
          </ac:picMkLst>
        </pc:picChg>
        <pc:picChg chg="del">
          <ac:chgData name="Özgür ÖZTÜRK" userId="99af92eb8e3f1dda" providerId="LiveId" clId="{FD2113EC-999F-4BBF-B4E9-0033429F7C80}" dt="2020-03-28T21:43:31.383" v="218" actId="478"/>
          <ac:picMkLst>
            <pc:docMk/>
            <pc:sldMk cId="1485903643" sldId="272"/>
            <ac:picMk id="32" creationId="{87E643B2-AD2C-43F8-A058-695121EE9B20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5" creationId="{5EA1FCE6-AE42-47CF-B938-C642C4E98D0B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9" creationId="{1E9C450F-B6BC-4AA6-B35E-CB8AA4B3D0EA}"/>
          </ac:picMkLst>
        </pc:picChg>
        <pc:picChg chg="del">
          <ac:chgData name="Özgür ÖZTÜRK" userId="99af92eb8e3f1dda" providerId="LiveId" clId="{FD2113EC-999F-4BBF-B4E9-0033429F7C80}" dt="2020-03-28T21:43:36.932" v="219" actId="478"/>
          <ac:picMkLst>
            <pc:docMk/>
            <pc:sldMk cId="1485903643" sldId="272"/>
            <ac:picMk id="41" creationId="{1D58E6B6-8181-4167-8639-AA40C796D4CE}"/>
          </ac:picMkLst>
        </pc:picChg>
        <pc:picChg chg="del">
          <ac:chgData name="Özgür ÖZTÜRK" userId="99af92eb8e3f1dda" providerId="LiveId" clId="{FD2113EC-999F-4BBF-B4E9-0033429F7C80}" dt="2020-03-28T21:43:38.272" v="220" actId="478"/>
          <ac:picMkLst>
            <pc:docMk/>
            <pc:sldMk cId="1485903643" sldId="272"/>
            <ac:picMk id="43" creationId="{630D2F10-0E2F-4F25-8BFA-3ADF6D9AF087}"/>
          </ac:picMkLst>
        </pc:picChg>
        <pc:picChg chg="del">
          <ac:chgData name="Özgür ÖZTÜRK" userId="99af92eb8e3f1dda" providerId="LiveId" clId="{FD2113EC-999F-4BBF-B4E9-0033429F7C80}" dt="2020-03-28T21:43:40.967" v="221" actId="478"/>
          <ac:picMkLst>
            <pc:docMk/>
            <pc:sldMk cId="1485903643" sldId="272"/>
            <ac:picMk id="45" creationId="{5F4D78D2-2B17-4B98-968F-5BC603C21D2F}"/>
          </ac:picMkLst>
        </pc:picChg>
        <pc:cxnChg chg="mod">
          <ac:chgData name="Özgür ÖZTÜRK" userId="99af92eb8e3f1dda" providerId="LiveId" clId="{FD2113EC-999F-4BBF-B4E9-0033429F7C80}" dt="2020-03-28T21:44:38.676" v="293" actId="14100"/>
          <ac:cxnSpMkLst>
            <pc:docMk/>
            <pc:sldMk cId="1485903643" sldId="272"/>
            <ac:cxnSpMk id="6" creationId="{6E385E21-5950-429C-A924-3B8CB2F2635C}"/>
          </ac:cxnSpMkLst>
        </pc:cxnChg>
        <pc:cxnChg chg="mod">
          <ac:chgData name="Özgür ÖZTÜRK" userId="99af92eb8e3f1dda" providerId="LiveId" clId="{FD2113EC-999F-4BBF-B4E9-0033429F7C80}" dt="2020-03-28T21:44:23.083" v="289" actId="14100"/>
          <ac:cxnSpMkLst>
            <pc:docMk/>
            <pc:sldMk cId="1485903643" sldId="272"/>
            <ac:cxnSpMk id="9" creationId="{3FF981F6-1F35-4950-8955-2590C79F2567}"/>
          </ac:cxnSpMkLst>
        </pc:cxnChg>
        <pc:cxnChg chg="mod">
          <ac:chgData name="Özgür ÖZTÜRK" userId="99af92eb8e3f1dda" providerId="LiveId" clId="{FD2113EC-999F-4BBF-B4E9-0033429F7C80}" dt="2020-03-28T21:44:14.935" v="287" actId="14100"/>
          <ac:cxnSpMkLst>
            <pc:docMk/>
            <pc:sldMk cId="1485903643" sldId="272"/>
            <ac:cxnSpMk id="11" creationId="{9E14F5BF-2412-43B3-AC6D-E99CF13515CE}"/>
          </ac:cxnSpMkLst>
        </pc:cxnChg>
        <pc:cxnChg chg="del mod">
          <ac:chgData name="Özgür ÖZTÜRK" userId="99af92eb8e3f1dda" providerId="LiveId" clId="{FD2113EC-999F-4BBF-B4E9-0033429F7C80}" dt="2020-03-28T21:43:51.413" v="233" actId="478"/>
          <ac:cxnSpMkLst>
            <pc:docMk/>
            <pc:sldMk cId="1485903643" sldId="272"/>
            <ac:cxnSpMk id="14" creationId="{C5749C5A-4722-4703-A6D7-4EE69A39820A}"/>
          </ac:cxnSpMkLst>
        </pc:cxnChg>
        <pc:cxnChg chg="del mod">
          <ac:chgData name="Özgür ÖZTÜRK" userId="99af92eb8e3f1dda" providerId="LiveId" clId="{FD2113EC-999F-4BBF-B4E9-0033429F7C80}" dt="2020-03-28T21:43:54.645" v="234" actId="478"/>
          <ac:cxnSpMkLst>
            <pc:docMk/>
            <pc:sldMk cId="1485903643" sldId="272"/>
            <ac:cxnSpMk id="16" creationId="{8ED35E55-9A75-471A-B468-11992FC0F219}"/>
          </ac:cxnSpMkLst>
        </pc:cxnChg>
        <pc:cxnChg chg="add mod">
          <ac:chgData name="Özgür ÖZTÜRK" userId="99af92eb8e3f1dda" providerId="LiveId" clId="{FD2113EC-999F-4BBF-B4E9-0033429F7C80}" dt="2020-03-28T21:45:27.776" v="339" actId="1038"/>
          <ac:cxnSpMkLst>
            <pc:docMk/>
            <pc:sldMk cId="1485903643" sldId="272"/>
            <ac:cxnSpMk id="22" creationId="{5D326BCA-3F18-44C0-B51E-746FE5409143}"/>
          </ac:cxnSpMkLst>
        </pc:cxnChg>
        <pc:cxnChg chg="del mod">
          <ac:chgData name="Özgür ÖZTÜRK" userId="99af92eb8e3f1dda" providerId="LiveId" clId="{FD2113EC-999F-4BBF-B4E9-0033429F7C80}" dt="2020-03-28T21:43:56.552" v="235" actId="478"/>
          <ac:cxnSpMkLst>
            <pc:docMk/>
            <pc:sldMk cId="1485903643" sldId="272"/>
            <ac:cxnSpMk id="47" creationId="{C049F702-4C39-4612-A07B-8E5B012FC872}"/>
          </ac:cxnSpMkLst>
        </pc:cxnChg>
      </pc:sldChg>
      <pc:sldChg chg="addSp delSp modSp add mod ord">
        <pc:chgData name="Özgür ÖZTÜRK" userId="99af92eb8e3f1dda" providerId="LiveId" clId="{FD2113EC-999F-4BBF-B4E9-0033429F7C80}" dt="2020-03-28T21:52:18.094" v="424" actId="20577"/>
        <pc:sldMkLst>
          <pc:docMk/>
          <pc:sldMk cId="4058383691" sldId="273"/>
        </pc:sldMkLst>
        <pc:spChg chg="mod">
          <ac:chgData name="Özgür ÖZTÜRK" userId="99af92eb8e3f1dda" providerId="LiveId" clId="{FD2113EC-999F-4BBF-B4E9-0033429F7C80}" dt="2020-03-28T21:51:45.441" v="409" actId="20577"/>
          <ac:spMkLst>
            <pc:docMk/>
            <pc:sldMk cId="4058383691" sldId="273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52:18.094" v="424" actId="20577"/>
          <ac:spMkLst>
            <pc:docMk/>
            <pc:sldMk cId="4058383691" sldId="273"/>
            <ac:spMk id="4" creationId="{00000000-0000-0000-0000-000000000000}"/>
          </ac:spMkLst>
        </pc:spChg>
        <pc:spChg chg="del">
          <ac:chgData name="Özgür ÖZTÜRK" userId="99af92eb8e3f1dda" providerId="LiveId" clId="{FD2113EC-999F-4BBF-B4E9-0033429F7C80}" dt="2020-03-28T21:52:00.881" v="410" actId="931"/>
          <ac:spMkLst>
            <pc:docMk/>
            <pc:sldMk cId="4058383691" sldId="273"/>
            <ac:spMk id="6" creationId="{00000000-0000-0000-0000-000000000000}"/>
          </ac:spMkLst>
        </pc:spChg>
        <pc:picChg chg="add mod">
          <ac:chgData name="Özgür ÖZTÜRK" userId="99af92eb8e3f1dda" providerId="LiveId" clId="{FD2113EC-999F-4BBF-B4E9-0033429F7C80}" dt="2020-03-28T21:52:03.474" v="411" actId="27614"/>
          <ac:picMkLst>
            <pc:docMk/>
            <pc:sldMk cId="4058383691" sldId="273"/>
            <ac:picMk id="7" creationId="{1672FEA9-2013-4BCB-9357-5AB96D2482F7}"/>
          </ac:picMkLst>
        </pc:pic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47</TotalTime>
  <Words>70</Words>
  <Application>Microsoft Office PowerPoint</Application>
  <PresentationFormat>Özel</PresentationFormat>
  <Paragraphs>21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Docker Compose</vt:lpstr>
      <vt:lpstr>Çoklu Servis Uygulama</vt:lpstr>
      <vt:lpstr>2 Katmanlı Web Uygulaması</vt:lpstr>
      <vt:lpstr>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İbrahim Halil Döş (ETIYA)</cp:lastModifiedBy>
  <cp:revision>2</cp:revision>
  <dcterms:created xsi:type="dcterms:W3CDTF">2019-01-02T15:04:54Z</dcterms:created>
  <dcterms:modified xsi:type="dcterms:W3CDTF">2023-01-01T11:45:24Z</dcterms:modified>
</cp:coreProperties>
</file>