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18FD8-FFA6-4E0D-889E-470D97BFABBE}" v="26" dt="2020-03-28T22:58:04.387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B4818FD8-FFA6-4E0D-889E-470D97BFABBE}"/>
    <pc:docChg chg="undo custSel addSld delSld modSld sldOrd delSection modSection">
      <pc:chgData name="Özgür ÖZTÜRK" userId="99af92eb8e3f1dda" providerId="LiveId" clId="{B4818FD8-FFA6-4E0D-889E-470D97BFABBE}" dt="2020-03-28T23:01:11.474" v="869" actId="20577"/>
      <pc:docMkLst>
        <pc:docMk/>
      </pc:docMkLst>
      <pc:sldChg chg="modSp mod ord">
        <pc:chgData name="Özgür ÖZTÜRK" userId="99af92eb8e3f1dda" providerId="LiveId" clId="{B4818FD8-FFA6-4E0D-889E-470D97BFABBE}" dt="2020-03-28T22:32:55.836" v="42" actId="20577"/>
        <pc:sldMkLst>
          <pc:docMk/>
          <pc:sldMk cId="1920111014" sldId="256"/>
        </pc:sldMkLst>
        <pc:spChg chg="mod">
          <ac:chgData name="Özgür ÖZTÜRK" userId="99af92eb8e3f1dda" providerId="LiveId" clId="{B4818FD8-FFA6-4E0D-889E-470D97BFABBE}" dt="2020-03-28T22:32:55.836" v="42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B4818FD8-FFA6-4E0D-889E-470D97BFABBE}" dt="2020-03-28T23:00:00.114" v="848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B4818FD8-FFA6-4E0D-889E-470D97BFABBE}" dt="2020-03-28T23:00:00.114" v="848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B4818FD8-FFA6-4E0D-889E-470D97BFABBE}" dt="2020-03-28T23:00:00.114" v="848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B4818FD8-FFA6-4E0D-889E-470D97BFABBE}" dt="2020-03-28T23:00:00.114" v="848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B4818FD8-FFA6-4E0D-889E-470D97BFABBE}" dt="2020-03-28T23:00:00.114" v="848" actId="18676"/>
        <pc:sldMkLst>
          <pc:docMk/>
          <pc:sldMk cId="465021443" sldId="262"/>
        </pc:sldMkLst>
      </pc:sldChg>
      <pc:sldChg chg="del ord">
        <pc:chgData name="Özgür ÖZTÜRK" userId="99af92eb8e3f1dda" providerId="LiveId" clId="{B4818FD8-FFA6-4E0D-889E-470D97BFABBE}" dt="2020-03-28T23:00:00.114" v="848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B4818FD8-FFA6-4E0D-889E-470D97BFABBE}" dt="2020-03-28T23:00:00.114" v="848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B4818FD8-FFA6-4E0D-889E-470D97BFABBE}" dt="2020-03-28T23:00:00.114" v="848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B4818FD8-FFA6-4E0D-889E-470D97BFABBE}" dt="2020-03-28T23:00:00.114" v="848" actId="18676"/>
        <pc:sldMkLst>
          <pc:docMk/>
          <pc:sldMk cId="223730991" sldId="268"/>
        </pc:sldMkLst>
      </pc:sldChg>
      <pc:sldChg chg="del">
        <pc:chgData name="Özgür ÖZTÜRK" userId="99af92eb8e3f1dda" providerId="LiveId" clId="{B4818FD8-FFA6-4E0D-889E-470D97BFABBE}" dt="2020-03-28T23:00:00.114" v="848" actId="18676"/>
        <pc:sldMkLst>
          <pc:docMk/>
          <pc:sldMk cId="1989555738" sldId="269"/>
        </pc:sldMkLst>
      </pc:sldChg>
      <pc:sldChg chg="addSp delSp modSp add mod ord">
        <pc:chgData name="Özgür ÖZTÜRK" userId="99af92eb8e3f1dda" providerId="LiveId" clId="{B4818FD8-FFA6-4E0D-889E-470D97BFABBE}" dt="2020-03-28T23:00:35.881" v="857" actId="14100"/>
        <pc:sldMkLst>
          <pc:docMk/>
          <pc:sldMk cId="4190344082" sldId="270"/>
        </pc:sldMkLst>
        <pc:spChg chg="mod">
          <ac:chgData name="Özgür ÖZTÜRK" userId="99af92eb8e3f1dda" providerId="LiveId" clId="{B4818FD8-FFA6-4E0D-889E-470D97BFABBE}" dt="2020-03-28T22:33:29.320" v="80" actId="20577"/>
          <ac:spMkLst>
            <pc:docMk/>
            <pc:sldMk cId="4190344082" sldId="270"/>
            <ac:spMk id="2" creationId="{00000000-0000-0000-0000-000000000000}"/>
          </ac:spMkLst>
        </pc:spChg>
        <pc:spChg chg="mod">
          <ac:chgData name="Özgür ÖZTÜRK" userId="99af92eb8e3f1dda" providerId="LiveId" clId="{B4818FD8-FFA6-4E0D-889E-470D97BFABBE}" dt="2020-03-28T23:00:35.881" v="857" actId="14100"/>
          <ac:spMkLst>
            <pc:docMk/>
            <pc:sldMk cId="4190344082" sldId="270"/>
            <ac:spMk id="4" creationId="{00000000-0000-0000-0000-000000000000}"/>
          </ac:spMkLst>
        </pc:spChg>
        <pc:spChg chg="del">
          <ac:chgData name="Özgür ÖZTÜRK" userId="99af92eb8e3f1dda" providerId="LiveId" clId="{B4818FD8-FFA6-4E0D-889E-470D97BFABBE}" dt="2020-03-28T22:34:51.053" v="81" actId="931"/>
          <ac:spMkLst>
            <pc:docMk/>
            <pc:sldMk cId="4190344082" sldId="270"/>
            <ac:spMk id="6" creationId="{00000000-0000-0000-0000-000000000000}"/>
          </ac:spMkLst>
        </pc:spChg>
        <pc:spChg chg="add del mod">
          <ac:chgData name="Özgür ÖZTÜRK" userId="99af92eb8e3f1dda" providerId="LiveId" clId="{B4818FD8-FFA6-4E0D-889E-470D97BFABBE}" dt="2020-03-28T22:34:55.173" v="84" actId="478"/>
          <ac:spMkLst>
            <pc:docMk/>
            <pc:sldMk cId="4190344082" sldId="270"/>
            <ac:spMk id="8" creationId="{97AD65C4-82FC-46CD-889C-7894D78E6F0B}"/>
          </ac:spMkLst>
        </pc:spChg>
        <pc:picChg chg="add mod">
          <ac:chgData name="Özgür ÖZTÜRK" userId="99af92eb8e3f1dda" providerId="LiveId" clId="{B4818FD8-FFA6-4E0D-889E-470D97BFABBE}" dt="2020-03-28T22:34:53.358" v="83" actId="962"/>
          <ac:picMkLst>
            <pc:docMk/>
            <pc:sldMk cId="4190344082" sldId="270"/>
            <ac:picMk id="7" creationId="{5480FC74-12F6-474D-8B0E-3D04E1019BEB}"/>
          </ac:picMkLst>
        </pc:picChg>
      </pc:sldChg>
      <pc:sldChg chg="delSp modSp add mod delAnim modAnim">
        <pc:chgData name="Özgür ÖZTÜRK" userId="99af92eb8e3f1dda" providerId="LiveId" clId="{B4818FD8-FFA6-4E0D-889E-470D97BFABBE}" dt="2020-03-28T22:40:45.274" v="360" actId="1036"/>
        <pc:sldMkLst>
          <pc:docMk/>
          <pc:sldMk cId="1637178598" sldId="271"/>
        </pc:sldMkLst>
        <pc:spChg chg="mod">
          <ac:chgData name="Özgür ÖZTÜRK" userId="99af92eb8e3f1dda" providerId="LiveId" clId="{B4818FD8-FFA6-4E0D-889E-470D97BFABBE}" dt="2020-03-28T22:40:15.293" v="352" actId="20577"/>
          <ac:spMkLst>
            <pc:docMk/>
            <pc:sldMk cId="1637178598" sldId="271"/>
            <ac:spMk id="2" creationId="{00000000-0000-0000-0000-000000000000}"/>
          </ac:spMkLst>
        </pc:spChg>
        <pc:picChg chg="del">
          <ac:chgData name="Özgür ÖZTÜRK" userId="99af92eb8e3f1dda" providerId="LiveId" clId="{B4818FD8-FFA6-4E0D-889E-470D97BFABBE}" dt="2020-03-28T22:40:08.306" v="324" actId="478"/>
          <ac:picMkLst>
            <pc:docMk/>
            <pc:sldMk cId="1637178598" sldId="271"/>
            <ac:picMk id="7" creationId="{5BBF7356-EEF7-4E95-8266-B0646DE0D76B}"/>
          </ac:picMkLst>
        </pc:picChg>
        <pc:picChg chg="mod">
          <ac:chgData name="Özgür ÖZTÜRK" userId="99af92eb8e3f1dda" providerId="LiveId" clId="{B4818FD8-FFA6-4E0D-889E-470D97BFABBE}" dt="2020-03-28T22:40:45.274" v="360" actId="1036"/>
          <ac:picMkLst>
            <pc:docMk/>
            <pc:sldMk cId="1637178598" sldId="271"/>
            <ac:picMk id="12" creationId="{42DCBBA7-C5FD-47B7-9682-796C9109C9A8}"/>
          </ac:picMkLst>
        </pc:picChg>
        <pc:picChg chg="mod">
          <ac:chgData name="Özgür ÖZTÜRK" userId="99af92eb8e3f1dda" providerId="LiveId" clId="{B4818FD8-FFA6-4E0D-889E-470D97BFABBE}" dt="2020-03-28T22:40:45.274" v="360" actId="1036"/>
          <ac:picMkLst>
            <pc:docMk/>
            <pc:sldMk cId="1637178598" sldId="271"/>
            <ac:picMk id="20" creationId="{1A8D177D-CCEA-4335-9147-BAB95CCF823F}"/>
          </ac:picMkLst>
        </pc:picChg>
        <pc:picChg chg="mod">
          <ac:chgData name="Özgür ÖZTÜRK" userId="99af92eb8e3f1dda" providerId="LiveId" clId="{B4818FD8-FFA6-4E0D-889E-470D97BFABBE}" dt="2020-03-28T22:40:45.274" v="360" actId="1036"/>
          <ac:picMkLst>
            <pc:docMk/>
            <pc:sldMk cId="1637178598" sldId="271"/>
            <ac:picMk id="23" creationId="{34B68C2E-1A15-4DE6-9794-1C69E6980E3A}"/>
          </ac:picMkLst>
        </pc:picChg>
      </pc:sldChg>
      <pc:sldChg chg="addSp delSp modSp add mod ord">
        <pc:chgData name="Özgür ÖZTÜRK" userId="99af92eb8e3f1dda" providerId="LiveId" clId="{B4818FD8-FFA6-4E0D-889E-470D97BFABBE}" dt="2020-03-28T22:47:40.742" v="648" actId="27636"/>
        <pc:sldMkLst>
          <pc:docMk/>
          <pc:sldMk cId="1605513690" sldId="272"/>
        </pc:sldMkLst>
        <pc:spChg chg="mod">
          <ac:chgData name="Özgür ÖZTÜRK" userId="99af92eb8e3f1dda" providerId="LiveId" clId="{B4818FD8-FFA6-4E0D-889E-470D97BFABBE}" dt="2020-03-28T22:44:25.551" v="373" actId="20577"/>
          <ac:spMkLst>
            <pc:docMk/>
            <pc:sldMk cId="1605513690" sldId="272"/>
            <ac:spMk id="2" creationId="{00000000-0000-0000-0000-000000000000}"/>
          </ac:spMkLst>
        </pc:spChg>
        <pc:spChg chg="mod">
          <ac:chgData name="Özgür ÖZTÜRK" userId="99af92eb8e3f1dda" providerId="LiveId" clId="{B4818FD8-FFA6-4E0D-889E-470D97BFABBE}" dt="2020-03-28T22:47:40.742" v="648" actId="27636"/>
          <ac:spMkLst>
            <pc:docMk/>
            <pc:sldMk cId="1605513690" sldId="272"/>
            <ac:spMk id="4" creationId="{00000000-0000-0000-0000-000000000000}"/>
          </ac:spMkLst>
        </pc:spChg>
        <pc:spChg chg="del">
          <ac:chgData name="Özgür ÖZTÜRK" userId="99af92eb8e3f1dda" providerId="LiveId" clId="{B4818FD8-FFA6-4E0D-889E-470D97BFABBE}" dt="2020-03-28T22:44:52.977" v="374" actId="931"/>
          <ac:spMkLst>
            <pc:docMk/>
            <pc:sldMk cId="1605513690" sldId="272"/>
            <ac:spMk id="6" creationId="{00000000-0000-0000-0000-000000000000}"/>
          </ac:spMkLst>
        </pc:spChg>
        <pc:spChg chg="add del mod">
          <ac:chgData name="Özgür ÖZTÜRK" userId="99af92eb8e3f1dda" providerId="LiveId" clId="{B4818FD8-FFA6-4E0D-889E-470D97BFABBE}" dt="2020-03-28T22:44:55.051" v="375" actId="478"/>
          <ac:spMkLst>
            <pc:docMk/>
            <pc:sldMk cId="1605513690" sldId="272"/>
            <ac:spMk id="8" creationId="{27AB6926-1429-4F3C-849A-814338A8E4AB}"/>
          </ac:spMkLst>
        </pc:spChg>
        <pc:picChg chg="add mod">
          <ac:chgData name="Özgür ÖZTÜRK" userId="99af92eb8e3f1dda" providerId="LiveId" clId="{B4818FD8-FFA6-4E0D-889E-470D97BFABBE}" dt="2020-03-28T22:45:06.759" v="380" actId="1076"/>
          <ac:picMkLst>
            <pc:docMk/>
            <pc:sldMk cId="1605513690" sldId="272"/>
            <ac:picMk id="7" creationId="{A21BDB7D-C59E-4CDB-A01F-49BD3220DBC9}"/>
          </ac:picMkLst>
        </pc:picChg>
      </pc:sldChg>
      <pc:sldChg chg="addSp modSp add mod ord">
        <pc:chgData name="Özgür ÖZTÜRK" userId="99af92eb8e3f1dda" providerId="LiveId" clId="{B4818FD8-FFA6-4E0D-889E-470D97BFABBE}" dt="2020-03-28T22:49:11.750" v="671" actId="20577"/>
        <pc:sldMkLst>
          <pc:docMk/>
          <pc:sldMk cId="1475521105" sldId="273"/>
        </pc:sldMkLst>
        <pc:spChg chg="mod">
          <ac:chgData name="Özgür ÖZTÜRK" userId="99af92eb8e3f1dda" providerId="LiveId" clId="{B4818FD8-FFA6-4E0D-889E-470D97BFABBE}" dt="2020-03-28T22:49:11.750" v="671" actId="20577"/>
          <ac:spMkLst>
            <pc:docMk/>
            <pc:sldMk cId="1475521105" sldId="273"/>
            <ac:spMk id="2" creationId="{00000000-0000-0000-0000-000000000000}"/>
          </ac:spMkLst>
        </pc:spChg>
        <pc:picChg chg="add mod">
          <ac:chgData name="Özgür ÖZTÜRK" userId="99af92eb8e3f1dda" providerId="LiveId" clId="{B4818FD8-FFA6-4E0D-889E-470D97BFABBE}" dt="2020-03-28T22:49:04.417" v="654" actId="1076"/>
          <ac:picMkLst>
            <pc:docMk/>
            <pc:sldMk cId="1475521105" sldId="273"/>
            <ac:picMk id="1026" creationId="{CCA170DA-3B54-4BA7-B5D9-4EB75CD3AE01}"/>
          </ac:picMkLst>
        </pc:picChg>
      </pc:sldChg>
      <pc:sldChg chg="addSp delSp modSp add mod">
        <pc:chgData name="Özgür ÖZTÜRK" userId="99af92eb8e3f1dda" providerId="LiveId" clId="{B4818FD8-FFA6-4E0D-889E-470D97BFABBE}" dt="2020-03-28T23:01:11.474" v="869" actId="20577"/>
        <pc:sldMkLst>
          <pc:docMk/>
          <pc:sldMk cId="3475808387" sldId="274"/>
        </pc:sldMkLst>
        <pc:spChg chg="mod">
          <ac:chgData name="Özgür ÖZTÜRK" userId="99af92eb8e3f1dda" providerId="LiveId" clId="{B4818FD8-FFA6-4E0D-889E-470D97BFABBE}" dt="2020-03-28T23:01:11.474" v="869" actId="20577"/>
          <ac:spMkLst>
            <pc:docMk/>
            <pc:sldMk cId="3475808387" sldId="274"/>
            <ac:spMk id="2" creationId="{00000000-0000-0000-0000-000000000000}"/>
          </ac:spMkLst>
        </pc:spChg>
        <pc:spChg chg="add del">
          <ac:chgData name="Özgür ÖZTÜRK" userId="99af92eb8e3f1dda" providerId="LiveId" clId="{B4818FD8-FFA6-4E0D-889E-470D97BFABBE}" dt="2020-03-28T22:52:45.397" v="710"/>
          <ac:spMkLst>
            <pc:docMk/>
            <pc:sldMk cId="3475808387" sldId="274"/>
            <ac:spMk id="4" creationId="{0E004D05-E05B-4D51-BFF2-EDDE230ACD8F}"/>
          </ac:spMkLst>
        </pc:spChg>
        <pc:picChg chg="add mod">
          <ac:chgData name="Özgür ÖZTÜRK" userId="99af92eb8e3f1dda" providerId="LiveId" clId="{B4818FD8-FFA6-4E0D-889E-470D97BFABBE}" dt="2020-03-28T22:54:37.168" v="718" actId="1076"/>
          <ac:picMkLst>
            <pc:docMk/>
            <pc:sldMk cId="3475808387" sldId="274"/>
            <ac:picMk id="5" creationId="{EF2275D0-4567-41E7-9FD8-8CBED405907E}"/>
          </ac:picMkLst>
        </pc:picChg>
        <pc:picChg chg="del">
          <ac:chgData name="Özgür ÖZTÜRK" userId="99af92eb8e3f1dda" providerId="LiveId" clId="{B4818FD8-FFA6-4E0D-889E-470D97BFABBE}" dt="2020-03-28T22:52:37.802" v="708" actId="478"/>
          <ac:picMkLst>
            <pc:docMk/>
            <pc:sldMk cId="3475808387" sldId="274"/>
            <ac:picMk id="1026" creationId="{CCA170DA-3B54-4BA7-B5D9-4EB75CD3AE01}"/>
          </ac:picMkLst>
        </pc:picChg>
        <pc:picChg chg="add del mod">
          <ac:chgData name="Özgür ÖZTÜRK" userId="99af92eb8e3f1dda" providerId="LiveId" clId="{B4818FD8-FFA6-4E0D-889E-470D97BFABBE}" dt="2020-03-28T22:54:30.501" v="715" actId="478"/>
          <ac:picMkLst>
            <pc:docMk/>
            <pc:sldMk cId="3475808387" sldId="274"/>
            <ac:picMk id="2050" creationId="{FA726D81-8793-4DBD-8BDE-C2121573502E}"/>
          </ac:picMkLst>
        </pc:picChg>
      </pc:sldChg>
      <pc:sldChg chg="addSp delSp modSp add mod ord">
        <pc:chgData name="Özgür ÖZTÜRK" userId="99af92eb8e3f1dda" providerId="LiveId" clId="{B4818FD8-FFA6-4E0D-889E-470D97BFABBE}" dt="2020-03-28T22:58:31.707" v="847" actId="20577"/>
        <pc:sldMkLst>
          <pc:docMk/>
          <pc:sldMk cId="2551800237" sldId="275"/>
        </pc:sldMkLst>
        <pc:spChg chg="mod">
          <ac:chgData name="Özgür ÖZTÜRK" userId="99af92eb8e3f1dda" providerId="LiveId" clId="{B4818FD8-FFA6-4E0D-889E-470D97BFABBE}" dt="2020-03-28T22:56:23.760" v="733" actId="20577"/>
          <ac:spMkLst>
            <pc:docMk/>
            <pc:sldMk cId="2551800237" sldId="275"/>
            <ac:spMk id="2" creationId="{00000000-0000-0000-0000-000000000000}"/>
          </ac:spMkLst>
        </pc:spChg>
        <pc:spChg chg="mod">
          <ac:chgData name="Özgür ÖZTÜRK" userId="99af92eb8e3f1dda" providerId="LiveId" clId="{B4818FD8-FFA6-4E0D-889E-470D97BFABBE}" dt="2020-03-28T22:58:31.707" v="847" actId="20577"/>
          <ac:spMkLst>
            <pc:docMk/>
            <pc:sldMk cId="2551800237" sldId="275"/>
            <ac:spMk id="4" creationId="{00000000-0000-0000-0000-000000000000}"/>
          </ac:spMkLst>
        </pc:spChg>
        <pc:spChg chg="add del mod">
          <ac:chgData name="Özgür ÖZTÜRK" userId="99af92eb8e3f1dda" providerId="LiveId" clId="{B4818FD8-FFA6-4E0D-889E-470D97BFABBE}" dt="2020-03-28T22:56:40.208" v="735" actId="931"/>
          <ac:spMkLst>
            <pc:docMk/>
            <pc:sldMk cId="2551800237" sldId="275"/>
            <ac:spMk id="6" creationId="{24AD0839-6617-4E4F-9273-A9E7A610BE6C}"/>
          </ac:spMkLst>
        </pc:spChg>
        <pc:spChg chg="add del mod">
          <ac:chgData name="Özgür ÖZTÜRK" userId="99af92eb8e3f1dda" providerId="LiveId" clId="{B4818FD8-FFA6-4E0D-889E-470D97BFABBE}" dt="2020-03-28T22:56:43.744" v="738" actId="478"/>
          <ac:spMkLst>
            <pc:docMk/>
            <pc:sldMk cId="2551800237" sldId="275"/>
            <ac:spMk id="10" creationId="{50FC1515-EDF3-4ED1-8606-C1811127EB61}"/>
          </ac:spMkLst>
        </pc:spChg>
        <pc:spChg chg="add del mod">
          <ac:chgData name="Özgür ÖZTÜRK" userId="99af92eb8e3f1dda" providerId="LiveId" clId="{B4818FD8-FFA6-4E0D-889E-470D97BFABBE}" dt="2020-03-28T22:56:54.411" v="741" actId="478"/>
          <ac:spMkLst>
            <pc:docMk/>
            <pc:sldMk cId="2551800237" sldId="275"/>
            <ac:spMk id="13" creationId="{C02FBD70-8108-478D-9158-83AF77BCEB31}"/>
          </ac:spMkLst>
        </pc:spChg>
        <pc:spChg chg="add del mod">
          <ac:chgData name="Özgür ÖZTÜRK" userId="99af92eb8e3f1dda" providerId="LiveId" clId="{B4818FD8-FFA6-4E0D-889E-470D97BFABBE}" dt="2020-03-28T22:57:07.585" v="742" actId="931"/>
          <ac:spMkLst>
            <pc:docMk/>
            <pc:sldMk cId="2551800237" sldId="275"/>
            <ac:spMk id="15" creationId="{9E7226B1-4E95-4681-8627-EA2E1D9464B0}"/>
          </ac:spMkLst>
        </pc:spChg>
        <pc:spChg chg="add del mod">
          <ac:chgData name="Özgür ÖZTÜRK" userId="99af92eb8e3f1dda" providerId="LiveId" clId="{B4818FD8-FFA6-4E0D-889E-470D97BFABBE}" dt="2020-03-28T22:57:11.381" v="744" actId="478"/>
          <ac:spMkLst>
            <pc:docMk/>
            <pc:sldMk cId="2551800237" sldId="275"/>
            <ac:spMk id="18" creationId="{AB2F083B-7D09-4D01-83AC-C21017FA81C4}"/>
          </ac:spMkLst>
        </pc:spChg>
        <pc:picChg chg="del">
          <ac:chgData name="Özgür ÖZTÜRK" userId="99af92eb8e3f1dda" providerId="LiveId" clId="{B4818FD8-FFA6-4E0D-889E-470D97BFABBE}" dt="2020-03-28T22:56:25.580" v="734" actId="478"/>
          <ac:picMkLst>
            <pc:docMk/>
            <pc:sldMk cId="2551800237" sldId="275"/>
            <ac:picMk id="7" creationId="{A21BDB7D-C59E-4CDB-A01F-49BD3220DBC9}"/>
          </ac:picMkLst>
        </pc:picChg>
        <pc:picChg chg="add del mod">
          <ac:chgData name="Özgür ÖZTÜRK" userId="99af92eb8e3f1dda" providerId="LiveId" clId="{B4818FD8-FFA6-4E0D-889E-470D97BFABBE}" dt="2020-03-28T22:56:43.744" v="738" actId="478"/>
          <ac:picMkLst>
            <pc:docMk/>
            <pc:sldMk cId="2551800237" sldId="275"/>
            <ac:picMk id="9" creationId="{6EB214FA-CD09-4B4D-AAE7-07DDACC3A7CB}"/>
          </ac:picMkLst>
        </pc:picChg>
        <pc:picChg chg="add del mod">
          <ac:chgData name="Özgür ÖZTÜRK" userId="99af92eb8e3f1dda" providerId="LiveId" clId="{B4818FD8-FFA6-4E0D-889E-470D97BFABBE}" dt="2020-03-28T22:56:54.411" v="741" actId="478"/>
          <ac:picMkLst>
            <pc:docMk/>
            <pc:sldMk cId="2551800237" sldId="275"/>
            <ac:picMk id="12" creationId="{3C500096-283D-4623-BD63-5D5ED6D6ED95}"/>
          </ac:picMkLst>
        </pc:picChg>
        <pc:picChg chg="add mod">
          <ac:chgData name="Özgür ÖZTÜRK" userId="99af92eb8e3f1dda" providerId="LiveId" clId="{B4818FD8-FFA6-4E0D-889E-470D97BFABBE}" dt="2020-03-28T22:57:09.674" v="743" actId="27614"/>
          <ac:picMkLst>
            <pc:docMk/>
            <pc:sldMk cId="2551800237" sldId="275"/>
            <ac:picMk id="17" creationId="{ED44C753-FA33-4F07-8DF6-A1EB46D14739}"/>
          </ac:picMkLst>
        </pc:pic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rt_of_Aarhu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ologyconversations.com/2015/11/04/docker-clustering-tools-compared-kubernetes-vs-docker-swarm/" TargetMode="External"/><Relationship Id="rId3" Type="http://schemas.openxmlformats.org/officeDocument/2006/relationships/hyperlink" Target="http://commons.wikimedia.org/wiki/File:Freeport,_Malta.jp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log.wescale.fr/2018/01/11/typhoon-rke-de-nouveaux-outils-pour-installer-un-cluster-kubernetes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jaxenter.com/cluster-manager-mesos-gets-top-billing-at-apache-106376.html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wescale.fr/2018/01/11/typhoon-rke-de-nouveaux-outils-pour-installer-un-cluster-kubernet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andro-keil.de/slides/docker-for-php-developers/" TargetMode="Externa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48</TotalTime>
  <Words>137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Container Orchestration</vt:lpstr>
      <vt:lpstr>Container Orchestration</vt:lpstr>
      <vt:lpstr>Container Orchestration Araçları</vt:lpstr>
      <vt:lpstr>Kubernetes</vt:lpstr>
      <vt:lpstr>Kubernetes Evrimi</vt:lpstr>
      <vt:lpstr>Cloud Native Computing Foundation (CNCF)</vt:lpstr>
      <vt:lpstr>Docker Swarm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2020-03-28T23:01:15Z</dcterms:modified>
</cp:coreProperties>
</file>