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EF9705-3B52-4231-A23F-C5B54332066F}" v="36" dt="2020-04-03T21:45:34.390"/>
  </p1510:revLst>
</p1510:revInfo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9AEF9705-3B52-4231-A23F-C5B54332066F}"/>
    <pc:docChg chg="undo custSel addSld delSld modSld sldOrd delSection modSection">
      <pc:chgData name="Özgür ÖZTÜRK" userId="99af92eb8e3f1dda" providerId="LiveId" clId="{9AEF9705-3B52-4231-A23F-C5B54332066F}" dt="2020-04-03T21:46:14.229" v="769" actId="18676"/>
      <pc:docMkLst>
        <pc:docMk/>
      </pc:docMkLst>
      <pc:sldChg chg="addSp delSp modSp mod ord">
        <pc:chgData name="Özgür ÖZTÜRK" userId="99af92eb8e3f1dda" providerId="LiveId" clId="{9AEF9705-3B52-4231-A23F-C5B54332066F}" dt="2020-04-03T21:26:26.830" v="40"/>
        <pc:sldMkLst>
          <pc:docMk/>
          <pc:sldMk cId="1920111014" sldId="256"/>
        </pc:sldMkLst>
        <pc:spChg chg="mod">
          <ac:chgData name="Özgür ÖZTÜRK" userId="99af92eb8e3f1dda" providerId="LiveId" clId="{9AEF9705-3B52-4231-A23F-C5B54332066F}" dt="2020-04-03T21:26:14.308" v="36" actId="20577"/>
          <ac:spMkLst>
            <pc:docMk/>
            <pc:sldMk cId="1920111014" sldId="256"/>
            <ac:spMk id="2" creationId="{00000000-0000-0000-0000-000000000000}"/>
          </ac:spMkLst>
        </pc:spChg>
        <pc:graphicFrameChg chg="add del modGraphic">
          <ac:chgData name="Özgür ÖZTÜRK" userId="99af92eb8e3f1dda" providerId="LiveId" clId="{9AEF9705-3B52-4231-A23F-C5B54332066F}" dt="2020-04-03T21:26:11.736" v="33" actId="27309"/>
          <ac:graphicFrameMkLst>
            <pc:docMk/>
            <pc:sldMk cId="1920111014" sldId="256"/>
            <ac:graphicFrameMk id="5" creationId="{A4CC8F1C-6A14-4B90-90ED-3AD37539F586}"/>
          </ac:graphicFrameMkLst>
        </pc:graphicFrameChg>
      </pc:sldChg>
      <pc:sldChg chg="del">
        <pc:chgData name="Özgür ÖZTÜRK" userId="99af92eb8e3f1dda" providerId="LiveId" clId="{9AEF9705-3B52-4231-A23F-C5B54332066F}" dt="2020-04-03T21:46:14.229" v="769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9AEF9705-3B52-4231-A23F-C5B54332066F}" dt="2020-04-03T21:46:14.229" v="769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9AEF9705-3B52-4231-A23F-C5B54332066F}" dt="2020-04-03T21:46:14.229" v="769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9AEF9705-3B52-4231-A23F-C5B54332066F}" dt="2020-04-03T21:46:14.229" v="769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9AEF9705-3B52-4231-A23F-C5B54332066F}" dt="2020-04-03T21:46:14.229" v="769" actId="18676"/>
        <pc:sldMkLst>
          <pc:docMk/>
          <pc:sldMk cId="465021443" sldId="262"/>
        </pc:sldMkLst>
      </pc:sldChg>
      <pc:sldChg chg="del">
        <pc:chgData name="Özgür ÖZTÜRK" userId="99af92eb8e3f1dda" providerId="LiveId" clId="{9AEF9705-3B52-4231-A23F-C5B54332066F}" dt="2020-04-03T21:46:14.229" v="769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9AEF9705-3B52-4231-A23F-C5B54332066F}" dt="2020-04-03T21:46:14.229" v="769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9AEF9705-3B52-4231-A23F-C5B54332066F}" dt="2020-04-03T21:46:14.229" v="769" actId="18676"/>
        <pc:sldMkLst>
          <pc:docMk/>
          <pc:sldMk cId="3965807363" sldId="267"/>
        </pc:sldMkLst>
      </pc:sldChg>
      <pc:sldChg chg="addSp delSp modSp del mod">
        <pc:chgData name="Özgür ÖZTÜRK" userId="99af92eb8e3f1dda" providerId="LiveId" clId="{9AEF9705-3B52-4231-A23F-C5B54332066F}" dt="2020-04-03T21:46:14.229" v="769" actId="18676"/>
        <pc:sldMkLst>
          <pc:docMk/>
          <pc:sldMk cId="223730991" sldId="268"/>
        </pc:sldMkLst>
        <pc:spChg chg="add mod">
          <ac:chgData name="Özgür ÖZTÜRK" userId="99af92eb8e3f1dda" providerId="LiveId" clId="{9AEF9705-3B52-4231-A23F-C5B54332066F}" dt="2020-04-03T21:32:34.934" v="154" actId="478"/>
          <ac:spMkLst>
            <pc:docMk/>
            <pc:sldMk cId="223730991" sldId="268"/>
            <ac:spMk id="7" creationId="{9A981C10-D78E-4D82-A255-739EC6E96861}"/>
          </ac:spMkLst>
        </pc:spChg>
        <pc:graphicFrameChg chg="del modGraphic">
          <ac:chgData name="Özgür ÖZTÜRK" userId="99af92eb8e3f1dda" providerId="LiveId" clId="{9AEF9705-3B52-4231-A23F-C5B54332066F}" dt="2020-04-03T21:32:34.934" v="154" actId="478"/>
          <ac:graphicFrameMkLst>
            <pc:docMk/>
            <pc:sldMk cId="223730991" sldId="268"/>
            <ac:graphicFrameMk id="4" creationId="{00000000-0000-0000-0000-000000000000}"/>
          </ac:graphicFrameMkLst>
        </pc:graphicFrameChg>
      </pc:sldChg>
      <pc:sldChg chg="del">
        <pc:chgData name="Özgür ÖZTÜRK" userId="99af92eb8e3f1dda" providerId="LiveId" clId="{9AEF9705-3B52-4231-A23F-C5B54332066F}" dt="2020-04-03T21:46:14.229" v="769" actId="18676"/>
        <pc:sldMkLst>
          <pc:docMk/>
          <pc:sldMk cId="1989555738" sldId="269"/>
        </pc:sldMkLst>
      </pc:sldChg>
      <pc:sldChg chg="addSp delSp modSp add mod ord modAnim">
        <pc:chgData name="Özgür ÖZTÜRK" userId="99af92eb8e3f1dda" providerId="LiveId" clId="{9AEF9705-3B52-4231-A23F-C5B54332066F}" dt="2020-04-03T21:29:47.864" v="148"/>
        <pc:sldMkLst>
          <pc:docMk/>
          <pc:sldMk cId="2625504727" sldId="270"/>
        </pc:sldMkLst>
        <pc:spChg chg="mod">
          <ac:chgData name="Özgür ÖZTÜRK" userId="99af92eb8e3f1dda" providerId="LiveId" clId="{9AEF9705-3B52-4231-A23F-C5B54332066F}" dt="2020-04-03T21:27:29.907" v="61" actId="20577"/>
          <ac:spMkLst>
            <pc:docMk/>
            <pc:sldMk cId="2625504727" sldId="270"/>
            <ac:spMk id="2" creationId="{00000000-0000-0000-0000-000000000000}"/>
          </ac:spMkLst>
        </pc:spChg>
        <pc:spChg chg="mod">
          <ac:chgData name="Özgür ÖZTÜRK" userId="99af92eb8e3f1dda" providerId="LiveId" clId="{9AEF9705-3B52-4231-A23F-C5B54332066F}" dt="2020-04-03T21:28:28.979" v="141" actId="20577"/>
          <ac:spMkLst>
            <pc:docMk/>
            <pc:sldMk cId="2625504727" sldId="270"/>
            <ac:spMk id="4" creationId="{00000000-0000-0000-0000-000000000000}"/>
          </ac:spMkLst>
        </pc:spChg>
        <pc:spChg chg="del">
          <ac:chgData name="Özgür ÖZTÜRK" userId="99af92eb8e3f1dda" providerId="LiveId" clId="{9AEF9705-3B52-4231-A23F-C5B54332066F}" dt="2020-04-03T21:27:20.917" v="44" actId="931"/>
          <ac:spMkLst>
            <pc:docMk/>
            <pc:sldMk cId="2625504727" sldId="270"/>
            <ac:spMk id="6" creationId="{00000000-0000-0000-0000-000000000000}"/>
          </ac:spMkLst>
        </pc:spChg>
        <pc:spChg chg="add del mod">
          <ac:chgData name="Özgür ÖZTÜRK" userId="99af92eb8e3f1dda" providerId="LiveId" clId="{9AEF9705-3B52-4231-A23F-C5B54332066F}" dt="2020-04-03T21:27:25.260" v="47" actId="478"/>
          <ac:spMkLst>
            <pc:docMk/>
            <pc:sldMk cId="2625504727" sldId="270"/>
            <ac:spMk id="8" creationId="{E8F5019D-AD3D-48A6-9DDD-CC833CF76B12}"/>
          </ac:spMkLst>
        </pc:spChg>
        <pc:picChg chg="add mod">
          <ac:chgData name="Özgür ÖZTÜRK" userId="99af92eb8e3f1dda" providerId="LiveId" clId="{9AEF9705-3B52-4231-A23F-C5B54332066F}" dt="2020-04-03T21:27:23.718" v="45" actId="27614"/>
          <ac:picMkLst>
            <pc:docMk/>
            <pc:sldMk cId="2625504727" sldId="270"/>
            <ac:picMk id="7" creationId="{FD5EB79F-B52A-4806-8B16-533E22887EB9}"/>
          </ac:picMkLst>
        </pc:picChg>
        <pc:picChg chg="add mod">
          <ac:chgData name="Özgür ÖZTÜRK" userId="99af92eb8e3f1dda" providerId="LiveId" clId="{9AEF9705-3B52-4231-A23F-C5B54332066F}" dt="2020-04-03T21:29:26.902" v="144" actId="14100"/>
          <ac:picMkLst>
            <pc:docMk/>
            <pc:sldMk cId="2625504727" sldId="270"/>
            <ac:picMk id="9" creationId="{12008333-2BEF-4845-9D54-394F01211B75}"/>
          </ac:picMkLst>
        </pc:picChg>
      </pc:sldChg>
      <pc:sldChg chg="add del ord">
        <pc:chgData name="Özgür ÖZTÜRK" userId="99af92eb8e3f1dda" providerId="LiveId" clId="{9AEF9705-3B52-4231-A23F-C5B54332066F}" dt="2020-04-03T21:33:14.910" v="161" actId="47"/>
        <pc:sldMkLst>
          <pc:docMk/>
          <pc:sldMk cId="3292356709" sldId="271"/>
        </pc:sldMkLst>
      </pc:sldChg>
      <pc:sldChg chg="add del ord">
        <pc:chgData name="Özgür ÖZTÜRK" userId="99af92eb8e3f1dda" providerId="LiveId" clId="{9AEF9705-3B52-4231-A23F-C5B54332066F}" dt="2020-04-03T21:46:14.229" v="769" actId="18676"/>
        <pc:sldMkLst>
          <pc:docMk/>
          <pc:sldMk cId="3507989188" sldId="272"/>
        </pc:sldMkLst>
      </pc:sldChg>
      <pc:sldChg chg="addSp modSp add mod ord modAnim">
        <pc:chgData name="Özgür ÖZTÜRK" userId="99af92eb8e3f1dda" providerId="LiveId" clId="{9AEF9705-3B52-4231-A23F-C5B54332066F}" dt="2020-04-03T21:41:12.071" v="429"/>
        <pc:sldMkLst>
          <pc:docMk/>
          <pc:sldMk cId="2645913976" sldId="273"/>
        </pc:sldMkLst>
        <pc:spChg chg="mod">
          <ac:chgData name="Özgür ÖZTÜRK" userId="99af92eb8e3f1dda" providerId="LiveId" clId="{9AEF9705-3B52-4231-A23F-C5B54332066F}" dt="2020-04-03T21:34:33.282" v="286" actId="20577"/>
          <ac:spMkLst>
            <pc:docMk/>
            <pc:sldMk cId="2645913976" sldId="273"/>
            <ac:spMk id="2" creationId="{00000000-0000-0000-0000-000000000000}"/>
          </ac:spMkLst>
        </pc:spChg>
        <pc:spChg chg="mod">
          <ac:chgData name="Özgür ÖZTÜRK" userId="99af92eb8e3f1dda" providerId="LiveId" clId="{9AEF9705-3B52-4231-A23F-C5B54332066F}" dt="2020-04-03T21:34:20.384" v="252" actId="120"/>
          <ac:spMkLst>
            <pc:docMk/>
            <pc:sldMk cId="2645913976" sldId="273"/>
            <ac:spMk id="3" creationId="{00000000-0000-0000-0000-000000000000}"/>
          </ac:spMkLst>
        </pc:spChg>
        <pc:spChg chg="mod">
          <ac:chgData name="Özgür ÖZTÜRK" userId="99af92eb8e3f1dda" providerId="LiveId" clId="{9AEF9705-3B52-4231-A23F-C5B54332066F}" dt="2020-04-03T21:35:39.062" v="306" actId="20577"/>
          <ac:spMkLst>
            <pc:docMk/>
            <pc:sldMk cId="2645913976" sldId="273"/>
            <ac:spMk id="4" creationId="{00000000-0000-0000-0000-000000000000}"/>
          </ac:spMkLst>
        </pc:spChg>
        <pc:spChg chg="mod">
          <ac:chgData name="Özgür ÖZTÜRK" userId="99af92eb8e3f1dda" providerId="LiveId" clId="{9AEF9705-3B52-4231-A23F-C5B54332066F}" dt="2020-04-03T21:34:10.483" v="250" actId="122"/>
          <ac:spMkLst>
            <pc:docMk/>
            <pc:sldMk cId="2645913976" sldId="273"/>
            <ac:spMk id="5" creationId="{00000000-0000-0000-0000-000000000000}"/>
          </ac:spMkLst>
        </pc:spChg>
        <pc:spChg chg="mod">
          <ac:chgData name="Özgür ÖZTÜRK" userId="99af92eb8e3f1dda" providerId="LiveId" clId="{9AEF9705-3B52-4231-A23F-C5B54332066F}" dt="2020-04-03T21:36:00.166" v="348" actId="20577"/>
          <ac:spMkLst>
            <pc:docMk/>
            <pc:sldMk cId="2645913976" sldId="273"/>
            <ac:spMk id="6" creationId="{00000000-0000-0000-0000-000000000000}"/>
          </ac:spMkLst>
        </pc:spChg>
        <pc:spChg chg="add mod">
          <ac:chgData name="Özgür ÖZTÜRK" userId="99af92eb8e3f1dda" providerId="LiveId" clId="{9AEF9705-3B52-4231-A23F-C5B54332066F}" dt="2020-04-03T21:40:39.271" v="424" actId="20577"/>
          <ac:spMkLst>
            <pc:docMk/>
            <pc:sldMk cId="2645913976" sldId="273"/>
            <ac:spMk id="10" creationId="{D3DC5D21-F672-463A-B609-A95A55186106}"/>
          </ac:spMkLst>
        </pc:spChg>
        <pc:picChg chg="add mod">
          <ac:chgData name="Özgür ÖZTÜRK" userId="99af92eb8e3f1dda" providerId="LiveId" clId="{9AEF9705-3B52-4231-A23F-C5B54332066F}" dt="2020-04-03T21:36:45.790" v="351" actId="1076"/>
          <ac:picMkLst>
            <pc:docMk/>
            <pc:sldMk cId="2645913976" sldId="273"/>
            <ac:picMk id="9" creationId="{9B9EF775-4EBB-471B-9101-F57BAAC6B29A}"/>
          </ac:picMkLst>
        </pc:picChg>
        <pc:picChg chg="add mod">
          <ac:chgData name="Özgür ÖZTÜRK" userId="99af92eb8e3f1dda" providerId="LiveId" clId="{9AEF9705-3B52-4231-A23F-C5B54332066F}" dt="2020-04-03T21:40:25.915" v="421" actId="1038"/>
          <ac:picMkLst>
            <pc:docMk/>
            <pc:sldMk cId="2645913976" sldId="273"/>
            <ac:picMk id="12" creationId="{4BB26E3C-8252-4569-B714-30D8EA40FE41}"/>
          </ac:picMkLst>
        </pc:picChg>
      </pc:sldChg>
      <pc:sldChg chg="modSp add mod ord">
        <pc:chgData name="Özgür ÖZTÜRK" userId="99af92eb8e3f1dda" providerId="LiveId" clId="{9AEF9705-3B52-4231-A23F-C5B54332066F}" dt="2020-04-03T21:45:54.946" v="768" actId="20577"/>
        <pc:sldMkLst>
          <pc:docMk/>
          <pc:sldMk cId="3821142035" sldId="274"/>
        </pc:sldMkLst>
        <pc:spChg chg="mod">
          <ac:chgData name="Özgür ÖZTÜRK" userId="99af92eb8e3f1dda" providerId="LiveId" clId="{9AEF9705-3B52-4231-A23F-C5B54332066F}" dt="2020-04-03T21:43:51.341" v="459" actId="20577"/>
          <ac:spMkLst>
            <pc:docMk/>
            <pc:sldMk cId="3821142035" sldId="274"/>
            <ac:spMk id="2" creationId="{00000000-0000-0000-0000-000000000000}"/>
          </ac:spMkLst>
        </pc:spChg>
        <pc:spChg chg="mod">
          <ac:chgData name="Özgür ÖZTÜRK" userId="99af92eb8e3f1dda" providerId="LiveId" clId="{9AEF9705-3B52-4231-A23F-C5B54332066F}" dt="2020-04-03T21:44:06.331" v="486" actId="122"/>
          <ac:spMkLst>
            <pc:docMk/>
            <pc:sldMk cId="3821142035" sldId="274"/>
            <ac:spMk id="3" creationId="{00000000-0000-0000-0000-000000000000}"/>
          </ac:spMkLst>
        </pc:spChg>
        <pc:spChg chg="mod">
          <ac:chgData name="Özgür ÖZTÜRK" userId="99af92eb8e3f1dda" providerId="LiveId" clId="{9AEF9705-3B52-4231-A23F-C5B54332066F}" dt="2020-04-03T21:45:54.946" v="768" actId="20577"/>
          <ac:spMkLst>
            <pc:docMk/>
            <pc:sldMk cId="3821142035" sldId="274"/>
            <ac:spMk id="4" creationId="{00000000-0000-0000-0000-000000000000}"/>
          </ac:spMkLst>
        </pc:spChg>
        <pc:spChg chg="mod">
          <ac:chgData name="Özgür ÖZTÜRK" userId="99af92eb8e3f1dda" providerId="LiveId" clId="{9AEF9705-3B52-4231-A23F-C5B54332066F}" dt="2020-04-03T21:44:08.173" v="487" actId="122"/>
          <ac:spMkLst>
            <pc:docMk/>
            <pc:sldMk cId="3821142035" sldId="274"/>
            <ac:spMk id="5" creationId="{00000000-0000-0000-0000-000000000000}"/>
          </ac:spMkLst>
        </pc:spChg>
        <pc:spChg chg="mod">
          <ac:chgData name="Özgür ÖZTÜRK" userId="99af92eb8e3f1dda" providerId="LiveId" clId="{9AEF9705-3B52-4231-A23F-C5B54332066F}" dt="2020-04-03T21:45:51.568" v="761" actId="20577"/>
          <ac:spMkLst>
            <pc:docMk/>
            <pc:sldMk cId="3821142035" sldId="274"/>
            <ac:spMk id="6" creationId="{00000000-0000-0000-0000-000000000000}"/>
          </ac:spMkLst>
        </pc:spChg>
      </pc:sldChg>
    </pc:docChg>
  </pc:docChgLst>
  <pc:docChgLst>
    <pc:chgData name="Özgür ÖZTÜRK" userId="99af92eb8e3f1dda" providerId="LiveId" clId="{F3825489-A612-456D-A44D-E9CFB2887B8F}"/>
    <pc:docChg chg="modSld">
      <pc:chgData name="Özgür ÖZTÜRK" userId="99af92eb8e3f1dda" providerId="LiveId" clId="{F3825489-A612-456D-A44D-E9CFB2887B8F}" dt="2020-02-18T07:49:49.382" v="19" actId="20577"/>
      <pc:docMkLst>
        <pc:docMk/>
      </pc:docMkLst>
      <pc:sldChg chg="modSp">
        <pc:chgData name="Özgür ÖZTÜRK" userId="99af92eb8e3f1dda" providerId="LiveId" clId="{F3825489-A612-456D-A44D-E9CFB2887B8F}" dt="2020-02-18T07:49:49.382" v="19" actId="20577"/>
        <pc:sldMkLst>
          <pc:docMk/>
          <pc:sldMk cId="1920111014" sldId="256"/>
        </pc:sldMkLst>
        <pc:spChg chg="mod">
          <ac:chgData name="Özgür ÖZTÜRK" userId="99af92eb8e3f1dda" providerId="LiveId" clId="{F3825489-A612-456D-A44D-E9CFB2887B8F}" dt="2020-02-18T07:49:49.382" v="19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freax.com/build-the-nginx-cluster-on-the-docker-swar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40</TotalTime>
  <Words>126</Words>
  <Application>Microsoft Office PowerPoint</Application>
  <PresentationFormat>Custom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Consolas</vt:lpstr>
      <vt:lpstr>Corbel</vt:lpstr>
      <vt:lpstr>Chalkboard 16x9</vt:lpstr>
      <vt:lpstr>Docker Service - 1</vt:lpstr>
      <vt:lpstr>Docker Service</vt:lpstr>
      <vt:lpstr>Desired State – Current State</vt:lpstr>
      <vt:lpstr>Docker Service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2020-04-03T21:46:16Z</dcterms:modified>
</cp:coreProperties>
</file>