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EF9705-3B52-4231-A23F-C5B54332066F}" v="36" dt="2020-04-03T21:45:34.390"/>
  </p1510:revLst>
</p1510:revInfo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Özgür ÖZTÜRK" userId="99af92eb8e3f1dda" providerId="LiveId" clId="{013681A7-0C72-4D02-A2A9-781488871B65}"/>
    <pc:docChg chg="custSel modSld sldOrd">
      <pc:chgData name="Özgür ÖZTÜRK" userId="99af92eb8e3f1dda" providerId="LiveId" clId="{013681A7-0C72-4D02-A2A9-781488871B65}" dt="2020-02-18T07:43:21.367" v="211" actId="478"/>
      <pc:docMkLst>
        <pc:docMk/>
      </pc:docMkLst>
      <pc:sldChg chg="modSp">
        <pc:chgData name="Özgür ÖZTÜRK" userId="99af92eb8e3f1dda" providerId="LiveId" clId="{013681A7-0C72-4D02-A2A9-781488871B65}" dt="2020-02-17T13:18:47.984" v="41" actId="20577"/>
        <pc:sldMkLst>
          <pc:docMk/>
          <pc:sldMk cId="1920111014" sldId="256"/>
        </pc:sldMkLst>
        <pc:spChg chg="mod">
          <ac:chgData name="Özgür ÖZTÜRK" userId="99af92eb8e3f1dda" providerId="LiveId" clId="{013681A7-0C72-4D02-A2A9-781488871B65}" dt="2020-02-17T13:18:47.984" v="41" actId="20577"/>
          <ac:spMkLst>
            <pc:docMk/>
            <pc:sldMk cId="1920111014" sldId="256"/>
            <ac:spMk id="3" creationId="{00000000-0000-0000-0000-000000000000}"/>
          </ac:spMkLst>
        </pc:spChg>
      </pc:sldChg>
      <pc:sldChg chg="addSp delSp modSp">
        <pc:chgData name="Özgür ÖZTÜRK" userId="99af92eb8e3f1dda" providerId="LiveId" clId="{013681A7-0C72-4D02-A2A9-781488871B65}" dt="2020-02-18T07:42:55.227" v="203" actId="478"/>
        <pc:sldMkLst>
          <pc:docMk/>
          <pc:sldMk cId="2128536031" sldId="257"/>
        </pc:sldMkLst>
        <pc:picChg chg="add del mod">
          <ac:chgData name="Özgür ÖZTÜRK" userId="99af92eb8e3f1dda" providerId="LiveId" clId="{013681A7-0C72-4D02-A2A9-781488871B65}" dt="2020-02-18T07:42:55.227" v="203" actId="478"/>
          <ac:picMkLst>
            <pc:docMk/>
            <pc:sldMk cId="2128536031" sldId="257"/>
            <ac:picMk id="5" creationId="{58CC735C-AC2C-4AAB-9751-D000493B11AF}"/>
          </ac:picMkLst>
        </pc:picChg>
      </pc:sldChg>
      <pc:sldChg chg="addSp delSp ord">
        <pc:chgData name="Özgür ÖZTÜRK" userId="99af92eb8e3f1dda" providerId="LiveId" clId="{013681A7-0C72-4D02-A2A9-781488871B65}" dt="2020-02-17T13:16:00.193" v="26"/>
        <pc:sldMkLst>
          <pc:docMk/>
          <pc:sldMk cId="3847750985" sldId="258"/>
        </pc:sldMkLst>
        <pc:picChg chg="add del">
          <ac:chgData name="Özgür ÖZTÜRK" userId="99af92eb8e3f1dda" providerId="LiveId" clId="{013681A7-0C72-4D02-A2A9-781488871B65}" dt="2020-02-17T13:15:59.438" v="24"/>
          <ac:picMkLst>
            <pc:docMk/>
            <pc:sldMk cId="3847750985" sldId="258"/>
            <ac:picMk id="4" creationId="{A79069F6-FB1B-4D98-84F8-8C635CA34C28}"/>
          </ac:picMkLst>
        </pc:picChg>
      </pc:sldChg>
      <pc:sldChg chg="addSp delSp">
        <pc:chgData name="Özgür ÖZTÜRK" userId="99af92eb8e3f1dda" providerId="LiveId" clId="{013681A7-0C72-4D02-A2A9-781488871B65}" dt="2020-02-18T07:43:11.820" v="207" actId="478"/>
        <pc:sldMkLst>
          <pc:docMk/>
          <pc:sldMk cId="4135151317" sldId="260"/>
        </pc:sldMkLst>
        <pc:picChg chg="add del">
          <ac:chgData name="Özgür ÖZTÜRK" userId="99af92eb8e3f1dda" providerId="LiveId" clId="{013681A7-0C72-4D02-A2A9-781488871B65}" dt="2020-02-18T07:43:11.820" v="207" actId="478"/>
          <ac:picMkLst>
            <pc:docMk/>
            <pc:sldMk cId="4135151317" sldId="260"/>
            <ac:picMk id="8" creationId="{8DE0B7E8-405B-4FC0-BD76-2A5A6467AB23}"/>
          </ac:picMkLst>
        </pc:picChg>
      </pc:sldChg>
      <pc:sldChg chg="addSp delSp">
        <pc:chgData name="Özgür ÖZTÜRK" userId="99af92eb8e3f1dda" providerId="LiveId" clId="{013681A7-0C72-4D02-A2A9-781488871B65}" dt="2020-02-18T07:43:16.630" v="209" actId="478"/>
        <pc:sldMkLst>
          <pc:docMk/>
          <pc:sldMk cId="2215894925" sldId="261"/>
        </pc:sldMkLst>
        <pc:picChg chg="add del">
          <ac:chgData name="Özgür ÖZTÜRK" userId="99af92eb8e3f1dda" providerId="LiveId" clId="{013681A7-0C72-4D02-A2A9-781488871B65}" dt="2020-02-18T07:43:16.630" v="209" actId="478"/>
          <ac:picMkLst>
            <pc:docMk/>
            <pc:sldMk cId="2215894925" sldId="261"/>
            <ac:picMk id="4" creationId="{F0159543-D277-4BFA-B2C5-8D3CF73459D0}"/>
          </ac:picMkLst>
        </pc:picChg>
        <pc:picChg chg="add del">
          <ac:chgData name="Özgür ÖZTÜRK" userId="99af92eb8e3f1dda" providerId="LiveId" clId="{013681A7-0C72-4D02-A2A9-781488871B65}" dt="2020-02-17T13:16:21.009" v="31"/>
          <ac:picMkLst>
            <pc:docMk/>
            <pc:sldMk cId="2215894925" sldId="261"/>
            <ac:picMk id="5" creationId="{8C40E25E-0B1C-433D-A0A2-383BF891B57E}"/>
          </ac:picMkLst>
        </pc:picChg>
      </pc:sldChg>
      <pc:sldChg chg="addSp delSp">
        <pc:chgData name="Özgür ÖZTÜRK" userId="99af92eb8e3f1dda" providerId="LiveId" clId="{013681A7-0C72-4D02-A2A9-781488871B65}" dt="2020-02-18T07:43:14.579" v="208" actId="478"/>
        <pc:sldMkLst>
          <pc:docMk/>
          <pc:sldMk cId="465021443" sldId="262"/>
        </pc:sldMkLst>
        <pc:picChg chg="add del">
          <ac:chgData name="Özgür ÖZTÜRK" userId="99af92eb8e3f1dda" providerId="LiveId" clId="{013681A7-0C72-4D02-A2A9-781488871B65}" dt="2020-02-18T07:43:14.579" v="208" actId="478"/>
          <ac:picMkLst>
            <pc:docMk/>
            <pc:sldMk cId="465021443" sldId="262"/>
            <ac:picMk id="3" creationId="{5BBEA25C-92FC-45C0-B995-9F550AED48B5}"/>
          </ac:picMkLst>
        </pc:picChg>
      </pc:sldChg>
      <pc:sldChg chg="addSp delSp">
        <pc:chgData name="Özgür ÖZTÜRK" userId="99af92eb8e3f1dda" providerId="LiveId" clId="{013681A7-0C72-4D02-A2A9-781488871B65}" dt="2020-02-18T07:43:21.367" v="211" actId="478"/>
        <pc:sldMkLst>
          <pc:docMk/>
          <pc:sldMk cId="1797304117" sldId="263"/>
        </pc:sldMkLst>
        <pc:picChg chg="add del">
          <ac:chgData name="Özgür ÖZTÜRK" userId="99af92eb8e3f1dda" providerId="LiveId" clId="{013681A7-0C72-4D02-A2A9-781488871B65}" dt="2020-02-18T07:43:21.367" v="211" actId="478"/>
          <ac:picMkLst>
            <pc:docMk/>
            <pc:sldMk cId="1797304117" sldId="263"/>
            <ac:picMk id="7" creationId="{577C217F-4C88-4E40-BE70-291D734180A2}"/>
          </ac:picMkLst>
        </pc:picChg>
      </pc:sldChg>
      <pc:sldChg chg="addSp delSp">
        <pc:chgData name="Özgür ÖZTÜRK" userId="99af92eb8e3f1dda" providerId="LiveId" clId="{013681A7-0C72-4D02-A2A9-781488871B65}" dt="2020-02-18T07:43:18.623" v="210" actId="478"/>
        <pc:sldMkLst>
          <pc:docMk/>
          <pc:sldMk cId="1160959328" sldId="266"/>
        </pc:sldMkLst>
        <pc:picChg chg="add del">
          <ac:chgData name="Özgür ÖZTÜRK" userId="99af92eb8e3f1dda" providerId="LiveId" clId="{013681A7-0C72-4D02-A2A9-781488871B65}" dt="2020-02-18T07:43:18.623" v="210" actId="478"/>
          <ac:picMkLst>
            <pc:docMk/>
            <pc:sldMk cId="1160959328" sldId="266"/>
            <ac:picMk id="7" creationId="{CCB7EEEA-0966-41A4-AA91-BA8451B539E6}"/>
          </ac:picMkLst>
        </pc:picChg>
      </pc:sldChg>
      <pc:sldChg chg="addSp delSp ord">
        <pc:chgData name="Özgür ÖZTÜRK" userId="99af92eb8e3f1dda" providerId="LiveId" clId="{013681A7-0C72-4D02-A2A9-781488871B65}" dt="2020-02-18T07:42:57.918" v="204" actId="478"/>
        <pc:sldMkLst>
          <pc:docMk/>
          <pc:sldMk cId="3965807363" sldId="267"/>
        </pc:sldMkLst>
        <pc:picChg chg="add del">
          <ac:chgData name="Özgür ÖZTÜRK" userId="99af92eb8e3f1dda" providerId="LiveId" clId="{013681A7-0C72-4D02-A2A9-781488871B65}" dt="2020-02-18T07:42:57.918" v="204" actId="478"/>
          <ac:picMkLst>
            <pc:docMk/>
            <pc:sldMk cId="3965807363" sldId="267"/>
            <ac:picMk id="5" creationId="{5DF2E8A1-8376-415B-B89E-EA2D7A5C28CE}"/>
          </ac:picMkLst>
        </pc:picChg>
      </pc:sldChg>
      <pc:sldChg chg="addSp delSp modSp">
        <pc:chgData name="Özgür ÖZTÜRK" userId="99af92eb8e3f1dda" providerId="LiveId" clId="{013681A7-0C72-4D02-A2A9-781488871B65}" dt="2020-02-18T07:43:00.398" v="205" actId="478"/>
        <pc:sldMkLst>
          <pc:docMk/>
          <pc:sldMk cId="223730991" sldId="268"/>
        </pc:sldMkLst>
        <pc:picChg chg="mod">
          <ac:chgData name="Özgür ÖZTÜRK" userId="99af92eb8e3f1dda" providerId="LiveId" clId="{013681A7-0C72-4D02-A2A9-781488871B65}" dt="2020-02-17T13:13:56.523" v="10" actId="14100"/>
          <ac:picMkLst>
            <pc:docMk/>
            <pc:sldMk cId="223730991" sldId="268"/>
            <ac:picMk id="6" creationId="{FDAF975E-2D7C-4CD6-B124-F14C92928978}"/>
          </ac:picMkLst>
        </pc:picChg>
        <pc:picChg chg="add del mod">
          <ac:chgData name="Özgür ÖZTÜRK" userId="99af92eb8e3f1dda" providerId="LiveId" clId="{013681A7-0C72-4D02-A2A9-781488871B65}" dt="2020-02-18T07:43:00.398" v="205" actId="478"/>
          <ac:picMkLst>
            <pc:docMk/>
            <pc:sldMk cId="223730991" sldId="268"/>
            <ac:picMk id="7" creationId="{0B9CE934-5A92-44CB-8081-674E31594BB9}"/>
          </ac:picMkLst>
        </pc:picChg>
      </pc:sldChg>
      <pc:sldChg chg="addSp delSp">
        <pc:chgData name="Özgür ÖZTÜRK" userId="99af92eb8e3f1dda" providerId="LiveId" clId="{013681A7-0C72-4D02-A2A9-781488871B65}" dt="2020-02-18T07:43:08.690" v="206" actId="478"/>
        <pc:sldMkLst>
          <pc:docMk/>
          <pc:sldMk cId="1989555738" sldId="269"/>
        </pc:sldMkLst>
        <pc:picChg chg="add del">
          <ac:chgData name="Özgür ÖZTÜRK" userId="99af92eb8e3f1dda" providerId="LiveId" clId="{013681A7-0C72-4D02-A2A9-781488871B65}" dt="2020-02-18T07:43:08.690" v="206" actId="478"/>
          <ac:picMkLst>
            <pc:docMk/>
            <pc:sldMk cId="1989555738" sldId="269"/>
            <ac:picMk id="7" creationId="{2CA8C75A-C82A-4EE5-81D1-A25579DC4043}"/>
          </ac:picMkLst>
        </pc:picChg>
      </pc:sldChg>
    </pc:docChg>
  </pc:docChgLst>
  <pc:docChgLst>
    <pc:chgData name="Özgür ÖZTÜRK" userId="99af92eb8e3f1dda" providerId="LiveId" clId="{9AEF9705-3B52-4231-A23F-C5B54332066F}"/>
    <pc:docChg chg="undo custSel addSld delSld modSld sldOrd delSection modSection">
      <pc:chgData name="Özgür ÖZTÜRK" userId="99af92eb8e3f1dda" providerId="LiveId" clId="{9AEF9705-3B52-4231-A23F-C5B54332066F}" dt="2020-04-03T21:46:14.229" v="769" actId="18676"/>
      <pc:docMkLst>
        <pc:docMk/>
      </pc:docMkLst>
      <pc:sldChg chg="addSp delSp modSp mod ord">
        <pc:chgData name="Özgür ÖZTÜRK" userId="99af92eb8e3f1dda" providerId="LiveId" clId="{9AEF9705-3B52-4231-A23F-C5B54332066F}" dt="2020-04-03T21:26:26.830" v="40"/>
        <pc:sldMkLst>
          <pc:docMk/>
          <pc:sldMk cId="1920111014" sldId="256"/>
        </pc:sldMkLst>
        <pc:spChg chg="mod">
          <ac:chgData name="Özgür ÖZTÜRK" userId="99af92eb8e3f1dda" providerId="LiveId" clId="{9AEF9705-3B52-4231-A23F-C5B54332066F}" dt="2020-04-03T21:26:14.308" v="36" actId="20577"/>
          <ac:spMkLst>
            <pc:docMk/>
            <pc:sldMk cId="1920111014" sldId="256"/>
            <ac:spMk id="2" creationId="{00000000-0000-0000-0000-000000000000}"/>
          </ac:spMkLst>
        </pc:spChg>
        <pc:graphicFrameChg chg="add del modGraphic">
          <ac:chgData name="Özgür ÖZTÜRK" userId="99af92eb8e3f1dda" providerId="LiveId" clId="{9AEF9705-3B52-4231-A23F-C5B54332066F}" dt="2020-04-03T21:26:11.736" v="33" actId="27309"/>
          <ac:graphicFrameMkLst>
            <pc:docMk/>
            <pc:sldMk cId="1920111014" sldId="256"/>
            <ac:graphicFrameMk id="5" creationId="{A4CC8F1C-6A14-4B90-90ED-3AD37539F586}"/>
          </ac:graphicFrameMkLst>
        </pc:graphicFrameChg>
      </pc:sldChg>
      <pc:sldChg chg="del">
        <pc:chgData name="Özgür ÖZTÜRK" userId="99af92eb8e3f1dda" providerId="LiveId" clId="{9AEF9705-3B52-4231-A23F-C5B54332066F}" dt="2020-04-03T21:46:14.229" v="769" actId="18676"/>
        <pc:sldMkLst>
          <pc:docMk/>
          <pc:sldMk cId="2128536031" sldId="257"/>
        </pc:sldMkLst>
      </pc:sldChg>
      <pc:sldChg chg="del">
        <pc:chgData name="Özgür ÖZTÜRK" userId="99af92eb8e3f1dda" providerId="LiveId" clId="{9AEF9705-3B52-4231-A23F-C5B54332066F}" dt="2020-04-03T21:46:14.229" v="769" actId="18676"/>
        <pc:sldMkLst>
          <pc:docMk/>
          <pc:sldMk cId="3847750985" sldId="258"/>
        </pc:sldMkLst>
      </pc:sldChg>
      <pc:sldChg chg="del">
        <pc:chgData name="Özgür ÖZTÜRK" userId="99af92eb8e3f1dda" providerId="LiveId" clId="{9AEF9705-3B52-4231-A23F-C5B54332066F}" dt="2020-04-03T21:46:14.229" v="769" actId="18676"/>
        <pc:sldMkLst>
          <pc:docMk/>
          <pc:sldMk cId="4135151317" sldId="260"/>
        </pc:sldMkLst>
      </pc:sldChg>
      <pc:sldChg chg="del">
        <pc:chgData name="Özgür ÖZTÜRK" userId="99af92eb8e3f1dda" providerId="LiveId" clId="{9AEF9705-3B52-4231-A23F-C5B54332066F}" dt="2020-04-03T21:46:14.229" v="769" actId="18676"/>
        <pc:sldMkLst>
          <pc:docMk/>
          <pc:sldMk cId="2215894925" sldId="261"/>
        </pc:sldMkLst>
      </pc:sldChg>
      <pc:sldChg chg="del">
        <pc:chgData name="Özgür ÖZTÜRK" userId="99af92eb8e3f1dda" providerId="LiveId" clId="{9AEF9705-3B52-4231-A23F-C5B54332066F}" dt="2020-04-03T21:46:14.229" v="769" actId="18676"/>
        <pc:sldMkLst>
          <pc:docMk/>
          <pc:sldMk cId="465021443" sldId="262"/>
        </pc:sldMkLst>
      </pc:sldChg>
      <pc:sldChg chg="del">
        <pc:chgData name="Özgür ÖZTÜRK" userId="99af92eb8e3f1dda" providerId="LiveId" clId="{9AEF9705-3B52-4231-A23F-C5B54332066F}" dt="2020-04-03T21:46:14.229" v="769" actId="18676"/>
        <pc:sldMkLst>
          <pc:docMk/>
          <pc:sldMk cId="1797304117" sldId="263"/>
        </pc:sldMkLst>
      </pc:sldChg>
      <pc:sldChg chg="del">
        <pc:chgData name="Özgür ÖZTÜRK" userId="99af92eb8e3f1dda" providerId="LiveId" clId="{9AEF9705-3B52-4231-A23F-C5B54332066F}" dt="2020-04-03T21:46:14.229" v="769" actId="18676"/>
        <pc:sldMkLst>
          <pc:docMk/>
          <pc:sldMk cId="1160959328" sldId="266"/>
        </pc:sldMkLst>
      </pc:sldChg>
      <pc:sldChg chg="del">
        <pc:chgData name="Özgür ÖZTÜRK" userId="99af92eb8e3f1dda" providerId="LiveId" clId="{9AEF9705-3B52-4231-A23F-C5B54332066F}" dt="2020-04-03T21:46:14.229" v="769" actId="18676"/>
        <pc:sldMkLst>
          <pc:docMk/>
          <pc:sldMk cId="3965807363" sldId="267"/>
        </pc:sldMkLst>
      </pc:sldChg>
      <pc:sldChg chg="addSp delSp modSp del mod">
        <pc:chgData name="Özgür ÖZTÜRK" userId="99af92eb8e3f1dda" providerId="LiveId" clId="{9AEF9705-3B52-4231-A23F-C5B54332066F}" dt="2020-04-03T21:46:14.229" v="769" actId="18676"/>
        <pc:sldMkLst>
          <pc:docMk/>
          <pc:sldMk cId="223730991" sldId="268"/>
        </pc:sldMkLst>
        <pc:spChg chg="add mod">
          <ac:chgData name="Özgür ÖZTÜRK" userId="99af92eb8e3f1dda" providerId="LiveId" clId="{9AEF9705-3B52-4231-A23F-C5B54332066F}" dt="2020-04-03T21:32:34.934" v="154" actId="478"/>
          <ac:spMkLst>
            <pc:docMk/>
            <pc:sldMk cId="223730991" sldId="268"/>
            <ac:spMk id="7" creationId="{9A981C10-D78E-4D82-A255-739EC6E96861}"/>
          </ac:spMkLst>
        </pc:spChg>
        <pc:graphicFrameChg chg="del modGraphic">
          <ac:chgData name="Özgür ÖZTÜRK" userId="99af92eb8e3f1dda" providerId="LiveId" clId="{9AEF9705-3B52-4231-A23F-C5B54332066F}" dt="2020-04-03T21:32:34.934" v="154" actId="478"/>
          <ac:graphicFrameMkLst>
            <pc:docMk/>
            <pc:sldMk cId="223730991" sldId="268"/>
            <ac:graphicFrameMk id="4" creationId="{00000000-0000-0000-0000-000000000000}"/>
          </ac:graphicFrameMkLst>
        </pc:graphicFrameChg>
      </pc:sldChg>
      <pc:sldChg chg="del">
        <pc:chgData name="Özgür ÖZTÜRK" userId="99af92eb8e3f1dda" providerId="LiveId" clId="{9AEF9705-3B52-4231-A23F-C5B54332066F}" dt="2020-04-03T21:46:14.229" v="769" actId="18676"/>
        <pc:sldMkLst>
          <pc:docMk/>
          <pc:sldMk cId="1989555738" sldId="269"/>
        </pc:sldMkLst>
      </pc:sldChg>
      <pc:sldChg chg="addSp delSp modSp add mod ord modAnim">
        <pc:chgData name="Özgür ÖZTÜRK" userId="99af92eb8e3f1dda" providerId="LiveId" clId="{9AEF9705-3B52-4231-A23F-C5B54332066F}" dt="2020-04-03T21:29:47.864" v="148"/>
        <pc:sldMkLst>
          <pc:docMk/>
          <pc:sldMk cId="2625504727" sldId="270"/>
        </pc:sldMkLst>
        <pc:spChg chg="mod">
          <ac:chgData name="Özgür ÖZTÜRK" userId="99af92eb8e3f1dda" providerId="LiveId" clId="{9AEF9705-3B52-4231-A23F-C5B54332066F}" dt="2020-04-03T21:27:29.907" v="61" actId="20577"/>
          <ac:spMkLst>
            <pc:docMk/>
            <pc:sldMk cId="2625504727" sldId="270"/>
            <ac:spMk id="2" creationId="{00000000-0000-0000-0000-000000000000}"/>
          </ac:spMkLst>
        </pc:spChg>
        <pc:spChg chg="mod">
          <ac:chgData name="Özgür ÖZTÜRK" userId="99af92eb8e3f1dda" providerId="LiveId" clId="{9AEF9705-3B52-4231-A23F-C5B54332066F}" dt="2020-04-03T21:28:28.979" v="141" actId="20577"/>
          <ac:spMkLst>
            <pc:docMk/>
            <pc:sldMk cId="2625504727" sldId="270"/>
            <ac:spMk id="4" creationId="{00000000-0000-0000-0000-000000000000}"/>
          </ac:spMkLst>
        </pc:spChg>
        <pc:spChg chg="del">
          <ac:chgData name="Özgür ÖZTÜRK" userId="99af92eb8e3f1dda" providerId="LiveId" clId="{9AEF9705-3B52-4231-A23F-C5B54332066F}" dt="2020-04-03T21:27:20.917" v="44" actId="931"/>
          <ac:spMkLst>
            <pc:docMk/>
            <pc:sldMk cId="2625504727" sldId="270"/>
            <ac:spMk id="6" creationId="{00000000-0000-0000-0000-000000000000}"/>
          </ac:spMkLst>
        </pc:spChg>
        <pc:spChg chg="add del mod">
          <ac:chgData name="Özgür ÖZTÜRK" userId="99af92eb8e3f1dda" providerId="LiveId" clId="{9AEF9705-3B52-4231-A23F-C5B54332066F}" dt="2020-04-03T21:27:25.260" v="47" actId="478"/>
          <ac:spMkLst>
            <pc:docMk/>
            <pc:sldMk cId="2625504727" sldId="270"/>
            <ac:spMk id="8" creationId="{E8F5019D-AD3D-48A6-9DDD-CC833CF76B12}"/>
          </ac:spMkLst>
        </pc:spChg>
        <pc:picChg chg="add mod">
          <ac:chgData name="Özgür ÖZTÜRK" userId="99af92eb8e3f1dda" providerId="LiveId" clId="{9AEF9705-3B52-4231-A23F-C5B54332066F}" dt="2020-04-03T21:27:23.718" v="45" actId="27614"/>
          <ac:picMkLst>
            <pc:docMk/>
            <pc:sldMk cId="2625504727" sldId="270"/>
            <ac:picMk id="7" creationId="{FD5EB79F-B52A-4806-8B16-533E22887EB9}"/>
          </ac:picMkLst>
        </pc:picChg>
        <pc:picChg chg="add mod">
          <ac:chgData name="Özgür ÖZTÜRK" userId="99af92eb8e3f1dda" providerId="LiveId" clId="{9AEF9705-3B52-4231-A23F-C5B54332066F}" dt="2020-04-03T21:29:26.902" v="144" actId="14100"/>
          <ac:picMkLst>
            <pc:docMk/>
            <pc:sldMk cId="2625504727" sldId="270"/>
            <ac:picMk id="9" creationId="{12008333-2BEF-4845-9D54-394F01211B75}"/>
          </ac:picMkLst>
        </pc:picChg>
      </pc:sldChg>
      <pc:sldChg chg="add del ord">
        <pc:chgData name="Özgür ÖZTÜRK" userId="99af92eb8e3f1dda" providerId="LiveId" clId="{9AEF9705-3B52-4231-A23F-C5B54332066F}" dt="2020-04-03T21:33:14.910" v="161" actId="47"/>
        <pc:sldMkLst>
          <pc:docMk/>
          <pc:sldMk cId="3292356709" sldId="271"/>
        </pc:sldMkLst>
      </pc:sldChg>
      <pc:sldChg chg="add del ord">
        <pc:chgData name="Özgür ÖZTÜRK" userId="99af92eb8e3f1dda" providerId="LiveId" clId="{9AEF9705-3B52-4231-A23F-C5B54332066F}" dt="2020-04-03T21:46:14.229" v="769" actId="18676"/>
        <pc:sldMkLst>
          <pc:docMk/>
          <pc:sldMk cId="3507989188" sldId="272"/>
        </pc:sldMkLst>
      </pc:sldChg>
      <pc:sldChg chg="addSp modSp add mod ord modAnim">
        <pc:chgData name="Özgür ÖZTÜRK" userId="99af92eb8e3f1dda" providerId="LiveId" clId="{9AEF9705-3B52-4231-A23F-C5B54332066F}" dt="2020-04-03T21:41:12.071" v="429"/>
        <pc:sldMkLst>
          <pc:docMk/>
          <pc:sldMk cId="2645913976" sldId="273"/>
        </pc:sldMkLst>
        <pc:spChg chg="mod">
          <ac:chgData name="Özgür ÖZTÜRK" userId="99af92eb8e3f1dda" providerId="LiveId" clId="{9AEF9705-3B52-4231-A23F-C5B54332066F}" dt="2020-04-03T21:34:33.282" v="286" actId="20577"/>
          <ac:spMkLst>
            <pc:docMk/>
            <pc:sldMk cId="2645913976" sldId="273"/>
            <ac:spMk id="2" creationId="{00000000-0000-0000-0000-000000000000}"/>
          </ac:spMkLst>
        </pc:spChg>
        <pc:spChg chg="mod">
          <ac:chgData name="Özgür ÖZTÜRK" userId="99af92eb8e3f1dda" providerId="LiveId" clId="{9AEF9705-3B52-4231-A23F-C5B54332066F}" dt="2020-04-03T21:34:20.384" v="252" actId="120"/>
          <ac:spMkLst>
            <pc:docMk/>
            <pc:sldMk cId="2645913976" sldId="273"/>
            <ac:spMk id="3" creationId="{00000000-0000-0000-0000-000000000000}"/>
          </ac:spMkLst>
        </pc:spChg>
        <pc:spChg chg="mod">
          <ac:chgData name="Özgür ÖZTÜRK" userId="99af92eb8e3f1dda" providerId="LiveId" clId="{9AEF9705-3B52-4231-A23F-C5B54332066F}" dt="2020-04-03T21:35:39.062" v="306" actId="20577"/>
          <ac:spMkLst>
            <pc:docMk/>
            <pc:sldMk cId="2645913976" sldId="273"/>
            <ac:spMk id="4" creationId="{00000000-0000-0000-0000-000000000000}"/>
          </ac:spMkLst>
        </pc:spChg>
        <pc:spChg chg="mod">
          <ac:chgData name="Özgür ÖZTÜRK" userId="99af92eb8e3f1dda" providerId="LiveId" clId="{9AEF9705-3B52-4231-A23F-C5B54332066F}" dt="2020-04-03T21:34:10.483" v="250" actId="122"/>
          <ac:spMkLst>
            <pc:docMk/>
            <pc:sldMk cId="2645913976" sldId="273"/>
            <ac:spMk id="5" creationId="{00000000-0000-0000-0000-000000000000}"/>
          </ac:spMkLst>
        </pc:spChg>
        <pc:spChg chg="mod">
          <ac:chgData name="Özgür ÖZTÜRK" userId="99af92eb8e3f1dda" providerId="LiveId" clId="{9AEF9705-3B52-4231-A23F-C5B54332066F}" dt="2020-04-03T21:36:00.166" v="348" actId="20577"/>
          <ac:spMkLst>
            <pc:docMk/>
            <pc:sldMk cId="2645913976" sldId="273"/>
            <ac:spMk id="6" creationId="{00000000-0000-0000-0000-000000000000}"/>
          </ac:spMkLst>
        </pc:spChg>
        <pc:spChg chg="add mod">
          <ac:chgData name="Özgür ÖZTÜRK" userId="99af92eb8e3f1dda" providerId="LiveId" clId="{9AEF9705-3B52-4231-A23F-C5B54332066F}" dt="2020-04-03T21:40:39.271" v="424" actId="20577"/>
          <ac:spMkLst>
            <pc:docMk/>
            <pc:sldMk cId="2645913976" sldId="273"/>
            <ac:spMk id="10" creationId="{D3DC5D21-F672-463A-B609-A95A55186106}"/>
          </ac:spMkLst>
        </pc:spChg>
        <pc:picChg chg="add mod">
          <ac:chgData name="Özgür ÖZTÜRK" userId="99af92eb8e3f1dda" providerId="LiveId" clId="{9AEF9705-3B52-4231-A23F-C5B54332066F}" dt="2020-04-03T21:36:45.790" v="351" actId="1076"/>
          <ac:picMkLst>
            <pc:docMk/>
            <pc:sldMk cId="2645913976" sldId="273"/>
            <ac:picMk id="9" creationId="{9B9EF775-4EBB-471B-9101-F57BAAC6B29A}"/>
          </ac:picMkLst>
        </pc:picChg>
        <pc:picChg chg="add mod">
          <ac:chgData name="Özgür ÖZTÜRK" userId="99af92eb8e3f1dda" providerId="LiveId" clId="{9AEF9705-3B52-4231-A23F-C5B54332066F}" dt="2020-04-03T21:40:25.915" v="421" actId="1038"/>
          <ac:picMkLst>
            <pc:docMk/>
            <pc:sldMk cId="2645913976" sldId="273"/>
            <ac:picMk id="12" creationId="{4BB26E3C-8252-4569-B714-30D8EA40FE41}"/>
          </ac:picMkLst>
        </pc:picChg>
      </pc:sldChg>
      <pc:sldChg chg="modSp add mod ord">
        <pc:chgData name="Özgür ÖZTÜRK" userId="99af92eb8e3f1dda" providerId="LiveId" clId="{9AEF9705-3B52-4231-A23F-C5B54332066F}" dt="2020-04-03T21:45:54.946" v="768" actId="20577"/>
        <pc:sldMkLst>
          <pc:docMk/>
          <pc:sldMk cId="3821142035" sldId="274"/>
        </pc:sldMkLst>
        <pc:spChg chg="mod">
          <ac:chgData name="Özgür ÖZTÜRK" userId="99af92eb8e3f1dda" providerId="LiveId" clId="{9AEF9705-3B52-4231-A23F-C5B54332066F}" dt="2020-04-03T21:43:51.341" v="459" actId="20577"/>
          <ac:spMkLst>
            <pc:docMk/>
            <pc:sldMk cId="3821142035" sldId="274"/>
            <ac:spMk id="2" creationId="{00000000-0000-0000-0000-000000000000}"/>
          </ac:spMkLst>
        </pc:spChg>
        <pc:spChg chg="mod">
          <ac:chgData name="Özgür ÖZTÜRK" userId="99af92eb8e3f1dda" providerId="LiveId" clId="{9AEF9705-3B52-4231-A23F-C5B54332066F}" dt="2020-04-03T21:44:06.331" v="486" actId="122"/>
          <ac:spMkLst>
            <pc:docMk/>
            <pc:sldMk cId="3821142035" sldId="274"/>
            <ac:spMk id="3" creationId="{00000000-0000-0000-0000-000000000000}"/>
          </ac:spMkLst>
        </pc:spChg>
        <pc:spChg chg="mod">
          <ac:chgData name="Özgür ÖZTÜRK" userId="99af92eb8e3f1dda" providerId="LiveId" clId="{9AEF9705-3B52-4231-A23F-C5B54332066F}" dt="2020-04-03T21:45:54.946" v="768" actId="20577"/>
          <ac:spMkLst>
            <pc:docMk/>
            <pc:sldMk cId="3821142035" sldId="274"/>
            <ac:spMk id="4" creationId="{00000000-0000-0000-0000-000000000000}"/>
          </ac:spMkLst>
        </pc:spChg>
        <pc:spChg chg="mod">
          <ac:chgData name="Özgür ÖZTÜRK" userId="99af92eb8e3f1dda" providerId="LiveId" clId="{9AEF9705-3B52-4231-A23F-C5B54332066F}" dt="2020-04-03T21:44:08.173" v="487" actId="122"/>
          <ac:spMkLst>
            <pc:docMk/>
            <pc:sldMk cId="3821142035" sldId="274"/>
            <ac:spMk id="5" creationId="{00000000-0000-0000-0000-000000000000}"/>
          </ac:spMkLst>
        </pc:spChg>
        <pc:spChg chg="mod">
          <ac:chgData name="Özgür ÖZTÜRK" userId="99af92eb8e3f1dda" providerId="LiveId" clId="{9AEF9705-3B52-4231-A23F-C5B54332066F}" dt="2020-04-03T21:45:51.568" v="761" actId="20577"/>
          <ac:spMkLst>
            <pc:docMk/>
            <pc:sldMk cId="3821142035" sldId="274"/>
            <ac:spMk id="6" creationId="{00000000-0000-0000-0000-000000000000}"/>
          </ac:spMkLst>
        </pc:spChg>
      </pc:sldChg>
    </pc:docChg>
  </pc:docChgLst>
  <pc:docChgLst>
    <pc:chgData name="Özgür ÖZTÜRK" userId="99af92eb8e3f1dda" providerId="LiveId" clId="{F3825489-A612-456D-A44D-E9CFB2887B8F}"/>
    <pc:docChg chg="modSld">
      <pc:chgData name="Özgür ÖZTÜRK" userId="99af92eb8e3f1dda" providerId="LiveId" clId="{F3825489-A612-456D-A44D-E9CFB2887B8F}" dt="2020-02-18T07:49:49.382" v="19" actId="20577"/>
      <pc:docMkLst>
        <pc:docMk/>
      </pc:docMkLst>
      <pc:sldChg chg="modSp">
        <pc:chgData name="Özgür ÖZTÜRK" userId="99af92eb8e3f1dda" providerId="LiveId" clId="{F3825489-A612-456D-A44D-E9CFB2887B8F}" dt="2020-02-18T07:49:49.382" v="19" actId="20577"/>
        <pc:sldMkLst>
          <pc:docMk/>
          <pc:sldMk cId="1920111014" sldId="256"/>
        </pc:sldMkLst>
        <pc:spChg chg="mod">
          <ac:chgData name="Özgür ÖZTÜRK" userId="99af92eb8e3f1dda" providerId="LiveId" clId="{F3825489-A612-456D-A44D-E9CFB2887B8F}" dt="2020-02-18T07:49:49.382" v="19" actId="20577"/>
          <ac:spMkLst>
            <pc:docMk/>
            <pc:sldMk cId="1920111014" sldId="256"/>
            <ac:spMk id="3" creationId="{00000000-0000-0000-0000-000000000000}"/>
          </ac:spMkLst>
        </pc:spChg>
      </pc:sldChg>
    </pc:docChg>
  </pc:docChgLst>
  <pc:docChgLst>
    <pc:chgData name="Özgür ÖZTÜRK" userId="99af92eb8e3f1dda" providerId="LiveId" clId="{3E508C95-2C1C-427D-A16A-44ADC17BBA86}"/>
    <pc:docChg chg="delSld modSld modSection">
      <pc:chgData name="Özgür ÖZTÜRK" userId="99af92eb8e3f1dda" providerId="LiveId" clId="{3E508C95-2C1C-427D-A16A-44ADC17BBA86}" dt="2020-04-03T22:39:17.902" v="2" actId="47"/>
      <pc:docMkLst>
        <pc:docMk/>
      </pc:docMkLst>
      <pc:sldChg chg="modSp mod">
        <pc:chgData name="Özgür ÖZTÜRK" userId="99af92eb8e3f1dda" providerId="LiveId" clId="{3E508C95-2C1C-427D-A16A-44ADC17BBA86}" dt="2020-04-03T22:39:14.140" v="1" actId="20577"/>
        <pc:sldMkLst>
          <pc:docMk/>
          <pc:sldMk cId="1920111014" sldId="256"/>
        </pc:sldMkLst>
        <pc:spChg chg="mod">
          <ac:chgData name="Özgür ÖZTÜRK" userId="99af92eb8e3f1dda" providerId="LiveId" clId="{3E508C95-2C1C-427D-A16A-44ADC17BBA86}" dt="2020-04-03T22:39:14.140" v="1" actId="20577"/>
          <ac:spMkLst>
            <pc:docMk/>
            <pc:sldMk cId="1920111014" sldId="256"/>
            <ac:spMk id="2" creationId="{00000000-0000-0000-0000-000000000000}"/>
          </ac:spMkLst>
        </pc:spChg>
      </pc:sldChg>
      <pc:sldChg chg="del">
        <pc:chgData name="Özgür ÖZTÜRK" userId="99af92eb8e3f1dda" providerId="LiveId" clId="{3E508C95-2C1C-427D-A16A-44ADC17BBA86}" dt="2020-04-03T22:39:17.902" v="2" actId="47"/>
        <pc:sldMkLst>
          <pc:docMk/>
          <pc:sldMk cId="2625504727" sldId="270"/>
        </pc:sldMkLst>
      </pc:sldChg>
      <pc:sldChg chg="del">
        <pc:chgData name="Özgür ÖZTÜRK" userId="99af92eb8e3f1dda" providerId="LiveId" clId="{3E508C95-2C1C-427D-A16A-44ADC17BBA86}" dt="2020-04-03T22:39:17.902" v="2" actId="47"/>
        <pc:sldMkLst>
          <pc:docMk/>
          <pc:sldMk cId="2645913976" sldId="273"/>
        </pc:sldMkLst>
      </pc:sldChg>
      <pc:sldChg chg="del">
        <pc:chgData name="Özgür ÖZTÜRK" userId="99af92eb8e3f1dda" providerId="LiveId" clId="{3E508C95-2C1C-427D-A16A-44ADC17BBA86}" dt="2020-04-03T22:39:17.902" v="2" actId="47"/>
        <pc:sldMkLst>
          <pc:docMk/>
          <pc:sldMk cId="3821142035" sldId="274"/>
        </pc:sldMkLst>
      </pc:sldChg>
    </pc:docChg>
  </pc:docChgLst>
  <pc:docChgLst>
    <pc:chgData name="Özgür ÖZTÜRK" userId="99af92eb8e3f1dda" providerId="LiveId" clId="{C99AAA13-CCF1-4193-A8A9-7BB8E31BAB65}"/>
    <pc:docChg chg="modSld sldOrd">
      <pc:chgData name="Özgür ÖZTÜRK" userId="99af92eb8e3f1dda" providerId="LiveId" clId="{C99AAA13-CCF1-4193-A8A9-7BB8E31BAB65}" dt="2019-01-02T15:14:20.640" v="2"/>
      <pc:docMkLst>
        <pc:docMk/>
      </pc:docMkLst>
      <pc:sldChg chg="ord">
        <pc:chgData name="Özgür ÖZTÜRK" userId="99af92eb8e3f1dda" providerId="LiveId" clId="{C99AAA13-CCF1-4193-A8A9-7BB8E31BAB65}" dt="2019-01-02T15:14:20.640" v="2"/>
        <pc:sldMkLst>
          <pc:docMk/>
          <pc:sldMk cId="1920111014" sldId="25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128536031" sldId="25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847750985" sldId="25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135151317" sldId="260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15894925" sldId="261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65021443" sldId="262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797304117" sldId="263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160959328" sldId="26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965807363" sldId="26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3730991" sldId="26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989555738" sldId="26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40</TotalTime>
  <Words>7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Consolas</vt:lpstr>
      <vt:lpstr>Corbel</vt:lpstr>
      <vt:lpstr>Chalkboard 16x9</vt:lpstr>
      <vt:lpstr>Docker Service - 2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Özgür ÖZTÜRK</dc:creator>
  <cp:lastModifiedBy>Özgür ÖZTÜRK</cp:lastModifiedBy>
  <cp:revision>1</cp:revision>
  <dcterms:created xsi:type="dcterms:W3CDTF">2019-01-02T15:04:54Z</dcterms:created>
  <dcterms:modified xsi:type="dcterms:W3CDTF">2020-04-03T22:39:19Z</dcterms:modified>
</cp:coreProperties>
</file>